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9" r:id="rId6"/>
    <p:sldId id="259" r:id="rId7"/>
    <p:sldId id="261" r:id="rId8"/>
    <p:sldId id="257" r:id="rId9"/>
    <p:sldId id="263" r:id="rId10"/>
    <p:sldId id="265" r:id="rId11"/>
    <p:sldId id="267" r:id="rId12"/>
    <p:sldId id="310" r:id="rId13"/>
    <p:sldId id="304" r:id="rId14"/>
    <p:sldId id="306" r:id="rId15"/>
    <p:sldId id="305" r:id="rId16"/>
    <p:sldId id="308" r:id="rId17"/>
    <p:sldId id="309" r:id="rId18"/>
    <p:sldId id="307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5" d="100"/>
          <a:sy n="95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Bildiri</a:t>
            </a:r>
            <a:r>
              <a:rPr lang="tr-TR" sz="28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lerin</a:t>
            </a:r>
            <a:r>
              <a:rPr lang="tr-TR" sz="28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Dağılımı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1418067409220889"/>
          <c:y val="2.8806584362139918E-2"/>
        </c:manualLayout>
      </c:layout>
      <c:overlay val="0"/>
      <c:spPr>
        <a:solidFill>
          <a:schemeClr val="lt1"/>
        </a:solidFill>
        <a:ln w="15875" cap="rnd" cmpd="sng" algn="ctr">
          <a:solidFill>
            <a:schemeClr val="accent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Bildiri Sayısı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E-48C9-8C8D-ACB6C970DFE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E-48C9-8C8D-ACB6C970DFE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1" i="0" u="none" strike="noStrike" kern="1200" cap="none" spc="0" baseline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cap="none" spc="0" baseline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36443265190481"/>
                      <c:h val="9.00411522633744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BAE-48C9-8C8D-ACB6C970DFE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000" b="1" i="0" u="none" strike="noStrike" kern="1200" cap="none" spc="0" baseline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cap="none" spc="0" baseline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tx1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2432878863075"/>
                      <c:h val="8.592592592592591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BAE-48C9-8C8D-ACB6C970D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cap="none" spc="0" baseline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Çevrimiçi Bildiri Sayısı</c:v>
                </c:pt>
                <c:pt idx="1">
                  <c:v>Yüz Yüze Bildiri Sayısı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47</c:v>
                </c:pt>
                <c:pt idx="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AE-48C9-8C8D-ACB6C970DF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tr-TR" sz="3360" b="1" i="0" u="none" strike="noStrike" kern="1200" cap="none" spc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dirty="0" err="1">
                <a:solidFill>
                  <a:schemeClr val="tx1"/>
                </a:solidFill>
                <a:effectLst/>
              </a:rPr>
              <a:t>Bildiri</a:t>
            </a:r>
            <a:r>
              <a:rPr lang="en-US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</a:rPr>
              <a:t>Türleri</a:t>
            </a:r>
            <a:endParaRPr lang="en-US" sz="28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31774163499218955"/>
          <c:y val="5.6084656919144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3360" b="1" i="0" u="none" strike="noStrike" kern="1200" cap="none" spc="0" baseline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Bildiri Türleri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94C-4D27-8752-4B34992965F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4C-4D27-8752-4B34992965F2}"/>
              </c:ext>
            </c:extLst>
          </c:dPt>
          <c:dLbls>
            <c:dLbl>
              <c:idx val="0"/>
              <c:layout>
                <c:manualLayout>
                  <c:x val="-0.22169464158610708"/>
                  <c:y val="-0.11151777919899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C-4D27-8752-4B34992965F2}"/>
                </c:ext>
              </c:extLst>
            </c:dLbl>
            <c:dLbl>
              <c:idx val="1"/>
              <c:layout>
                <c:manualLayout>
                  <c:x val="0.23702928170725299"/>
                  <c:y val="7.568794787092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tr-TR" sz="4000" b="1" i="0" u="none" strike="noStrike" kern="1200" cap="none" spc="0" baseline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379095322793"/>
                      <c:h val="9.82964048883235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4C-4D27-8752-4B3499296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tr-TR" sz="4000" b="1" i="0" u="none" strike="noStrike" kern="1200" cap="none" spc="0" baseline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Tam Metin</c:v>
                </c:pt>
                <c:pt idx="1">
                  <c:v>Özet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101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C-4D27-8752-4B34992965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tr-TR" sz="2400" b="1" i="0" u="none" strike="noStrike" kern="1200" cap="none" spc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tr-TR" sz="2400" b="1" i="0" u="none" strike="noStrike" kern="1200" cap="none" spc="0" baseline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8730579312519205"/>
          <c:y val="0.91089826139140739"/>
          <c:w val="0.59100959708791201"/>
          <c:h val="4.3032198996437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tr-TR" sz="3200" b="1" i="0" u="none" strike="noStrike" kern="1200" cap="none" spc="0" baseline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rtl="0">
        <a:defRPr lang="tr-TR" sz="2800" b="1" i="0" u="none" strike="noStrike" kern="1200" cap="none" spc="0" baseline="0">
          <a:ln w="6600">
            <a:solidFill>
              <a:schemeClr val="accent2"/>
            </a:solidFill>
            <a:prstDash val="solid"/>
          </a:ln>
          <a:solidFill>
            <a:srgbClr val="FFFFFF"/>
          </a:solidFill>
          <a:effectLst>
            <a:outerShdw dist="38100" dir="2700000" algn="tl" rotWithShape="0">
              <a:schemeClr val="accent2"/>
            </a:outerShdw>
          </a:effectLst>
          <a:latin typeface="+mn-lt"/>
          <a:ea typeface="+mn-ea"/>
          <a:cs typeface="+mn-cs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Temalar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E6-4BFB-AD8E-D7CFCDE408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E6-4BFB-AD8E-D7CFCDE408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E6-4BFB-AD8E-D7CFCDE408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E6-4BFB-AD8E-D7CFCDE408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CE6-4BFB-AD8E-D7CFCDE408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CE6-4BFB-AD8E-D7CFCDE408B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CE6-4BFB-AD8E-D7CFCDE408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CE6-4BFB-AD8E-D7CFCDE408B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CE6-4BFB-AD8E-D7CFCDE408B0}"/>
              </c:ext>
            </c:extLst>
          </c:dPt>
          <c:dLbls>
            <c:dLbl>
              <c:idx val="0"/>
              <c:layout>
                <c:manualLayout>
                  <c:x val="4.6495684071364847E-2"/>
                  <c:y val="-5.32176657843429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E6-4BFB-AD8E-D7CFCDE408B0}"/>
                </c:ext>
              </c:extLst>
            </c:dLbl>
            <c:dLbl>
              <c:idx val="1"/>
              <c:layout>
                <c:manualLayout>
                  <c:x val="6.7296384840133269E-2"/>
                  <c:y val="-8.940567851769608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E6-4BFB-AD8E-D7CFCDE408B0}"/>
                </c:ext>
              </c:extLst>
            </c:dLbl>
            <c:dLbl>
              <c:idx val="2"/>
              <c:layout>
                <c:manualLayout>
                  <c:x val="7.8308520541245985E-2"/>
                  <c:y val="2.12870663137371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E6-4BFB-AD8E-D7CFCDE408B0}"/>
                </c:ext>
              </c:extLst>
            </c:dLbl>
            <c:dLbl>
              <c:idx val="4"/>
              <c:layout>
                <c:manualLayout>
                  <c:x val="-8.3202803075073897E-2"/>
                  <c:y val="6.38611989412114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E6-4BFB-AD8E-D7CFCDE408B0}"/>
                </c:ext>
              </c:extLst>
            </c:dLbl>
            <c:dLbl>
              <c:idx val="5"/>
              <c:layout>
                <c:manualLayout>
                  <c:x val="-0.1052270744772993"/>
                  <c:y val="1.27722397882422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E6-4BFB-AD8E-D7CFCDE408B0}"/>
                </c:ext>
              </c:extLst>
            </c:dLbl>
            <c:dLbl>
              <c:idx val="6"/>
              <c:layout>
                <c:manualLayout>
                  <c:x val="-8.1979232441616895E-2"/>
                  <c:y val="-2.128706631373716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E6-4BFB-AD8E-D7CFCDE408B0}"/>
                </c:ext>
              </c:extLst>
            </c:dLbl>
            <c:dLbl>
              <c:idx val="7"/>
              <c:layout>
                <c:manualLayout>
                  <c:x val="-9.0544226875815675E-2"/>
                  <c:y val="-5.96037856784640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E6-4BFB-AD8E-D7CFCDE408B0}"/>
                </c:ext>
              </c:extLst>
            </c:dLbl>
            <c:dLbl>
              <c:idx val="8"/>
              <c:layout>
                <c:manualLayout>
                  <c:x val="-3.4259977736795164E-2"/>
                  <c:y val="-7.2376025466706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CE6-4BFB-AD8E-D7CFCDE408B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Sayfa1!$A$2:$A$10</c:f>
              <c:strCache>
                <c:ptCount val="9"/>
                <c:pt idx="0">
                  <c:v>Restoran İşletmeciliği / Yönetim</c:v>
                </c:pt>
                <c:pt idx="1">
                  <c:v>Yöresel Mutfak / Kültürel Miras</c:v>
                </c:pt>
                <c:pt idx="2">
                  <c:v>Sürdürülebilirlik / Atık Yönetimi</c:v>
                </c:pt>
                <c:pt idx="3">
                  <c:v>Teknoloji / Yapay Zeka / Dijitalleşme</c:v>
                </c:pt>
                <c:pt idx="4">
                  <c:v>Gastronomi Turizmi / Festival</c:v>
                </c:pt>
                <c:pt idx="5">
                  <c:v>Sağlık / Fonksiyonel Gıdalar</c:v>
                </c:pt>
                <c:pt idx="6">
                  <c:v>Eğitim / Öğrenci Algısı</c:v>
                </c:pt>
                <c:pt idx="7">
                  <c:v>Medya / İletişim / Sosyal Algı</c:v>
                </c:pt>
                <c:pt idx="8">
                  <c:v>Diğer</c:v>
                </c:pt>
              </c:strCache>
            </c:strRef>
          </c:cat>
          <c:val>
            <c:numRef>
              <c:f>Sayfa1!$B$2:$B$10</c:f>
              <c:numCache>
                <c:formatCode>General</c:formatCode>
                <c:ptCount val="9"/>
                <c:pt idx="0">
                  <c:v>21</c:v>
                </c:pt>
                <c:pt idx="1">
                  <c:v>27</c:v>
                </c:pt>
                <c:pt idx="2">
                  <c:v>17</c:v>
                </c:pt>
                <c:pt idx="3">
                  <c:v>22</c:v>
                </c:pt>
                <c:pt idx="4">
                  <c:v>20</c:v>
                </c:pt>
                <c:pt idx="5">
                  <c:v>14</c:v>
                </c:pt>
                <c:pt idx="6">
                  <c:v>9</c:v>
                </c:pt>
                <c:pt idx="7">
                  <c:v>19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CE6-4BFB-AD8E-D7CFCDE408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46608753559193"/>
          <c:y val="0.30729170857034049"/>
          <c:w val="0.28419248866366625"/>
          <c:h val="0.54081199933490487"/>
        </c:manualLayout>
      </c:layout>
      <c:overlay val="0"/>
      <c:spPr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5EA29-17FE-46BE-AE03-B9EF48B99D56}" type="doc">
      <dgm:prSet loTypeId="urn:microsoft.com/office/officeart/2005/8/layout/hProcess6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07AD098-565F-4ECC-A67C-7B4D9007A53F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1 Yazarlı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51FA598-AAA8-4315-922F-9EB3611054E2}" type="parTrans" cxnId="{22B90AD0-7A25-4961-A8DA-A2BB9CFE0490}">
      <dgm:prSet/>
      <dgm:spPr/>
      <dgm:t>
        <a:bodyPr/>
        <a:lstStyle/>
        <a:p>
          <a:pPr algn="ctr"/>
          <a:endParaRPr lang="tr-TR"/>
        </a:p>
      </dgm:t>
    </dgm:pt>
    <dgm:pt modelId="{0D799286-12F6-40F5-9D59-F28000DD9325}" type="sibTrans" cxnId="{22B90AD0-7A25-4961-A8DA-A2BB9CFE0490}">
      <dgm:prSet/>
      <dgm:spPr/>
      <dgm:t>
        <a:bodyPr/>
        <a:lstStyle/>
        <a:p>
          <a:pPr algn="ctr"/>
          <a:endParaRPr lang="tr-TR"/>
        </a:p>
      </dgm:t>
    </dgm:pt>
    <dgm:pt modelId="{F78C2CFB-728B-476D-AC8E-5BCC5D439467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29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3FF3358-CCCE-4969-B9BA-FFF3B1B6510A}" type="parTrans" cxnId="{82C4BF86-17AA-4568-9BB2-8BCAA83CF5C3}">
      <dgm:prSet/>
      <dgm:spPr/>
      <dgm:t>
        <a:bodyPr/>
        <a:lstStyle/>
        <a:p>
          <a:pPr algn="ctr"/>
          <a:endParaRPr lang="tr-TR"/>
        </a:p>
      </dgm:t>
    </dgm:pt>
    <dgm:pt modelId="{A0714329-3BDC-41AD-9181-4C6717336513}" type="sibTrans" cxnId="{82C4BF86-17AA-4568-9BB2-8BCAA83CF5C3}">
      <dgm:prSet/>
      <dgm:spPr/>
      <dgm:t>
        <a:bodyPr/>
        <a:lstStyle/>
        <a:p>
          <a:pPr algn="ctr"/>
          <a:endParaRPr lang="tr-TR"/>
        </a:p>
      </dgm:t>
    </dgm:pt>
    <dgm:pt modelId="{327D331E-1697-43E7-B799-8F43044C296A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2 Yazarlı 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BFC27B-58AC-44A4-A126-6D9E28E8C36B}" type="parTrans" cxnId="{33A59F9D-B38D-4F87-B0C8-93DB938063DE}">
      <dgm:prSet/>
      <dgm:spPr/>
      <dgm:t>
        <a:bodyPr/>
        <a:lstStyle/>
        <a:p>
          <a:pPr algn="ctr"/>
          <a:endParaRPr lang="tr-TR"/>
        </a:p>
      </dgm:t>
    </dgm:pt>
    <dgm:pt modelId="{EF7D6464-C8E7-4DBD-A660-C3C9209FF202}" type="sibTrans" cxnId="{33A59F9D-B38D-4F87-B0C8-93DB938063DE}">
      <dgm:prSet/>
      <dgm:spPr/>
      <dgm:t>
        <a:bodyPr/>
        <a:lstStyle/>
        <a:p>
          <a:pPr algn="ctr"/>
          <a:endParaRPr lang="tr-TR"/>
        </a:p>
      </dgm:t>
    </dgm:pt>
    <dgm:pt modelId="{5A609371-ECD7-4C06-AD33-82C8132163EE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97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62833EEB-534C-4B24-A668-B57978F13DE2}" type="parTrans" cxnId="{1CACE404-518F-4788-800E-1EAF3582BD7D}">
      <dgm:prSet/>
      <dgm:spPr/>
      <dgm:t>
        <a:bodyPr/>
        <a:lstStyle/>
        <a:p>
          <a:pPr algn="ctr"/>
          <a:endParaRPr lang="tr-TR"/>
        </a:p>
      </dgm:t>
    </dgm:pt>
    <dgm:pt modelId="{CAEC9D86-E43C-4C6A-9715-6C8748F7B085}" type="sibTrans" cxnId="{1CACE404-518F-4788-800E-1EAF3582BD7D}">
      <dgm:prSet/>
      <dgm:spPr/>
      <dgm:t>
        <a:bodyPr/>
        <a:lstStyle/>
        <a:p>
          <a:pPr algn="ctr"/>
          <a:endParaRPr lang="tr-TR"/>
        </a:p>
      </dgm:t>
    </dgm:pt>
    <dgm:pt modelId="{362ACA1C-17E8-4229-BC3B-6AE968A42301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3 Yazarlı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5818DBB-56B3-4681-96BD-A7B465632966}" type="parTrans" cxnId="{32A81396-9FEC-41BF-8F86-8B29C89834D5}">
      <dgm:prSet/>
      <dgm:spPr/>
      <dgm:t>
        <a:bodyPr/>
        <a:lstStyle/>
        <a:p>
          <a:pPr algn="ctr"/>
          <a:endParaRPr lang="tr-TR"/>
        </a:p>
      </dgm:t>
    </dgm:pt>
    <dgm:pt modelId="{0ABD555C-D9A3-4AFE-9404-4B6DC0AF3BD7}" type="sibTrans" cxnId="{32A81396-9FEC-41BF-8F86-8B29C89834D5}">
      <dgm:prSet/>
      <dgm:spPr/>
      <dgm:t>
        <a:bodyPr/>
        <a:lstStyle/>
        <a:p>
          <a:pPr algn="ctr"/>
          <a:endParaRPr lang="tr-TR"/>
        </a:p>
      </dgm:t>
    </dgm:pt>
    <dgm:pt modelId="{AB7109C0-3390-4532-A9B3-179AF43259D2}">
      <dgm:prSet phldrT="[Metin]"/>
      <dgm:spPr/>
      <dgm:t>
        <a:bodyPr/>
        <a:lstStyle/>
        <a:p>
          <a:pPr algn="ctr"/>
          <a:r>
            <a:rPr lang="tr-TR" b="1" cap="none" spc="0" dirty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32</a:t>
          </a:r>
        </a:p>
      </dgm:t>
    </dgm:pt>
    <dgm:pt modelId="{0BC39F24-33CC-45D1-8133-E862CE06B79E}" type="parTrans" cxnId="{968137DE-E692-4B89-9D28-7B5090125046}">
      <dgm:prSet/>
      <dgm:spPr/>
      <dgm:t>
        <a:bodyPr/>
        <a:lstStyle/>
        <a:p>
          <a:pPr algn="ctr"/>
          <a:endParaRPr lang="tr-TR"/>
        </a:p>
      </dgm:t>
    </dgm:pt>
    <dgm:pt modelId="{89900EC1-12BF-432A-8CC4-2D2401CD06B2}" type="sibTrans" cxnId="{968137DE-E692-4B89-9D28-7B5090125046}">
      <dgm:prSet/>
      <dgm:spPr/>
      <dgm:t>
        <a:bodyPr/>
        <a:lstStyle/>
        <a:p>
          <a:pPr algn="ctr"/>
          <a:endParaRPr lang="tr-TR"/>
        </a:p>
      </dgm:t>
    </dgm:pt>
    <dgm:pt modelId="{4DEBF88F-DA92-401C-8A1F-750E7851D227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4 Yazarlı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A4B24E3-3D17-44AE-8C16-8C6DA4989A7D}" type="parTrans" cxnId="{9DABA5CE-02F1-4BD0-9DEE-BBD2A11CFDDB}">
      <dgm:prSet/>
      <dgm:spPr/>
      <dgm:t>
        <a:bodyPr/>
        <a:lstStyle/>
        <a:p>
          <a:pPr algn="ctr"/>
          <a:endParaRPr lang="tr-TR"/>
        </a:p>
      </dgm:t>
    </dgm:pt>
    <dgm:pt modelId="{72A8AD64-1F9D-4C14-8616-EB60BCB7178D}" type="sibTrans" cxnId="{9DABA5CE-02F1-4BD0-9DEE-BBD2A11CFDDB}">
      <dgm:prSet/>
      <dgm:spPr/>
      <dgm:t>
        <a:bodyPr/>
        <a:lstStyle/>
        <a:p>
          <a:pPr algn="ctr"/>
          <a:endParaRPr lang="tr-TR"/>
        </a:p>
      </dgm:t>
    </dgm:pt>
    <dgm:pt modelId="{1DC266D8-6D58-4C5D-9174-F82D5251638D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5 Yazarlı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0B71282-7A54-4271-8041-A483C06D92D8}" type="parTrans" cxnId="{62E115EF-7664-4053-8781-E375AC54BA2F}">
      <dgm:prSet/>
      <dgm:spPr/>
      <dgm:t>
        <a:bodyPr/>
        <a:lstStyle/>
        <a:p>
          <a:pPr algn="ctr"/>
          <a:endParaRPr lang="tr-TR"/>
        </a:p>
      </dgm:t>
    </dgm:pt>
    <dgm:pt modelId="{A9A443D4-0632-4CF4-9D2F-775823B1F9A7}" type="sibTrans" cxnId="{62E115EF-7664-4053-8781-E375AC54BA2F}">
      <dgm:prSet/>
      <dgm:spPr/>
      <dgm:t>
        <a:bodyPr/>
        <a:lstStyle/>
        <a:p>
          <a:pPr algn="ctr"/>
          <a:endParaRPr lang="tr-TR"/>
        </a:p>
      </dgm:t>
    </dgm:pt>
    <dgm:pt modelId="{0F30384A-B4AC-4241-8B83-2887D054AD05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4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1B14B24D-DDDD-4A67-976B-85BE541DAB99}" type="parTrans" cxnId="{6851BC91-686B-4CA6-9A0E-0D7A90490DB8}">
      <dgm:prSet/>
      <dgm:spPr/>
      <dgm:t>
        <a:bodyPr/>
        <a:lstStyle/>
        <a:p>
          <a:pPr algn="ctr"/>
          <a:endParaRPr lang="tr-TR"/>
        </a:p>
      </dgm:t>
    </dgm:pt>
    <dgm:pt modelId="{68DF000C-4747-45F1-AEF6-349B669E3443}" type="sibTrans" cxnId="{6851BC91-686B-4CA6-9A0E-0D7A90490DB8}">
      <dgm:prSet/>
      <dgm:spPr/>
      <dgm:t>
        <a:bodyPr/>
        <a:lstStyle/>
        <a:p>
          <a:pPr algn="ctr"/>
          <a:endParaRPr lang="tr-TR"/>
        </a:p>
      </dgm:t>
    </dgm:pt>
    <dgm:pt modelId="{97E23A4C-9A01-4B7B-AA4E-25E7BED7B6F1}">
      <dgm:prSet phldrT="[Metin]"/>
      <dgm:spPr/>
      <dgm:t>
        <a:bodyPr/>
        <a:lstStyle/>
        <a:p>
          <a:pPr algn="ctr"/>
          <a:r>
            <a:rPr lang="tr-TR" b="1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3</a:t>
          </a:r>
          <a:endParaRPr lang="tr-TR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33C338B-D4C8-45CD-92AA-B18DC3C35F48}" type="parTrans" cxnId="{9233C6A1-63C3-4726-81B6-7A14EF0ACB69}">
      <dgm:prSet/>
      <dgm:spPr/>
      <dgm:t>
        <a:bodyPr/>
        <a:lstStyle/>
        <a:p>
          <a:pPr algn="ctr"/>
          <a:endParaRPr lang="tr-TR"/>
        </a:p>
      </dgm:t>
    </dgm:pt>
    <dgm:pt modelId="{26951742-24CF-4943-BB27-676C093DA858}" type="sibTrans" cxnId="{9233C6A1-63C3-4726-81B6-7A14EF0ACB69}">
      <dgm:prSet/>
      <dgm:spPr/>
      <dgm:t>
        <a:bodyPr/>
        <a:lstStyle/>
        <a:p>
          <a:pPr algn="ctr"/>
          <a:endParaRPr lang="tr-TR"/>
        </a:p>
      </dgm:t>
    </dgm:pt>
    <dgm:pt modelId="{D6160013-288B-4B31-847D-68D6FB760F21}">
      <dgm:prSet phldrT="[Metin]" custT="1"/>
      <dgm:spPr/>
      <dgm:t>
        <a:bodyPr/>
        <a:lstStyle/>
        <a:p>
          <a:pPr algn="ctr"/>
          <a:r>
            <a:rPr lang="tr-TR" sz="2400" b="1" cap="none" spc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Toplam 165</a:t>
          </a:r>
          <a:endParaRPr lang="tr-TR" sz="2400" b="1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C09A795-AF1A-4AA1-8AE1-80947492ADE3}" type="parTrans" cxnId="{EF172D81-69CA-43CF-AD2D-0428F06C189C}">
      <dgm:prSet/>
      <dgm:spPr/>
      <dgm:t>
        <a:bodyPr/>
        <a:lstStyle/>
        <a:p>
          <a:pPr algn="ctr"/>
          <a:endParaRPr lang="tr-TR"/>
        </a:p>
      </dgm:t>
    </dgm:pt>
    <dgm:pt modelId="{5E29F153-2E76-4EBB-AC7C-6E3EEFE12D04}" type="sibTrans" cxnId="{EF172D81-69CA-43CF-AD2D-0428F06C189C}">
      <dgm:prSet/>
      <dgm:spPr/>
      <dgm:t>
        <a:bodyPr/>
        <a:lstStyle/>
        <a:p>
          <a:pPr algn="ctr"/>
          <a:endParaRPr lang="tr-TR"/>
        </a:p>
      </dgm:t>
    </dgm:pt>
    <dgm:pt modelId="{5F103BF8-EE54-4A9D-B574-0A607050A18C}" type="pres">
      <dgm:prSet presAssocID="{A335EA29-17FE-46BE-AE03-B9EF48B99D56}" presName="theList" presStyleCnt="0">
        <dgm:presLayoutVars>
          <dgm:dir/>
          <dgm:animLvl val="lvl"/>
          <dgm:resizeHandles val="exact"/>
        </dgm:presLayoutVars>
      </dgm:prSet>
      <dgm:spPr/>
    </dgm:pt>
    <dgm:pt modelId="{CE06344A-D15E-4C26-8622-4662D8AABF9C}" type="pres">
      <dgm:prSet presAssocID="{107AD098-565F-4ECC-A67C-7B4D9007A53F}" presName="compNode" presStyleCnt="0"/>
      <dgm:spPr/>
    </dgm:pt>
    <dgm:pt modelId="{8312A291-C95F-403F-B03B-ECC2EF3510F9}" type="pres">
      <dgm:prSet presAssocID="{107AD098-565F-4ECC-A67C-7B4D9007A53F}" presName="noGeometry" presStyleCnt="0"/>
      <dgm:spPr/>
    </dgm:pt>
    <dgm:pt modelId="{FE80B10E-D414-416B-9FFE-EDA9FEBE00CF}" type="pres">
      <dgm:prSet presAssocID="{107AD098-565F-4ECC-A67C-7B4D9007A53F}" presName="childTextVisible" presStyleLbl="bgAccFollowNode1" presStyleIdx="0" presStyleCnt="6">
        <dgm:presLayoutVars>
          <dgm:bulletEnabled val="1"/>
        </dgm:presLayoutVars>
      </dgm:prSet>
      <dgm:spPr/>
    </dgm:pt>
    <dgm:pt modelId="{92A2DF32-AC54-488E-8021-5D6F8237CB69}" type="pres">
      <dgm:prSet presAssocID="{107AD098-565F-4ECC-A67C-7B4D9007A53F}" presName="childTextHidden" presStyleLbl="bgAccFollowNode1" presStyleIdx="0" presStyleCnt="6"/>
      <dgm:spPr/>
    </dgm:pt>
    <dgm:pt modelId="{444D6760-E4E4-4D23-90D7-6AD8D8651744}" type="pres">
      <dgm:prSet presAssocID="{107AD098-565F-4ECC-A67C-7B4D9007A53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62D28B87-BDAA-4EC9-853E-BFF66EAC1C19}" type="pres">
      <dgm:prSet presAssocID="{107AD098-565F-4ECC-A67C-7B4D9007A53F}" presName="aSpace" presStyleCnt="0"/>
      <dgm:spPr/>
    </dgm:pt>
    <dgm:pt modelId="{5968B99A-B6F1-4D5A-BDC1-88B8EDC649EF}" type="pres">
      <dgm:prSet presAssocID="{327D331E-1697-43E7-B799-8F43044C296A}" presName="compNode" presStyleCnt="0"/>
      <dgm:spPr/>
    </dgm:pt>
    <dgm:pt modelId="{B684D5C7-F856-4465-9DED-BAEE25FDCA6A}" type="pres">
      <dgm:prSet presAssocID="{327D331E-1697-43E7-B799-8F43044C296A}" presName="noGeometry" presStyleCnt="0"/>
      <dgm:spPr/>
    </dgm:pt>
    <dgm:pt modelId="{1F3136CE-55C8-4E7F-A897-942997A55F5D}" type="pres">
      <dgm:prSet presAssocID="{327D331E-1697-43E7-B799-8F43044C296A}" presName="childTextVisible" presStyleLbl="bgAccFollowNode1" presStyleIdx="1" presStyleCnt="6">
        <dgm:presLayoutVars>
          <dgm:bulletEnabled val="1"/>
        </dgm:presLayoutVars>
      </dgm:prSet>
      <dgm:spPr/>
    </dgm:pt>
    <dgm:pt modelId="{8C3383F5-A4ED-47C5-A709-5B7ACC828569}" type="pres">
      <dgm:prSet presAssocID="{327D331E-1697-43E7-B799-8F43044C296A}" presName="childTextHidden" presStyleLbl="bgAccFollowNode1" presStyleIdx="1" presStyleCnt="6"/>
      <dgm:spPr/>
    </dgm:pt>
    <dgm:pt modelId="{3BEE10E8-EC4D-4E08-A722-FA26293F2168}" type="pres">
      <dgm:prSet presAssocID="{327D331E-1697-43E7-B799-8F43044C296A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8FCEF9A0-2AC5-4630-AE83-5DF648D40E0C}" type="pres">
      <dgm:prSet presAssocID="{327D331E-1697-43E7-B799-8F43044C296A}" presName="aSpace" presStyleCnt="0"/>
      <dgm:spPr/>
    </dgm:pt>
    <dgm:pt modelId="{F14DCA35-64EF-4790-8AEA-C47604DA50DB}" type="pres">
      <dgm:prSet presAssocID="{362ACA1C-17E8-4229-BC3B-6AE968A42301}" presName="compNode" presStyleCnt="0"/>
      <dgm:spPr/>
    </dgm:pt>
    <dgm:pt modelId="{F1321238-640B-4BC5-9BB3-D45915564C9E}" type="pres">
      <dgm:prSet presAssocID="{362ACA1C-17E8-4229-BC3B-6AE968A42301}" presName="noGeometry" presStyleCnt="0"/>
      <dgm:spPr/>
    </dgm:pt>
    <dgm:pt modelId="{3615888B-AEA9-480E-8FCF-509662448655}" type="pres">
      <dgm:prSet presAssocID="{362ACA1C-17E8-4229-BC3B-6AE968A42301}" presName="childTextVisible" presStyleLbl="bgAccFollowNode1" presStyleIdx="2" presStyleCnt="6">
        <dgm:presLayoutVars>
          <dgm:bulletEnabled val="1"/>
        </dgm:presLayoutVars>
      </dgm:prSet>
      <dgm:spPr/>
    </dgm:pt>
    <dgm:pt modelId="{2F5CF8B6-E8FE-405E-8D15-F0E9B824600C}" type="pres">
      <dgm:prSet presAssocID="{362ACA1C-17E8-4229-BC3B-6AE968A42301}" presName="childTextHidden" presStyleLbl="bgAccFollowNode1" presStyleIdx="2" presStyleCnt="6"/>
      <dgm:spPr/>
    </dgm:pt>
    <dgm:pt modelId="{7C6E42F1-B93E-4F16-9FC4-15B2790457D3}" type="pres">
      <dgm:prSet presAssocID="{362ACA1C-17E8-4229-BC3B-6AE968A42301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061CCD57-E619-470C-B143-4F65471CAC7A}" type="pres">
      <dgm:prSet presAssocID="{362ACA1C-17E8-4229-BC3B-6AE968A42301}" presName="aSpace" presStyleCnt="0"/>
      <dgm:spPr/>
    </dgm:pt>
    <dgm:pt modelId="{8A3EB937-D50C-419C-A762-10F4843B581E}" type="pres">
      <dgm:prSet presAssocID="{4DEBF88F-DA92-401C-8A1F-750E7851D227}" presName="compNode" presStyleCnt="0"/>
      <dgm:spPr/>
    </dgm:pt>
    <dgm:pt modelId="{A302B4C7-DC1A-400F-A1D9-CB11F4A518DD}" type="pres">
      <dgm:prSet presAssocID="{4DEBF88F-DA92-401C-8A1F-750E7851D227}" presName="noGeometry" presStyleCnt="0"/>
      <dgm:spPr/>
    </dgm:pt>
    <dgm:pt modelId="{6BBA075A-2DA3-442F-A318-224CE9DB4E77}" type="pres">
      <dgm:prSet presAssocID="{4DEBF88F-DA92-401C-8A1F-750E7851D227}" presName="childTextVisible" presStyleLbl="bgAccFollowNode1" presStyleIdx="3" presStyleCnt="6">
        <dgm:presLayoutVars>
          <dgm:bulletEnabled val="1"/>
        </dgm:presLayoutVars>
      </dgm:prSet>
      <dgm:spPr/>
    </dgm:pt>
    <dgm:pt modelId="{6DF6D657-1C1E-48C3-9EED-46010B3840FB}" type="pres">
      <dgm:prSet presAssocID="{4DEBF88F-DA92-401C-8A1F-750E7851D227}" presName="childTextHidden" presStyleLbl="bgAccFollowNode1" presStyleIdx="3" presStyleCnt="6"/>
      <dgm:spPr/>
    </dgm:pt>
    <dgm:pt modelId="{32F26496-BB38-4DA9-80B7-C3BE71CF6B94}" type="pres">
      <dgm:prSet presAssocID="{4DEBF88F-DA92-401C-8A1F-750E7851D22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C2AD97B-3179-4E41-9A1B-AC1A2B1F704A}" type="pres">
      <dgm:prSet presAssocID="{4DEBF88F-DA92-401C-8A1F-750E7851D227}" presName="aSpace" presStyleCnt="0"/>
      <dgm:spPr/>
    </dgm:pt>
    <dgm:pt modelId="{3C11ABF0-94D2-4FDC-8CE9-CD350E4A6634}" type="pres">
      <dgm:prSet presAssocID="{1DC266D8-6D58-4C5D-9174-F82D5251638D}" presName="compNode" presStyleCnt="0"/>
      <dgm:spPr/>
    </dgm:pt>
    <dgm:pt modelId="{7D44D2D5-E021-4BF1-98E4-2B16E072CE20}" type="pres">
      <dgm:prSet presAssocID="{1DC266D8-6D58-4C5D-9174-F82D5251638D}" presName="noGeometry" presStyleCnt="0"/>
      <dgm:spPr/>
    </dgm:pt>
    <dgm:pt modelId="{F4A256FE-A962-4D90-AE4B-C41FC6F23CEF}" type="pres">
      <dgm:prSet presAssocID="{1DC266D8-6D58-4C5D-9174-F82D5251638D}" presName="childTextVisible" presStyleLbl="bgAccFollowNode1" presStyleIdx="4" presStyleCnt="6">
        <dgm:presLayoutVars>
          <dgm:bulletEnabled val="1"/>
        </dgm:presLayoutVars>
      </dgm:prSet>
      <dgm:spPr/>
    </dgm:pt>
    <dgm:pt modelId="{556C6FCF-AEEF-40F6-B53F-52A5CA016D3D}" type="pres">
      <dgm:prSet presAssocID="{1DC266D8-6D58-4C5D-9174-F82D5251638D}" presName="childTextHidden" presStyleLbl="bgAccFollowNode1" presStyleIdx="4" presStyleCnt="6"/>
      <dgm:spPr/>
    </dgm:pt>
    <dgm:pt modelId="{F36C815F-3FEE-4B09-A33A-AEB7A60CC1B3}" type="pres">
      <dgm:prSet presAssocID="{1DC266D8-6D58-4C5D-9174-F82D5251638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9E423FC3-1973-47E8-BE2F-A92B7581E338}" type="pres">
      <dgm:prSet presAssocID="{1DC266D8-6D58-4C5D-9174-F82D5251638D}" presName="aSpace" presStyleCnt="0"/>
      <dgm:spPr/>
    </dgm:pt>
    <dgm:pt modelId="{F00BDE26-150D-4ECB-803C-82C7D5321B4D}" type="pres">
      <dgm:prSet presAssocID="{D6160013-288B-4B31-847D-68D6FB760F21}" presName="compNode" presStyleCnt="0"/>
      <dgm:spPr/>
    </dgm:pt>
    <dgm:pt modelId="{D1D2DDA4-23C6-420E-81C7-F278C73740F7}" type="pres">
      <dgm:prSet presAssocID="{D6160013-288B-4B31-847D-68D6FB760F21}" presName="noGeometry" presStyleCnt="0"/>
      <dgm:spPr/>
    </dgm:pt>
    <dgm:pt modelId="{BF30D59C-5639-4649-9E99-2EE0B13682A2}" type="pres">
      <dgm:prSet presAssocID="{D6160013-288B-4B31-847D-68D6FB760F21}" presName="childTextVisible" presStyleLbl="bgAccFollowNode1" presStyleIdx="5" presStyleCnt="6" custLinFactNeighborX="-54852" custLinFactNeighborY="-2746">
        <dgm:presLayoutVars>
          <dgm:bulletEnabled val="1"/>
        </dgm:presLayoutVars>
      </dgm:prSet>
      <dgm:spPr/>
    </dgm:pt>
    <dgm:pt modelId="{296A6036-9E49-41EA-A4F9-ED1562E6D4D7}" type="pres">
      <dgm:prSet presAssocID="{D6160013-288B-4B31-847D-68D6FB760F21}" presName="childTextHidden" presStyleLbl="bgAccFollowNode1" presStyleIdx="5" presStyleCnt="6"/>
      <dgm:spPr/>
    </dgm:pt>
    <dgm:pt modelId="{7C548FCF-5A1B-4E0B-9CC2-7BF11A319670}" type="pres">
      <dgm:prSet presAssocID="{D6160013-288B-4B31-847D-68D6FB760F21}" presName="parentText" presStyleLbl="node1" presStyleIdx="5" presStyleCnt="6" custScaleX="247811" custScaleY="162102" custLinFactNeighborX="77092" custLinFactNeighborY="4769">
        <dgm:presLayoutVars>
          <dgm:chMax val="1"/>
          <dgm:bulletEnabled val="1"/>
        </dgm:presLayoutVars>
      </dgm:prSet>
      <dgm:spPr/>
    </dgm:pt>
  </dgm:ptLst>
  <dgm:cxnLst>
    <dgm:cxn modelId="{551F5C00-C88B-4D9B-9149-49CEB8F9D499}" type="presOf" srcId="{4DEBF88F-DA92-401C-8A1F-750E7851D227}" destId="{32F26496-BB38-4DA9-80B7-C3BE71CF6B94}" srcOrd="0" destOrd="0" presId="urn:microsoft.com/office/officeart/2005/8/layout/hProcess6"/>
    <dgm:cxn modelId="{1CACE404-518F-4788-800E-1EAF3582BD7D}" srcId="{327D331E-1697-43E7-B799-8F43044C296A}" destId="{5A609371-ECD7-4C06-AD33-82C8132163EE}" srcOrd="0" destOrd="0" parTransId="{62833EEB-534C-4B24-A668-B57978F13DE2}" sibTransId="{CAEC9D86-E43C-4C6A-9715-6C8748F7B085}"/>
    <dgm:cxn modelId="{7B883F07-45B2-47CE-B3A0-538AD7722149}" type="presOf" srcId="{F78C2CFB-728B-476D-AC8E-5BCC5D439467}" destId="{FE80B10E-D414-416B-9FFE-EDA9FEBE00CF}" srcOrd="0" destOrd="0" presId="urn:microsoft.com/office/officeart/2005/8/layout/hProcess6"/>
    <dgm:cxn modelId="{B8B80509-EF6A-4108-8C2B-02163C117DCE}" type="presOf" srcId="{107AD098-565F-4ECC-A67C-7B4D9007A53F}" destId="{444D6760-E4E4-4D23-90D7-6AD8D8651744}" srcOrd="0" destOrd="0" presId="urn:microsoft.com/office/officeart/2005/8/layout/hProcess6"/>
    <dgm:cxn modelId="{4DA43E0F-D778-4A54-AC97-0AA75BA9B98B}" type="presOf" srcId="{5A609371-ECD7-4C06-AD33-82C8132163EE}" destId="{8C3383F5-A4ED-47C5-A709-5B7ACC828569}" srcOrd="1" destOrd="0" presId="urn:microsoft.com/office/officeart/2005/8/layout/hProcess6"/>
    <dgm:cxn modelId="{7667221D-2413-49B7-910B-29496B625F6A}" type="presOf" srcId="{97E23A4C-9A01-4B7B-AA4E-25E7BED7B6F1}" destId="{556C6FCF-AEEF-40F6-B53F-52A5CA016D3D}" srcOrd="1" destOrd="0" presId="urn:microsoft.com/office/officeart/2005/8/layout/hProcess6"/>
    <dgm:cxn modelId="{D02BD738-078E-48E7-A6A2-2205B4742EB0}" type="presOf" srcId="{97E23A4C-9A01-4B7B-AA4E-25E7BED7B6F1}" destId="{F4A256FE-A962-4D90-AE4B-C41FC6F23CEF}" srcOrd="0" destOrd="0" presId="urn:microsoft.com/office/officeart/2005/8/layout/hProcess6"/>
    <dgm:cxn modelId="{FCF9585B-7579-4633-BC8E-4A9595F231F0}" type="presOf" srcId="{5A609371-ECD7-4C06-AD33-82C8132163EE}" destId="{1F3136CE-55C8-4E7F-A897-942997A55F5D}" srcOrd="0" destOrd="0" presId="urn:microsoft.com/office/officeart/2005/8/layout/hProcess6"/>
    <dgm:cxn modelId="{4468A15C-A642-437E-83E1-1B173D0AEEBA}" type="presOf" srcId="{D6160013-288B-4B31-847D-68D6FB760F21}" destId="{7C548FCF-5A1B-4E0B-9CC2-7BF11A319670}" srcOrd="0" destOrd="0" presId="urn:microsoft.com/office/officeart/2005/8/layout/hProcess6"/>
    <dgm:cxn modelId="{123EF341-7348-4FE2-AC4D-9C850A377E4B}" type="presOf" srcId="{A335EA29-17FE-46BE-AE03-B9EF48B99D56}" destId="{5F103BF8-EE54-4A9D-B574-0A607050A18C}" srcOrd="0" destOrd="0" presId="urn:microsoft.com/office/officeart/2005/8/layout/hProcess6"/>
    <dgm:cxn modelId="{2ED8016F-299F-42D3-9836-C9D0468139BD}" type="presOf" srcId="{AB7109C0-3390-4532-A9B3-179AF43259D2}" destId="{3615888B-AEA9-480E-8FCF-509662448655}" srcOrd="0" destOrd="0" presId="urn:microsoft.com/office/officeart/2005/8/layout/hProcess6"/>
    <dgm:cxn modelId="{EF172D81-69CA-43CF-AD2D-0428F06C189C}" srcId="{A335EA29-17FE-46BE-AE03-B9EF48B99D56}" destId="{D6160013-288B-4B31-847D-68D6FB760F21}" srcOrd="5" destOrd="0" parTransId="{FC09A795-AF1A-4AA1-8AE1-80947492ADE3}" sibTransId="{5E29F153-2E76-4EBB-AC7C-6E3EEFE12D04}"/>
    <dgm:cxn modelId="{82C4BF86-17AA-4568-9BB2-8BCAA83CF5C3}" srcId="{107AD098-565F-4ECC-A67C-7B4D9007A53F}" destId="{F78C2CFB-728B-476D-AC8E-5BCC5D439467}" srcOrd="0" destOrd="0" parTransId="{33FF3358-CCCE-4969-B9BA-FFF3B1B6510A}" sibTransId="{A0714329-3BDC-41AD-9181-4C6717336513}"/>
    <dgm:cxn modelId="{6851BC91-686B-4CA6-9A0E-0D7A90490DB8}" srcId="{4DEBF88F-DA92-401C-8A1F-750E7851D227}" destId="{0F30384A-B4AC-4241-8B83-2887D054AD05}" srcOrd="0" destOrd="0" parTransId="{1B14B24D-DDDD-4A67-976B-85BE541DAB99}" sibTransId="{68DF000C-4747-45F1-AEF6-349B669E3443}"/>
    <dgm:cxn modelId="{32A81396-9FEC-41BF-8F86-8B29C89834D5}" srcId="{A335EA29-17FE-46BE-AE03-B9EF48B99D56}" destId="{362ACA1C-17E8-4229-BC3B-6AE968A42301}" srcOrd="2" destOrd="0" parTransId="{A5818DBB-56B3-4681-96BD-A7B465632966}" sibTransId="{0ABD555C-D9A3-4AFE-9404-4B6DC0AF3BD7}"/>
    <dgm:cxn modelId="{FD46FC96-B7AF-45EF-B89B-694EEAFCE33D}" type="presOf" srcId="{362ACA1C-17E8-4229-BC3B-6AE968A42301}" destId="{7C6E42F1-B93E-4F16-9FC4-15B2790457D3}" srcOrd="0" destOrd="0" presId="urn:microsoft.com/office/officeart/2005/8/layout/hProcess6"/>
    <dgm:cxn modelId="{FFE04D9D-AE0A-4E09-8AC8-6BBF2FCCEAA3}" type="presOf" srcId="{0F30384A-B4AC-4241-8B83-2887D054AD05}" destId="{6DF6D657-1C1E-48C3-9EED-46010B3840FB}" srcOrd="1" destOrd="0" presId="urn:microsoft.com/office/officeart/2005/8/layout/hProcess6"/>
    <dgm:cxn modelId="{33A59F9D-B38D-4F87-B0C8-93DB938063DE}" srcId="{A335EA29-17FE-46BE-AE03-B9EF48B99D56}" destId="{327D331E-1697-43E7-B799-8F43044C296A}" srcOrd="1" destOrd="0" parTransId="{F3BFC27B-58AC-44A4-A126-6D9E28E8C36B}" sibTransId="{EF7D6464-C8E7-4DBD-A660-C3C9209FF202}"/>
    <dgm:cxn modelId="{9233C6A1-63C3-4726-81B6-7A14EF0ACB69}" srcId="{1DC266D8-6D58-4C5D-9174-F82D5251638D}" destId="{97E23A4C-9A01-4B7B-AA4E-25E7BED7B6F1}" srcOrd="0" destOrd="0" parTransId="{433C338B-D4C8-45CD-92AA-B18DC3C35F48}" sibTransId="{26951742-24CF-4943-BB27-676C093DA858}"/>
    <dgm:cxn modelId="{D2442CA4-B8F3-4256-A191-740CCD87AB9C}" type="presOf" srcId="{1DC266D8-6D58-4C5D-9174-F82D5251638D}" destId="{F36C815F-3FEE-4B09-A33A-AEB7A60CC1B3}" srcOrd="0" destOrd="0" presId="urn:microsoft.com/office/officeart/2005/8/layout/hProcess6"/>
    <dgm:cxn modelId="{45449BAE-329E-4D10-BD3E-24B60D0D3F0B}" type="presOf" srcId="{AB7109C0-3390-4532-A9B3-179AF43259D2}" destId="{2F5CF8B6-E8FE-405E-8D15-F0E9B824600C}" srcOrd="1" destOrd="0" presId="urn:microsoft.com/office/officeart/2005/8/layout/hProcess6"/>
    <dgm:cxn modelId="{031403B0-0B6A-4FB1-B5FB-619302FBB4DB}" type="presOf" srcId="{327D331E-1697-43E7-B799-8F43044C296A}" destId="{3BEE10E8-EC4D-4E08-A722-FA26293F2168}" srcOrd="0" destOrd="0" presId="urn:microsoft.com/office/officeart/2005/8/layout/hProcess6"/>
    <dgm:cxn modelId="{6FE748B2-384F-4AE7-AF8E-D49C9AD10799}" type="presOf" srcId="{F78C2CFB-728B-476D-AC8E-5BCC5D439467}" destId="{92A2DF32-AC54-488E-8021-5D6F8237CB69}" srcOrd="1" destOrd="0" presId="urn:microsoft.com/office/officeart/2005/8/layout/hProcess6"/>
    <dgm:cxn modelId="{9DABA5CE-02F1-4BD0-9DEE-BBD2A11CFDDB}" srcId="{A335EA29-17FE-46BE-AE03-B9EF48B99D56}" destId="{4DEBF88F-DA92-401C-8A1F-750E7851D227}" srcOrd="3" destOrd="0" parTransId="{3A4B24E3-3D17-44AE-8C16-8C6DA4989A7D}" sibTransId="{72A8AD64-1F9D-4C14-8616-EB60BCB7178D}"/>
    <dgm:cxn modelId="{6B25FECE-AF3C-40AB-8C4F-7C1B0AD039D3}" type="presOf" srcId="{0F30384A-B4AC-4241-8B83-2887D054AD05}" destId="{6BBA075A-2DA3-442F-A318-224CE9DB4E77}" srcOrd="0" destOrd="0" presId="urn:microsoft.com/office/officeart/2005/8/layout/hProcess6"/>
    <dgm:cxn modelId="{22B90AD0-7A25-4961-A8DA-A2BB9CFE0490}" srcId="{A335EA29-17FE-46BE-AE03-B9EF48B99D56}" destId="{107AD098-565F-4ECC-A67C-7B4D9007A53F}" srcOrd="0" destOrd="0" parTransId="{F51FA598-AAA8-4315-922F-9EB3611054E2}" sibTransId="{0D799286-12F6-40F5-9D59-F28000DD9325}"/>
    <dgm:cxn modelId="{968137DE-E692-4B89-9D28-7B5090125046}" srcId="{362ACA1C-17E8-4229-BC3B-6AE968A42301}" destId="{AB7109C0-3390-4532-A9B3-179AF43259D2}" srcOrd="0" destOrd="0" parTransId="{0BC39F24-33CC-45D1-8133-E862CE06B79E}" sibTransId="{89900EC1-12BF-432A-8CC4-2D2401CD06B2}"/>
    <dgm:cxn modelId="{62E115EF-7664-4053-8781-E375AC54BA2F}" srcId="{A335EA29-17FE-46BE-AE03-B9EF48B99D56}" destId="{1DC266D8-6D58-4C5D-9174-F82D5251638D}" srcOrd="4" destOrd="0" parTransId="{F0B71282-7A54-4271-8041-A483C06D92D8}" sibTransId="{A9A443D4-0632-4CF4-9D2F-775823B1F9A7}"/>
    <dgm:cxn modelId="{E101BDF8-0466-4AD5-A42B-E1C2F94C0039}" type="presParOf" srcId="{5F103BF8-EE54-4A9D-B574-0A607050A18C}" destId="{CE06344A-D15E-4C26-8622-4662D8AABF9C}" srcOrd="0" destOrd="0" presId="urn:microsoft.com/office/officeart/2005/8/layout/hProcess6"/>
    <dgm:cxn modelId="{9C8325FA-DF6C-4AC4-BEE9-5FD76BD44D59}" type="presParOf" srcId="{CE06344A-D15E-4C26-8622-4662D8AABF9C}" destId="{8312A291-C95F-403F-B03B-ECC2EF3510F9}" srcOrd="0" destOrd="0" presId="urn:microsoft.com/office/officeart/2005/8/layout/hProcess6"/>
    <dgm:cxn modelId="{ADD9D68E-13C6-4B96-8149-8B945DEA1189}" type="presParOf" srcId="{CE06344A-D15E-4C26-8622-4662D8AABF9C}" destId="{FE80B10E-D414-416B-9FFE-EDA9FEBE00CF}" srcOrd="1" destOrd="0" presId="urn:microsoft.com/office/officeart/2005/8/layout/hProcess6"/>
    <dgm:cxn modelId="{BE869FFF-FD4A-4429-A319-592621D1ABFB}" type="presParOf" srcId="{CE06344A-D15E-4C26-8622-4662D8AABF9C}" destId="{92A2DF32-AC54-488E-8021-5D6F8237CB69}" srcOrd="2" destOrd="0" presId="urn:microsoft.com/office/officeart/2005/8/layout/hProcess6"/>
    <dgm:cxn modelId="{5E45EC65-1884-47FC-921D-515FFF2C31A9}" type="presParOf" srcId="{CE06344A-D15E-4C26-8622-4662D8AABF9C}" destId="{444D6760-E4E4-4D23-90D7-6AD8D8651744}" srcOrd="3" destOrd="0" presId="urn:microsoft.com/office/officeart/2005/8/layout/hProcess6"/>
    <dgm:cxn modelId="{A3E5454F-D5C8-4604-A018-6B3C070BB203}" type="presParOf" srcId="{5F103BF8-EE54-4A9D-B574-0A607050A18C}" destId="{62D28B87-BDAA-4EC9-853E-BFF66EAC1C19}" srcOrd="1" destOrd="0" presId="urn:microsoft.com/office/officeart/2005/8/layout/hProcess6"/>
    <dgm:cxn modelId="{1B0A480B-A4AA-40D4-9DDB-080BA0EA85A3}" type="presParOf" srcId="{5F103BF8-EE54-4A9D-B574-0A607050A18C}" destId="{5968B99A-B6F1-4D5A-BDC1-88B8EDC649EF}" srcOrd="2" destOrd="0" presId="urn:microsoft.com/office/officeart/2005/8/layout/hProcess6"/>
    <dgm:cxn modelId="{68022773-7693-4C9A-8DA5-4FF7D377DF1F}" type="presParOf" srcId="{5968B99A-B6F1-4D5A-BDC1-88B8EDC649EF}" destId="{B684D5C7-F856-4465-9DED-BAEE25FDCA6A}" srcOrd="0" destOrd="0" presId="urn:microsoft.com/office/officeart/2005/8/layout/hProcess6"/>
    <dgm:cxn modelId="{BFD51881-2540-4534-9911-08CBC6037DE5}" type="presParOf" srcId="{5968B99A-B6F1-4D5A-BDC1-88B8EDC649EF}" destId="{1F3136CE-55C8-4E7F-A897-942997A55F5D}" srcOrd="1" destOrd="0" presId="urn:microsoft.com/office/officeart/2005/8/layout/hProcess6"/>
    <dgm:cxn modelId="{E377B7FB-AD0C-4C1D-807A-044094179110}" type="presParOf" srcId="{5968B99A-B6F1-4D5A-BDC1-88B8EDC649EF}" destId="{8C3383F5-A4ED-47C5-A709-5B7ACC828569}" srcOrd="2" destOrd="0" presId="urn:microsoft.com/office/officeart/2005/8/layout/hProcess6"/>
    <dgm:cxn modelId="{66B4D709-554C-44EC-A869-7FDD64DE566C}" type="presParOf" srcId="{5968B99A-B6F1-4D5A-BDC1-88B8EDC649EF}" destId="{3BEE10E8-EC4D-4E08-A722-FA26293F2168}" srcOrd="3" destOrd="0" presId="urn:microsoft.com/office/officeart/2005/8/layout/hProcess6"/>
    <dgm:cxn modelId="{AEAEF027-2218-4517-BD5B-3877B20FA2C3}" type="presParOf" srcId="{5F103BF8-EE54-4A9D-B574-0A607050A18C}" destId="{8FCEF9A0-2AC5-4630-AE83-5DF648D40E0C}" srcOrd="3" destOrd="0" presId="urn:microsoft.com/office/officeart/2005/8/layout/hProcess6"/>
    <dgm:cxn modelId="{72F924A8-A66F-48ED-B50D-E16C81CF71BC}" type="presParOf" srcId="{5F103BF8-EE54-4A9D-B574-0A607050A18C}" destId="{F14DCA35-64EF-4790-8AEA-C47604DA50DB}" srcOrd="4" destOrd="0" presId="urn:microsoft.com/office/officeart/2005/8/layout/hProcess6"/>
    <dgm:cxn modelId="{92EF2B01-18A3-4F6D-B95B-205A90030D0F}" type="presParOf" srcId="{F14DCA35-64EF-4790-8AEA-C47604DA50DB}" destId="{F1321238-640B-4BC5-9BB3-D45915564C9E}" srcOrd="0" destOrd="0" presId="urn:microsoft.com/office/officeart/2005/8/layout/hProcess6"/>
    <dgm:cxn modelId="{8161E6E1-44DB-4698-BC6E-FDA7C8A81920}" type="presParOf" srcId="{F14DCA35-64EF-4790-8AEA-C47604DA50DB}" destId="{3615888B-AEA9-480E-8FCF-509662448655}" srcOrd="1" destOrd="0" presId="urn:microsoft.com/office/officeart/2005/8/layout/hProcess6"/>
    <dgm:cxn modelId="{49B422F2-BBA1-424C-A941-3AAAB76BB6CD}" type="presParOf" srcId="{F14DCA35-64EF-4790-8AEA-C47604DA50DB}" destId="{2F5CF8B6-E8FE-405E-8D15-F0E9B824600C}" srcOrd="2" destOrd="0" presId="urn:microsoft.com/office/officeart/2005/8/layout/hProcess6"/>
    <dgm:cxn modelId="{63FC484C-BA9D-4DCF-BAD6-3EF8846B9AA5}" type="presParOf" srcId="{F14DCA35-64EF-4790-8AEA-C47604DA50DB}" destId="{7C6E42F1-B93E-4F16-9FC4-15B2790457D3}" srcOrd="3" destOrd="0" presId="urn:microsoft.com/office/officeart/2005/8/layout/hProcess6"/>
    <dgm:cxn modelId="{EE6976DA-5F3A-4A23-8A67-D54AE52A1A2A}" type="presParOf" srcId="{5F103BF8-EE54-4A9D-B574-0A607050A18C}" destId="{061CCD57-E619-470C-B143-4F65471CAC7A}" srcOrd="5" destOrd="0" presId="urn:microsoft.com/office/officeart/2005/8/layout/hProcess6"/>
    <dgm:cxn modelId="{F9FE27F4-3630-45E3-B7FB-45068DAF65A8}" type="presParOf" srcId="{5F103BF8-EE54-4A9D-B574-0A607050A18C}" destId="{8A3EB937-D50C-419C-A762-10F4843B581E}" srcOrd="6" destOrd="0" presId="urn:microsoft.com/office/officeart/2005/8/layout/hProcess6"/>
    <dgm:cxn modelId="{13A1DB1B-6958-4CE9-9304-C64200F6D498}" type="presParOf" srcId="{8A3EB937-D50C-419C-A762-10F4843B581E}" destId="{A302B4C7-DC1A-400F-A1D9-CB11F4A518DD}" srcOrd="0" destOrd="0" presId="urn:microsoft.com/office/officeart/2005/8/layout/hProcess6"/>
    <dgm:cxn modelId="{06B9E1F6-5192-469B-BDC2-D95F631C3577}" type="presParOf" srcId="{8A3EB937-D50C-419C-A762-10F4843B581E}" destId="{6BBA075A-2DA3-442F-A318-224CE9DB4E77}" srcOrd="1" destOrd="0" presId="urn:microsoft.com/office/officeart/2005/8/layout/hProcess6"/>
    <dgm:cxn modelId="{5B37577E-40E4-4D88-B8DD-97A51C2294EA}" type="presParOf" srcId="{8A3EB937-D50C-419C-A762-10F4843B581E}" destId="{6DF6D657-1C1E-48C3-9EED-46010B3840FB}" srcOrd="2" destOrd="0" presId="urn:microsoft.com/office/officeart/2005/8/layout/hProcess6"/>
    <dgm:cxn modelId="{5A2368E2-D3C7-4962-B0F2-0D28D23BF048}" type="presParOf" srcId="{8A3EB937-D50C-419C-A762-10F4843B581E}" destId="{32F26496-BB38-4DA9-80B7-C3BE71CF6B94}" srcOrd="3" destOrd="0" presId="urn:microsoft.com/office/officeart/2005/8/layout/hProcess6"/>
    <dgm:cxn modelId="{E3F3D6EC-351A-4ED6-8863-B76423499126}" type="presParOf" srcId="{5F103BF8-EE54-4A9D-B574-0A607050A18C}" destId="{7C2AD97B-3179-4E41-9A1B-AC1A2B1F704A}" srcOrd="7" destOrd="0" presId="urn:microsoft.com/office/officeart/2005/8/layout/hProcess6"/>
    <dgm:cxn modelId="{198E1625-1CB4-41C1-87EE-F27589BFF656}" type="presParOf" srcId="{5F103BF8-EE54-4A9D-B574-0A607050A18C}" destId="{3C11ABF0-94D2-4FDC-8CE9-CD350E4A6634}" srcOrd="8" destOrd="0" presId="urn:microsoft.com/office/officeart/2005/8/layout/hProcess6"/>
    <dgm:cxn modelId="{B8799E85-F830-40DC-9FD3-5EA2A3980AFE}" type="presParOf" srcId="{3C11ABF0-94D2-4FDC-8CE9-CD350E4A6634}" destId="{7D44D2D5-E021-4BF1-98E4-2B16E072CE20}" srcOrd="0" destOrd="0" presId="urn:microsoft.com/office/officeart/2005/8/layout/hProcess6"/>
    <dgm:cxn modelId="{8BE0A84F-3A50-47AA-9D5A-0B91BDE37D6F}" type="presParOf" srcId="{3C11ABF0-94D2-4FDC-8CE9-CD350E4A6634}" destId="{F4A256FE-A962-4D90-AE4B-C41FC6F23CEF}" srcOrd="1" destOrd="0" presId="urn:microsoft.com/office/officeart/2005/8/layout/hProcess6"/>
    <dgm:cxn modelId="{FECA78EB-A02F-464A-8756-9489493E5006}" type="presParOf" srcId="{3C11ABF0-94D2-4FDC-8CE9-CD350E4A6634}" destId="{556C6FCF-AEEF-40F6-B53F-52A5CA016D3D}" srcOrd="2" destOrd="0" presId="urn:microsoft.com/office/officeart/2005/8/layout/hProcess6"/>
    <dgm:cxn modelId="{AFB3BA34-41CC-4BAD-9D91-CCC71349428A}" type="presParOf" srcId="{3C11ABF0-94D2-4FDC-8CE9-CD350E4A6634}" destId="{F36C815F-3FEE-4B09-A33A-AEB7A60CC1B3}" srcOrd="3" destOrd="0" presId="urn:microsoft.com/office/officeart/2005/8/layout/hProcess6"/>
    <dgm:cxn modelId="{74886CD2-2A77-4FB7-83AA-148BAE717148}" type="presParOf" srcId="{5F103BF8-EE54-4A9D-B574-0A607050A18C}" destId="{9E423FC3-1973-47E8-BE2F-A92B7581E338}" srcOrd="9" destOrd="0" presId="urn:microsoft.com/office/officeart/2005/8/layout/hProcess6"/>
    <dgm:cxn modelId="{B9FADFFB-E192-4886-B632-CCFAE6C56451}" type="presParOf" srcId="{5F103BF8-EE54-4A9D-B574-0A607050A18C}" destId="{F00BDE26-150D-4ECB-803C-82C7D5321B4D}" srcOrd="10" destOrd="0" presId="urn:microsoft.com/office/officeart/2005/8/layout/hProcess6"/>
    <dgm:cxn modelId="{2B19EEA6-15D4-45C5-B92D-5B4136030E8E}" type="presParOf" srcId="{F00BDE26-150D-4ECB-803C-82C7D5321B4D}" destId="{D1D2DDA4-23C6-420E-81C7-F278C73740F7}" srcOrd="0" destOrd="0" presId="urn:microsoft.com/office/officeart/2005/8/layout/hProcess6"/>
    <dgm:cxn modelId="{A75D6240-493D-4DB3-947D-2DFA205D4BB0}" type="presParOf" srcId="{F00BDE26-150D-4ECB-803C-82C7D5321B4D}" destId="{BF30D59C-5639-4649-9E99-2EE0B13682A2}" srcOrd="1" destOrd="0" presId="urn:microsoft.com/office/officeart/2005/8/layout/hProcess6"/>
    <dgm:cxn modelId="{F7F3F8DC-C8F5-4B65-9700-2810ED882D17}" type="presParOf" srcId="{F00BDE26-150D-4ECB-803C-82C7D5321B4D}" destId="{296A6036-9E49-41EA-A4F9-ED1562E6D4D7}" srcOrd="2" destOrd="0" presId="urn:microsoft.com/office/officeart/2005/8/layout/hProcess6"/>
    <dgm:cxn modelId="{90492B69-61D3-4AB3-824E-74830EF57629}" type="presParOf" srcId="{F00BDE26-150D-4ECB-803C-82C7D5321B4D}" destId="{7C548FCF-5A1B-4E0B-9CC2-7BF11A319670}" srcOrd="3" destOrd="0" presId="urn:microsoft.com/office/officeart/2005/8/layout/hProcess6"/>
  </dgm:cxnLst>
  <dgm:bg>
    <a:solidFill>
      <a:schemeClr val="tx1">
        <a:lumMod val="65000"/>
        <a:lumOff val="3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B394C-4E0D-4C51-970F-AD299BEF411D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BDDE99E4-914E-4792-BD74-7E53431B20D0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Anadolu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(24)</a:t>
          </a:r>
        </a:p>
      </dgm:t>
    </dgm:pt>
    <dgm:pt modelId="{4103DA99-7C5B-45CA-B62E-39C5BABC86F4}" type="parTrans" cxnId="{AFAC403B-352E-4092-A1F2-8906D59233C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35C2E4D7-AB05-445D-BFAC-5941A4D4C0C6}" type="sibTrans" cxnId="{AFAC403B-352E-4092-A1F2-8906D59233C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DE0F10D-CBC6-42DA-B785-C544B272B861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Dokuz Eylül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(18)</a:t>
          </a:r>
        </a:p>
      </dgm:t>
    </dgm:pt>
    <dgm:pt modelId="{68EC5886-491F-4D2B-83D9-157BA0836DC1}" type="parTrans" cxnId="{4614A405-EAEB-4549-ACEF-418FB86AC801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E770A1BE-0059-45E9-ABBD-B2881A05BBAE}" type="sibTrans" cxnId="{4614A405-EAEB-4549-ACEF-418FB86AC801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4B64FF8D-50FC-439A-B985-B3EB42F29E09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Kastamonu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gm:t>
    </dgm:pt>
    <dgm:pt modelId="{DEB462EE-12D3-4C5B-8BA7-9A7398370E73}" type="parTrans" cxnId="{2E9085B7-DEA5-4771-A9C9-C782C7DA9D62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BE34CCCD-56EF-439B-8528-621B93DAE83E}" type="sibTrans" cxnId="{2E9085B7-DEA5-4771-A9C9-C782C7DA9D62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3E346C34-A6C7-4258-B648-16AA5076A0B0}">
      <dgm:prSet phldrT="[Metin]" custT="1"/>
      <dgm:spPr/>
      <dgm:t>
        <a:bodyPr/>
        <a:lstStyle/>
        <a:p>
          <a:r>
            <a:rPr lang="tr-TR" sz="1000" b="0" cap="none" spc="0" dirty="0" err="1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Ondokuz</a:t>
          </a:r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 Mayıs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gm:t>
    </dgm:pt>
    <dgm:pt modelId="{B867AF50-CEFD-4522-B41C-A1D5E62EF86E}" type="parTrans" cxnId="{AF13C91D-9B11-424A-8CBB-132E2D3841B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4727860A-AC0E-4D89-B1E6-24F3C79FDDD5}" type="sibTrans" cxnId="{AF13C91D-9B11-424A-8CBB-132E2D3841B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D55D641-3616-4866-836F-DA25FE2649C7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Akdeniz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gm:t>
    </dgm:pt>
    <dgm:pt modelId="{C4C11567-2F0D-44F0-AB76-A7F88EFAB9AE}" type="parTrans" cxnId="{4F584518-7BA1-44BE-B344-4B235304E7A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1EBF9152-384B-48A8-A45F-D203369B8151}" type="sibTrans" cxnId="{4F584518-7BA1-44BE-B344-4B235304E7A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0E2EAD33-A834-4B24-9E2B-80CA46EB4477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Artvin Çoruh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gm:t>
    </dgm:pt>
    <dgm:pt modelId="{542196DD-21EF-4117-9489-C0325563F6E3}" type="parTrans" cxnId="{082C52B4-9C95-49D7-AC2A-7B2F47C9245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B9C38671-864A-45D1-BD67-65361F1BB3EF}" type="sibTrans" cxnId="{082C52B4-9C95-49D7-AC2A-7B2F47C9245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757537C-96B0-41BF-85A3-B23E5140FED7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Gaziantep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gm:t>
    </dgm:pt>
    <dgm:pt modelId="{65733ECC-673F-4500-8190-8EE3F2736950}" type="parTrans" cxnId="{424274A0-471E-449B-A9B6-AD098F0ADDD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78342A04-80CD-48BE-A7BA-39A66EE893E3}" type="sibTrans" cxnId="{424274A0-471E-449B-A9B6-AD098F0ADDD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78018254-402C-4D94-AF0E-77B5B2AAF365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İzmir Ekonomi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gm:t>
    </dgm:pt>
    <dgm:pt modelId="{CAA260A1-9F08-4C86-9D22-7BB65A747D79}" type="parTrans" cxnId="{C9C4963C-4C80-4EB7-8E4C-02B25EC5D449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0EC78C7-95D4-4FEE-8713-E9CAC0C1051E}" type="sibTrans" cxnId="{C9C4963C-4C80-4EB7-8E4C-02B25EC5D449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99A9DE59-B5B5-4297-AA71-029852C06FBA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Bitlis Eren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gm:t>
    </dgm:pt>
    <dgm:pt modelId="{FCC6747D-065E-44CD-9FE5-EA986E48FABA}" type="parTrans" cxnId="{2460F4C2-B506-48C7-BFC0-2E044FDC6619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2D0C3D21-7BFE-42AA-A1CB-F0C247D9E9E5}" type="sibTrans" cxnId="{2460F4C2-B506-48C7-BFC0-2E044FDC6619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05CF80B2-5B72-43D6-9550-C36815DB8AD7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Necmettin Erbakan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gm:t>
    </dgm:pt>
    <dgm:pt modelId="{F9C73A89-F5E7-47C4-8413-E3BC940F1BDD}" type="parTrans" cxnId="{19663708-1F24-422D-8953-6D7174D0B7A2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E96BE5C-1FC2-4B10-9499-F8015B00B5CD}" type="sibTrans" cxnId="{19663708-1F24-422D-8953-6D7174D0B7A2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84F92AB-464E-4ECA-90C7-96BD263C4E8C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Pamukkale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gm:t>
    </dgm:pt>
    <dgm:pt modelId="{507FD0D1-F8DE-48FC-9634-EDF6439A9DE2}" type="parTrans" cxnId="{25A1A2CB-5453-46C0-A92C-F0987B6D50A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A96E0C18-0FBD-44D5-8B57-607BD96C52B9}" type="sibTrans" cxnId="{25A1A2CB-5453-46C0-A92C-F0987B6D50A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CA37009-07E3-44C8-BB33-2A2121A4FB2F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Çanakkale </a:t>
          </a:r>
          <a:r>
            <a:rPr lang="tr-TR" sz="1000" b="0" cap="none" spc="0" dirty="0" err="1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Onsekiz</a:t>
          </a:r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 Mart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gm:t>
    </dgm:pt>
    <dgm:pt modelId="{CC635947-50E3-48E6-B044-698A3E6C51BD}" type="parTrans" cxnId="{08D48ECD-AA0E-40A7-AD2A-15E04562DEC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7217545-D32A-477D-B5D1-104B800A328B}" type="sibTrans" cxnId="{08D48ECD-AA0E-40A7-AD2A-15E04562DEC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CBDAE57-C9D1-4493-ACBE-C58255246113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Çankırı Karatekin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gm:t>
    </dgm:pt>
    <dgm:pt modelId="{839B7B5E-35F8-4CEA-80F6-FECB9FE81686}" type="parTrans" cxnId="{0607FCBA-A802-4C43-BD5A-945D97A145CE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66AD82A-6406-4E39-965B-F1846D3C8344}" type="sibTrans" cxnId="{0607FCBA-A802-4C43-BD5A-945D97A145CE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40911D44-4679-4710-817D-0888B94372CA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İstanbul </a:t>
          </a:r>
          <a:r>
            <a:rPr lang="tr-TR" sz="1000" b="0" cap="none" spc="0" dirty="0" err="1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Esenyurt</a:t>
          </a:r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gm:t>
    </dgm:pt>
    <dgm:pt modelId="{6C2D996D-5DEB-4F26-AACA-83E24C5407C0}" type="parTrans" cxnId="{D28E5D49-C3B3-44E0-84FB-EDB3240F0021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A04F8655-9A85-452B-8651-E55BDFB9F050}" type="sibTrans" cxnId="{D28E5D49-C3B3-44E0-84FB-EDB3240F0021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73FE0380-B9A0-495B-BE78-11953DECE768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Antalya Bilim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(3)</a:t>
          </a:r>
        </a:p>
      </dgm:t>
    </dgm:pt>
    <dgm:pt modelId="{806CD348-4D4C-416F-A179-0F553936551C}" type="parTrans" cxnId="{6EC3E7F6-07E9-42BB-8E28-3F70360E66D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260374F5-9238-4104-A17C-DCAFB0E4A416}" type="sibTrans" cxnId="{6EC3E7F6-07E9-42BB-8E28-3F70360E66D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C0F08CF-CB70-43A2-95A9-3AB53BFC274C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Atatürk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(3)</a:t>
          </a:r>
        </a:p>
      </dgm:t>
    </dgm:pt>
    <dgm:pt modelId="{BC1202BD-B0DC-4B7E-A3BE-1712CCF816B8}" type="parTrans" cxnId="{F4781A84-A5E8-4181-852C-0510D5B83853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0875B02-560B-4084-A24F-AEF840E70524}" type="sibTrans" cxnId="{F4781A84-A5E8-4181-852C-0510D5B83853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3FCB7C6-1CAA-4566-81B6-E8734156D590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Eskişehir Osmangazi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(17)</a:t>
          </a:r>
        </a:p>
      </dgm:t>
    </dgm:pt>
    <dgm:pt modelId="{62BBEB24-E571-412D-BCD9-6C6A27584D5F}" type="parTrans" cxnId="{1469E671-9BD4-4AA2-9020-2B72C035347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D565C8F-30D5-4B7E-B9F9-87ABF326C7AC}" type="sibTrans" cxnId="{1469E671-9BD4-4AA2-9020-2B72C035347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3B89568E-A3BF-4561-8831-9331A5AF83CA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Ankara Hacı Bayram Veli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(15)</a:t>
          </a:r>
        </a:p>
      </dgm:t>
    </dgm:pt>
    <dgm:pt modelId="{78047624-0D39-4321-B4EE-216A361D5BBB}" type="parTrans" cxnId="{5EB74901-271C-4437-BAC7-D43D1454A5A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057054B7-B6E0-452D-A488-15D93A27A252}" type="sibTrans" cxnId="{5EB74901-271C-4437-BAC7-D43D1454A5A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D67EA8B-812D-4F76-A255-0E09F5C059BA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Mersin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(15)</a:t>
          </a:r>
        </a:p>
      </dgm:t>
    </dgm:pt>
    <dgm:pt modelId="{DA46FCAB-5150-4CD3-9E61-55B7E62618F1}" type="parTrans" cxnId="{0AA0A4E5-06B8-4965-B1E3-1E352C8F16A2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B9E4A0F-31F5-49F5-889F-89544BA4E8B6}" type="sibTrans" cxnId="{0AA0A4E5-06B8-4965-B1E3-1E352C8F16A2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52BB480C-9D9C-4142-A3FA-A1757B48FC13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İzmir Katip Çelebi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(11)</a:t>
          </a:r>
        </a:p>
      </dgm:t>
    </dgm:pt>
    <dgm:pt modelId="{7BF4F089-007A-4E4C-882C-3B6A0107BED5}" type="parTrans" cxnId="{8E49CF06-2398-4A26-B975-A4F8632C57E6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9C7213FA-0750-419B-BA44-868D262FA760}" type="sibTrans" cxnId="{8E49CF06-2398-4A26-B975-A4F8632C57E6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AEF66EAE-78BD-4431-A0C4-E3F3FE554295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Afyon Kocatepe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(11)</a:t>
          </a:r>
        </a:p>
      </dgm:t>
    </dgm:pt>
    <dgm:pt modelId="{CDD16B32-A517-4625-BDE4-5F1B03FC11BB}" type="parTrans" cxnId="{1C6E4AAF-973C-4519-99E4-1782049D2AE3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AFDD8120-F692-42AA-A6A5-AD8462F7E863}" type="sibTrans" cxnId="{1C6E4AAF-973C-4519-99E4-1782049D2AE3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1FEF601E-D5D0-42B7-8330-163A2C4E8433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Gümüşhane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gm:t>
    </dgm:pt>
    <dgm:pt modelId="{5A677941-3615-4413-AD6E-0E6E831E53CB}" type="parTrans" cxnId="{6230461E-89D2-4E06-B16F-151A116145CA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79F05AA4-DC3C-413D-BE14-26F47AEC19D2}" type="sibTrans" cxnId="{6230461E-89D2-4E06-B16F-151A116145CA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2C575D44-F0A8-4A1A-8C48-277FFDE05418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Nevşehir Hacı Bektaşi Veli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gm:t>
    </dgm:pt>
    <dgm:pt modelId="{D68849AD-84D9-4C2D-8F50-E399322336A5}" type="parTrans" cxnId="{454DAE6B-6498-4972-B528-3949BF8F870C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9C2FF8C3-5239-45C5-9B95-F4B31B8AD89D}" type="sibTrans" cxnId="{454DAE6B-6498-4972-B528-3949BF8F870C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8CDD224-020A-408C-8763-20C34CCA0B22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İstanbul Gedik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gm:t>
    </dgm:pt>
    <dgm:pt modelId="{A72C2AC0-630E-454E-AF41-2DDA275C4ED5}" type="parTrans" cxnId="{2D50BF07-4B82-4DD5-B110-C2CDEBFC61A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DC4CF24F-36D8-41A5-A833-516184D83708}" type="sibTrans" cxnId="{2D50BF07-4B82-4DD5-B110-C2CDEBFC61A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0FDA98D5-ED07-452F-A023-116CA6AA6BD5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İstanbul Kent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gm:t>
    </dgm:pt>
    <dgm:pt modelId="{530634AF-AE0D-4EC6-AB0C-2410DECC10AA}" type="parTrans" cxnId="{21ABEB1A-15A4-44FA-9D57-5A619B2BC3B1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835CAB04-4371-4642-A24C-A5A0861C1FA3}" type="sibTrans" cxnId="{21ABEB1A-15A4-44FA-9D57-5A619B2BC3B1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E9DECE0-95A5-49A4-A298-E5DF886D9B7D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Bolu Abant İzzet Baysal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gm:t>
    </dgm:pt>
    <dgm:pt modelId="{5FA71023-4AB4-4EC1-90F4-C852F2EB3DBF}" type="parTrans" cxnId="{E48D8DCD-C5F9-4D19-8B19-BD94C122B17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097DA99A-5BE9-4826-AAC0-90ECFB5DB50F}" type="sibTrans" cxnId="{E48D8DCD-C5F9-4D19-8B19-BD94C122B17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B0512AC3-C51F-4875-A6F6-213861BE7971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Sakarya Uygulamalı Bilimler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(8)</a:t>
          </a:r>
        </a:p>
      </dgm:t>
    </dgm:pt>
    <dgm:pt modelId="{D5C28056-F767-42A7-8F48-EF9997938A61}" type="parTrans" cxnId="{3D0C519F-7FF3-4F4F-936E-03685107B076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C98540F-BB03-4288-90D9-5D52AA8654FA}" type="sibTrans" cxnId="{3D0C519F-7FF3-4F4F-936E-03685107B076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24FE9A55-03EC-40F5-9830-B56544220E30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İskenderun Teknik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(7)</a:t>
          </a:r>
        </a:p>
      </dgm:t>
    </dgm:pt>
    <dgm:pt modelId="{1FC03472-87B3-4F57-87FB-5AD4C87B8C77}" type="parTrans" cxnId="{E3372A80-0D35-41AD-8122-68350CE34FBC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BFB58A17-B223-4BC2-8E15-5E72038385F7}" type="sibTrans" cxnId="{E3372A80-0D35-41AD-8122-68350CE34FBC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1D457F00-B767-40EE-BA89-DD18CF96E4B9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Yaşar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(7)</a:t>
          </a:r>
        </a:p>
      </dgm:t>
    </dgm:pt>
    <dgm:pt modelId="{5A409647-717C-4DFB-A786-7D247F3AAC77}" type="parTrans" cxnId="{7C118637-AA86-4A72-AF67-8BBE88B4F9EA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3A242604-D345-4182-9DB4-54B63787F817}" type="sibTrans" cxnId="{7C118637-AA86-4A72-AF67-8BBE88B4F9EA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EA9D7082-BDD7-4CEC-ABFD-2F23673873F1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Başkent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gm:t>
    </dgm:pt>
    <dgm:pt modelId="{4A27352C-0AC3-400E-BCEC-378714E250EF}" type="parTrans" cxnId="{3B4DF502-462F-491F-95AE-B3997048243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F5BC7BF-DA2F-41FE-AADC-038C1C91275A}" type="sibTrans" cxnId="{3B4DF502-462F-491F-95AE-B3997048243F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CE38CC60-C082-42C0-8AE8-8141A3D90357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Bingöl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gm:t>
    </dgm:pt>
    <dgm:pt modelId="{81B65DBA-434B-4D64-874D-EFABFCA65E51}" type="parTrans" cxnId="{DE0CECEC-7BA4-4856-B953-837A7817671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60AF9A6A-F6D3-4284-B019-F4479094F682}" type="sibTrans" cxnId="{DE0CECEC-7BA4-4856-B953-837A78176717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F731D4D2-F50F-45CE-86FB-429745A39959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Gaziantep İslam Bilim ve Teknoloji Üniversitesi</a:t>
          </a:r>
        </a:p>
        <a:p>
          <a:r>
            <a:rPr lang="tr-TR" sz="1000" b="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gm:t>
    </dgm:pt>
    <dgm:pt modelId="{4F5D38F4-F9E8-4F70-8DAF-95F3A920FC86}" type="parTrans" cxnId="{4771D8BC-5BB2-46A2-8B4C-711FBB24D44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946572AB-6743-4E8F-91BC-87D28AA08723}" type="sibTrans" cxnId="{4771D8BC-5BB2-46A2-8B4C-711FBB24D44B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/>
          </a:endParaRPr>
        </a:p>
      </dgm:t>
    </dgm:pt>
    <dgm:pt modelId="{4C0EFE1A-52D9-4162-B370-F4E54A71EC93}" type="pres">
      <dgm:prSet presAssocID="{ED5B394C-4E0D-4C51-970F-AD299BEF411D}" presName="diagram" presStyleCnt="0">
        <dgm:presLayoutVars>
          <dgm:dir/>
          <dgm:resizeHandles val="exact"/>
        </dgm:presLayoutVars>
      </dgm:prSet>
      <dgm:spPr/>
    </dgm:pt>
    <dgm:pt modelId="{2E6293A5-9CD8-4C8C-B199-7C7D22CBBB14}" type="pres">
      <dgm:prSet presAssocID="{BDDE99E4-914E-4792-BD74-7E53431B20D0}" presName="node" presStyleLbl="node1" presStyleIdx="0" presStyleCnt="32">
        <dgm:presLayoutVars>
          <dgm:bulletEnabled val="1"/>
        </dgm:presLayoutVars>
      </dgm:prSet>
      <dgm:spPr/>
    </dgm:pt>
    <dgm:pt modelId="{090B14DF-DD6A-4117-AF4B-AB6AF91E2A31}" type="pres">
      <dgm:prSet presAssocID="{35C2E4D7-AB05-445D-BFAC-5941A4D4C0C6}" presName="sibTrans" presStyleCnt="0"/>
      <dgm:spPr/>
    </dgm:pt>
    <dgm:pt modelId="{F8D6F1E7-9AEB-4653-86C4-B549B20DB1D4}" type="pres">
      <dgm:prSet presAssocID="{CDE0F10D-CBC6-42DA-B785-C544B272B861}" presName="node" presStyleLbl="node1" presStyleIdx="1" presStyleCnt="32">
        <dgm:presLayoutVars>
          <dgm:bulletEnabled val="1"/>
        </dgm:presLayoutVars>
      </dgm:prSet>
      <dgm:spPr/>
    </dgm:pt>
    <dgm:pt modelId="{CFFD3A44-AAB6-4421-A48A-F7389B5F93DF}" type="pres">
      <dgm:prSet presAssocID="{E770A1BE-0059-45E9-ABBD-B2881A05BBAE}" presName="sibTrans" presStyleCnt="0"/>
      <dgm:spPr/>
    </dgm:pt>
    <dgm:pt modelId="{4C91EEF6-CFBE-40EE-8F6C-15DB3DD616EB}" type="pres">
      <dgm:prSet presAssocID="{53FCB7C6-1CAA-4566-81B6-E8734156D590}" presName="node" presStyleLbl="node1" presStyleIdx="2" presStyleCnt="32">
        <dgm:presLayoutVars>
          <dgm:bulletEnabled val="1"/>
        </dgm:presLayoutVars>
      </dgm:prSet>
      <dgm:spPr/>
    </dgm:pt>
    <dgm:pt modelId="{D262AECE-5C4C-43E1-9514-7156BE8CCC62}" type="pres">
      <dgm:prSet presAssocID="{5D565C8F-30D5-4B7E-B9F9-87ABF326C7AC}" presName="sibTrans" presStyleCnt="0"/>
      <dgm:spPr/>
    </dgm:pt>
    <dgm:pt modelId="{75D4B0DD-692F-477A-9858-D317EF0ACF13}" type="pres">
      <dgm:prSet presAssocID="{3B89568E-A3BF-4561-8831-9331A5AF83CA}" presName="node" presStyleLbl="node1" presStyleIdx="3" presStyleCnt="32">
        <dgm:presLayoutVars>
          <dgm:bulletEnabled val="1"/>
        </dgm:presLayoutVars>
      </dgm:prSet>
      <dgm:spPr/>
    </dgm:pt>
    <dgm:pt modelId="{1E8E25B7-B4A2-4EF3-9126-9081A6EAA16A}" type="pres">
      <dgm:prSet presAssocID="{057054B7-B6E0-452D-A488-15D93A27A252}" presName="sibTrans" presStyleCnt="0"/>
      <dgm:spPr/>
    </dgm:pt>
    <dgm:pt modelId="{4540175D-8290-4253-B7FC-227E39CFA30D}" type="pres">
      <dgm:prSet presAssocID="{6D67EA8B-812D-4F76-A255-0E09F5C059BA}" presName="node" presStyleLbl="node1" presStyleIdx="4" presStyleCnt="32">
        <dgm:presLayoutVars>
          <dgm:bulletEnabled val="1"/>
        </dgm:presLayoutVars>
      </dgm:prSet>
      <dgm:spPr/>
    </dgm:pt>
    <dgm:pt modelId="{8152ADE4-AE86-4DC9-BCBC-172166E29B8C}" type="pres">
      <dgm:prSet presAssocID="{CB9E4A0F-31F5-49F5-889F-89544BA4E8B6}" presName="sibTrans" presStyleCnt="0"/>
      <dgm:spPr/>
    </dgm:pt>
    <dgm:pt modelId="{B275740E-FCD4-483A-B8C6-2A075BAD2D3F}" type="pres">
      <dgm:prSet presAssocID="{52BB480C-9D9C-4142-A3FA-A1757B48FC13}" presName="node" presStyleLbl="node1" presStyleIdx="5" presStyleCnt="32">
        <dgm:presLayoutVars>
          <dgm:bulletEnabled val="1"/>
        </dgm:presLayoutVars>
      </dgm:prSet>
      <dgm:spPr/>
    </dgm:pt>
    <dgm:pt modelId="{824CD67B-B46D-4156-B737-992D244D779D}" type="pres">
      <dgm:prSet presAssocID="{9C7213FA-0750-419B-BA44-868D262FA760}" presName="sibTrans" presStyleCnt="0"/>
      <dgm:spPr/>
    </dgm:pt>
    <dgm:pt modelId="{C4F8B53B-3BC7-4D53-880D-64314CF7939B}" type="pres">
      <dgm:prSet presAssocID="{AEF66EAE-78BD-4431-A0C4-E3F3FE554295}" presName="node" presStyleLbl="node1" presStyleIdx="6" presStyleCnt="32">
        <dgm:presLayoutVars>
          <dgm:bulletEnabled val="1"/>
        </dgm:presLayoutVars>
      </dgm:prSet>
      <dgm:spPr/>
    </dgm:pt>
    <dgm:pt modelId="{F71748C2-E019-448A-8E44-370AA190B637}" type="pres">
      <dgm:prSet presAssocID="{AFDD8120-F692-42AA-A6A5-AD8462F7E863}" presName="sibTrans" presStyleCnt="0"/>
      <dgm:spPr/>
    </dgm:pt>
    <dgm:pt modelId="{72C17D76-1541-44F3-A6DD-E43F69FF3556}" type="pres">
      <dgm:prSet presAssocID="{1FEF601E-D5D0-42B7-8330-163A2C4E8433}" presName="node" presStyleLbl="node1" presStyleIdx="7" presStyleCnt="32">
        <dgm:presLayoutVars>
          <dgm:bulletEnabled val="1"/>
        </dgm:presLayoutVars>
      </dgm:prSet>
      <dgm:spPr/>
    </dgm:pt>
    <dgm:pt modelId="{85C19973-C5B6-448D-9208-9095D694F4E3}" type="pres">
      <dgm:prSet presAssocID="{79F05AA4-DC3C-413D-BE14-26F47AEC19D2}" presName="sibTrans" presStyleCnt="0"/>
      <dgm:spPr/>
    </dgm:pt>
    <dgm:pt modelId="{E3A58BD2-358A-4513-B6C8-D809D1C58923}" type="pres">
      <dgm:prSet presAssocID="{2C575D44-F0A8-4A1A-8C48-277FFDE05418}" presName="node" presStyleLbl="node1" presStyleIdx="8" presStyleCnt="32">
        <dgm:presLayoutVars>
          <dgm:bulletEnabled val="1"/>
        </dgm:presLayoutVars>
      </dgm:prSet>
      <dgm:spPr/>
    </dgm:pt>
    <dgm:pt modelId="{2BD0204C-EDC9-48DC-8C5D-8686D73431A0}" type="pres">
      <dgm:prSet presAssocID="{9C2FF8C3-5239-45C5-9B95-F4B31B8AD89D}" presName="sibTrans" presStyleCnt="0"/>
      <dgm:spPr/>
    </dgm:pt>
    <dgm:pt modelId="{61E429AC-F088-4466-B4B7-1D914ADAA59B}" type="pres">
      <dgm:prSet presAssocID="{68CDD224-020A-408C-8763-20C34CCA0B22}" presName="node" presStyleLbl="node1" presStyleIdx="9" presStyleCnt="32">
        <dgm:presLayoutVars>
          <dgm:bulletEnabled val="1"/>
        </dgm:presLayoutVars>
      </dgm:prSet>
      <dgm:spPr/>
    </dgm:pt>
    <dgm:pt modelId="{64E8368E-3551-4C9E-98E6-5747CC2BCE82}" type="pres">
      <dgm:prSet presAssocID="{DC4CF24F-36D8-41A5-A833-516184D83708}" presName="sibTrans" presStyleCnt="0"/>
      <dgm:spPr/>
    </dgm:pt>
    <dgm:pt modelId="{6198F8A6-9CA0-457C-B5BF-1AE8400EB6FC}" type="pres">
      <dgm:prSet presAssocID="{0FDA98D5-ED07-452F-A023-116CA6AA6BD5}" presName="node" presStyleLbl="node1" presStyleIdx="10" presStyleCnt="32">
        <dgm:presLayoutVars>
          <dgm:bulletEnabled val="1"/>
        </dgm:presLayoutVars>
      </dgm:prSet>
      <dgm:spPr/>
    </dgm:pt>
    <dgm:pt modelId="{DDE43423-73DF-4D97-BE07-D845AD14E8BB}" type="pres">
      <dgm:prSet presAssocID="{835CAB04-4371-4642-A24C-A5A0861C1FA3}" presName="sibTrans" presStyleCnt="0"/>
      <dgm:spPr/>
    </dgm:pt>
    <dgm:pt modelId="{135788CC-00BC-4B69-9346-1336996BB4D1}" type="pres">
      <dgm:prSet presAssocID="{CE9DECE0-95A5-49A4-A298-E5DF886D9B7D}" presName="node" presStyleLbl="node1" presStyleIdx="11" presStyleCnt="32">
        <dgm:presLayoutVars>
          <dgm:bulletEnabled val="1"/>
        </dgm:presLayoutVars>
      </dgm:prSet>
      <dgm:spPr/>
    </dgm:pt>
    <dgm:pt modelId="{CD362F37-1C96-468E-A1E5-8C8F4C3404BB}" type="pres">
      <dgm:prSet presAssocID="{097DA99A-5BE9-4826-AAC0-90ECFB5DB50F}" presName="sibTrans" presStyleCnt="0"/>
      <dgm:spPr/>
    </dgm:pt>
    <dgm:pt modelId="{7F3F5E85-ED15-4570-A87D-D47668B05CEC}" type="pres">
      <dgm:prSet presAssocID="{B0512AC3-C51F-4875-A6F6-213861BE7971}" presName="node" presStyleLbl="node1" presStyleIdx="12" presStyleCnt="32">
        <dgm:presLayoutVars>
          <dgm:bulletEnabled val="1"/>
        </dgm:presLayoutVars>
      </dgm:prSet>
      <dgm:spPr/>
    </dgm:pt>
    <dgm:pt modelId="{72FB0F28-BA92-4C4A-97FF-74BC46BBAA2C}" type="pres">
      <dgm:prSet presAssocID="{CC98540F-BB03-4288-90D9-5D52AA8654FA}" presName="sibTrans" presStyleCnt="0"/>
      <dgm:spPr/>
    </dgm:pt>
    <dgm:pt modelId="{B5CA2F47-A2E1-4C35-B2CC-439638905BAC}" type="pres">
      <dgm:prSet presAssocID="{24FE9A55-03EC-40F5-9830-B56544220E30}" presName="node" presStyleLbl="node1" presStyleIdx="13" presStyleCnt="32">
        <dgm:presLayoutVars>
          <dgm:bulletEnabled val="1"/>
        </dgm:presLayoutVars>
      </dgm:prSet>
      <dgm:spPr/>
    </dgm:pt>
    <dgm:pt modelId="{334B43CD-4641-473F-9CE9-FB34798B9829}" type="pres">
      <dgm:prSet presAssocID="{BFB58A17-B223-4BC2-8E15-5E72038385F7}" presName="sibTrans" presStyleCnt="0"/>
      <dgm:spPr/>
    </dgm:pt>
    <dgm:pt modelId="{F7B70302-9802-4D87-9987-A45466A166BA}" type="pres">
      <dgm:prSet presAssocID="{1D457F00-B767-40EE-BA89-DD18CF96E4B9}" presName="node" presStyleLbl="node1" presStyleIdx="14" presStyleCnt="32">
        <dgm:presLayoutVars>
          <dgm:bulletEnabled val="1"/>
        </dgm:presLayoutVars>
      </dgm:prSet>
      <dgm:spPr/>
    </dgm:pt>
    <dgm:pt modelId="{111F262C-7DB5-470D-BC58-A8E9A75E4D17}" type="pres">
      <dgm:prSet presAssocID="{3A242604-D345-4182-9DB4-54B63787F817}" presName="sibTrans" presStyleCnt="0"/>
      <dgm:spPr/>
    </dgm:pt>
    <dgm:pt modelId="{4CF750C8-A9D7-451E-9BC1-B5A6F38D6AED}" type="pres">
      <dgm:prSet presAssocID="{EA9D7082-BDD7-4CEC-ABFD-2F23673873F1}" presName="node" presStyleLbl="node1" presStyleIdx="15" presStyleCnt="32">
        <dgm:presLayoutVars>
          <dgm:bulletEnabled val="1"/>
        </dgm:presLayoutVars>
      </dgm:prSet>
      <dgm:spPr/>
    </dgm:pt>
    <dgm:pt modelId="{DC37B65D-0536-42FB-AE7F-19001333E6BA}" type="pres">
      <dgm:prSet presAssocID="{6F5BC7BF-DA2F-41FE-AADC-038C1C91275A}" presName="sibTrans" presStyleCnt="0"/>
      <dgm:spPr/>
    </dgm:pt>
    <dgm:pt modelId="{E2E53B1A-F154-441E-8575-EFD8A53F06D5}" type="pres">
      <dgm:prSet presAssocID="{CE38CC60-C082-42C0-8AE8-8141A3D90357}" presName="node" presStyleLbl="node1" presStyleIdx="16" presStyleCnt="32">
        <dgm:presLayoutVars>
          <dgm:bulletEnabled val="1"/>
        </dgm:presLayoutVars>
      </dgm:prSet>
      <dgm:spPr/>
    </dgm:pt>
    <dgm:pt modelId="{316711AB-6367-4CB5-AA90-5FAD0AD0C061}" type="pres">
      <dgm:prSet presAssocID="{60AF9A6A-F6D3-4284-B019-F4479094F682}" presName="sibTrans" presStyleCnt="0"/>
      <dgm:spPr/>
    </dgm:pt>
    <dgm:pt modelId="{6BE1E9DF-3475-47DE-8EAA-D49D2D347605}" type="pres">
      <dgm:prSet presAssocID="{F731D4D2-F50F-45CE-86FB-429745A39959}" presName="node" presStyleLbl="node1" presStyleIdx="17" presStyleCnt="32">
        <dgm:presLayoutVars>
          <dgm:bulletEnabled val="1"/>
        </dgm:presLayoutVars>
      </dgm:prSet>
      <dgm:spPr/>
    </dgm:pt>
    <dgm:pt modelId="{0010E8C6-2E1A-4618-91AD-B1D370BF9714}" type="pres">
      <dgm:prSet presAssocID="{946572AB-6743-4E8F-91BC-87D28AA08723}" presName="sibTrans" presStyleCnt="0"/>
      <dgm:spPr/>
    </dgm:pt>
    <dgm:pt modelId="{7FA3116E-9B22-425E-B500-A490D86A84A3}" type="pres">
      <dgm:prSet presAssocID="{4B64FF8D-50FC-439A-B985-B3EB42F29E09}" presName="node" presStyleLbl="node1" presStyleIdx="18" presStyleCnt="32">
        <dgm:presLayoutVars>
          <dgm:bulletEnabled val="1"/>
        </dgm:presLayoutVars>
      </dgm:prSet>
      <dgm:spPr/>
    </dgm:pt>
    <dgm:pt modelId="{62295DDD-F0E4-46FB-BF96-FB1FC8065534}" type="pres">
      <dgm:prSet presAssocID="{BE34CCCD-56EF-439B-8528-621B93DAE83E}" presName="sibTrans" presStyleCnt="0"/>
      <dgm:spPr/>
    </dgm:pt>
    <dgm:pt modelId="{BA776A61-F3FF-45D7-BD02-9169822F8508}" type="pres">
      <dgm:prSet presAssocID="{3E346C34-A6C7-4258-B648-16AA5076A0B0}" presName="node" presStyleLbl="node1" presStyleIdx="19" presStyleCnt="32">
        <dgm:presLayoutVars>
          <dgm:bulletEnabled val="1"/>
        </dgm:presLayoutVars>
      </dgm:prSet>
      <dgm:spPr/>
    </dgm:pt>
    <dgm:pt modelId="{B4CE20A8-0BC1-4A60-8429-E67A9E209EA1}" type="pres">
      <dgm:prSet presAssocID="{4727860A-AC0E-4D89-B1E6-24F3C79FDDD5}" presName="sibTrans" presStyleCnt="0"/>
      <dgm:spPr/>
    </dgm:pt>
    <dgm:pt modelId="{40B0FE4C-D9E0-43C8-ACA0-6773EDFA9065}" type="pres">
      <dgm:prSet presAssocID="{5D55D641-3616-4866-836F-DA25FE2649C7}" presName="node" presStyleLbl="node1" presStyleIdx="20" presStyleCnt="32">
        <dgm:presLayoutVars>
          <dgm:bulletEnabled val="1"/>
        </dgm:presLayoutVars>
      </dgm:prSet>
      <dgm:spPr/>
    </dgm:pt>
    <dgm:pt modelId="{B6A4BD41-C04A-4CD6-A7E0-2FA8C692405D}" type="pres">
      <dgm:prSet presAssocID="{1EBF9152-384B-48A8-A45F-D203369B8151}" presName="sibTrans" presStyleCnt="0"/>
      <dgm:spPr/>
    </dgm:pt>
    <dgm:pt modelId="{1254BAD9-E0AB-4FC2-B982-05DE8567DEDA}" type="pres">
      <dgm:prSet presAssocID="{0E2EAD33-A834-4B24-9E2B-80CA46EB4477}" presName="node" presStyleLbl="node1" presStyleIdx="21" presStyleCnt="32">
        <dgm:presLayoutVars>
          <dgm:bulletEnabled val="1"/>
        </dgm:presLayoutVars>
      </dgm:prSet>
      <dgm:spPr/>
    </dgm:pt>
    <dgm:pt modelId="{7B98ACF4-6AF7-489A-834C-713462ABEC19}" type="pres">
      <dgm:prSet presAssocID="{B9C38671-864A-45D1-BD67-65361F1BB3EF}" presName="sibTrans" presStyleCnt="0"/>
      <dgm:spPr/>
    </dgm:pt>
    <dgm:pt modelId="{47BAEB78-BFBD-4EAE-8E0E-0E069568E85F}" type="pres">
      <dgm:prSet presAssocID="{C757537C-96B0-41BF-85A3-B23E5140FED7}" presName="node" presStyleLbl="node1" presStyleIdx="22" presStyleCnt="32">
        <dgm:presLayoutVars>
          <dgm:bulletEnabled val="1"/>
        </dgm:presLayoutVars>
      </dgm:prSet>
      <dgm:spPr/>
    </dgm:pt>
    <dgm:pt modelId="{97C5467E-8E3A-4F39-910C-46398FC6F7E3}" type="pres">
      <dgm:prSet presAssocID="{78342A04-80CD-48BE-A7BA-39A66EE893E3}" presName="sibTrans" presStyleCnt="0"/>
      <dgm:spPr/>
    </dgm:pt>
    <dgm:pt modelId="{FF7CA304-EC76-4F53-BEAE-47E04753F7A2}" type="pres">
      <dgm:prSet presAssocID="{78018254-402C-4D94-AF0E-77B5B2AAF365}" presName="node" presStyleLbl="node1" presStyleIdx="23" presStyleCnt="32">
        <dgm:presLayoutVars>
          <dgm:bulletEnabled val="1"/>
        </dgm:presLayoutVars>
      </dgm:prSet>
      <dgm:spPr/>
    </dgm:pt>
    <dgm:pt modelId="{8B064403-4C1D-4B18-B90A-6450F33E1CDB}" type="pres">
      <dgm:prSet presAssocID="{60EC78C7-95D4-4FEE-8713-E9CAC0C1051E}" presName="sibTrans" presStyleCnt="0"/>
      <dgm:spPr/>
    </dgm:pt>
    <dgm:pt modelId="{C549757B-87E5-414B-B4AE-3D11A780B124}" type="pres">
      <dgm:prSet presAssocID="{99A9DE59-B5B5-4297-AA71-029852C06FBA}" presName="node" presStyleLbl="node1" presStyleIdx="24" presStyleCnt="32">
        <dgm:presLayoutVars>
          <dgm:bulletEnabled val="1"/>
        </dgm:presLayoutVars>
      </dgm:prSet>
      <dgm:spPr/>
    </dgm:pt>
    <dgm:pt modelId="{E5041A38-7631-4D19-933E-1E36DB3649D0}" type="pres">
      <dgm:prSet presAssocID="{2D0C3D21-7BFE-42AA-A1CB-F0C247D9E9E5}" presName="sibTrans" presStyleCnt="0"/>
      <dgm:spPr/>
    </dgm:pt>
    <dgm:pt modelId="{F928AA2D-C372-406C-A163-5C235C6BEEFC}" type="pres">
      <dgm:prSet presAssocID="{05CF80B2-5B72-43D6-9550-C36815DB8AD7}" presName="node" presStyleLbl="node1" presStyleIdx="25" presStyleCnt="32">
        <dgm:presLayoutVars>
          <dgm:bulletEnabled val="1"/>
        </dgm:presLayoutVars>
      </dgm:prSet>
      <dgm:spPr/>
    </dgm:pt>
    <dgm:pt modelId="{D7E1F4ED-A77E-4B8D-A314-A8AA89D1D1DD}" type="pres">
      <dgm:prSet presAssocID="{5E96BE5C-1FC2-4B10-9499-F8015B00B5CD}" presName="sibTrans" presStyleCnt="0"/>
      <dgm:spPr/>
    </dgm:pt>
    <dgm:pt modelId="{FCF33808-1510-4B88-929D-D7E128F9E752}" type="pres">
      <dgm:prSet presAssocID="{584F92AB-464E-4ECA-90C7-96BD263C4E8C}" presName="node" presStyleLbl="node1" presStyleIdx="26" presStyleCnt="32">
        <dgm:presLayoutVars>
          <dgm:bulletEnabled val="1"/>
        </dgm:presLayoutVars>
      </dgm:prSet>
      <dgm:spPr/>
    </dgm:pt>
    <dgm:pt modelId="{15E96109-5008-4646-BF9E-5AE201A5A49E}" type="pres">
      <dgm:prSet presAssocID="{A96E0C18-0FBD-44D5-8B57-607BD96C52B9}" presName="sibTrans" presStyleCnt="0"/>
      <dgm:spPr/>
    </dgm:pt>
    <dgm:pt modelId="{99FA572A-2783-4372-90D6-35A14013F027}" type="pres">
      <dgm:prSet presAssocID="{6CA37009-07E3-44C8-BB33-2A2121A4FB2F}" presName="node" presStyleLbl="node1" presStyleIdx="27" presStyleCnt="32">
        <dgm:presLayoutVars>
          <dgm:bulletEnabled val="1"/>
        </dgm:presLayoutVars>
      </dgm:prSet>
      <dgm:spPr/>
    </dgm:pt>
    <dgm:pt modelId="{B14AD5C8-B1D3-4E4D-96AA-169B26A652FD}" type="pres">
      <dgm:prSet presAssocID="{67217545-D32A-477D-B5D1-104B800A328B}" presName="sibTrans" presStyleCnt="0"/>
      <dgm:spPr/>
    </dgm:pt>
    <dgm:pt modelId="{F229FE4E-5C17-45D2-8398-681FA0F18891}" type="pres">
      <dgm:prSet presAssocID="{CCBDAE57-C9D1-4493-ACBE-C58255246113}" presName="node" presStyleLbl="node1" presStyleIdx="28" presStyleCnt="32">
        <dgm:presLayoutVars>
          <dgm:bulletEnabled val="1"/>
        </dgm:presLayoutVars>
      </dgm:prSet>
      <dgm:spPr/>
    </dgm:pt>
    <dgm:pt modelId="{CC474D21-7435-4718-A02F-4DECC6E6B9C3}" type="pres">
      <dgm:prSet presAssocID="{566AD82A-6406-4E39-965B-F1846D3C8344}" presName="sibTrans" presStyleCnt="0"/>
      <dgm:spPr/>
    </dgm:pt>
    <dgm:pt modelId="{C051628D-5246-4850-8F49-CE1C0257953D}" type="pres">
      <dgm:prSet presAssocID="{40911D44-4679-4710-817D-0888B94372CA}" presName="node" presStyleLbl="node1" presStyleIdx="29" presStyleCnt="32">
        <dgm:presLayoutVars>
          <dgm:bulletEnabled val="1"/>
        </dgm:presLayoutVars>
      </dgm:prSet>
      <dgm:spPr/>
    </dgm:pt>
    <dgm:pt modelId="{FC670624-E7BD-4C40-B374-0017F8C24D85}" type="pres">
      <dgm:prSet presAssocID="{A04F8655-9A85-452B-8651-E55BDFB9F050}" presName="sibTrans" presStyleCnt="0"/>
      <dgm:spPr/>
    </dgm:pt>
    <dgm:pt modelId="{89F50050-C414-4380-AE0A-8AB95CEDD119}" type="pres">
      <dgm:prSet presAssocID="{73FE0380-B9A0-495B-BE78-11953DECE768}" presName="node" presStyleLbl="node1" presStyleIdx="30" presStyleCnt="32">
        <dgm:presLayoutVars>
          <dgm:bulletEnabled val="1"/>
        </dgm:presLayoutVars>
      </dgm:prSet>
      <dgm:spPr/>
    </dgm:pt>
    <dgm:pt modelId="{41E3976E-C23B-4F26-B9A0-CD62F8317208}" type="pres">
      <dgm:prSet presAssocID="{260374F5-9238-4104-A17C-DCAFB0E4A416}" presName="sibTrans" presStyleCnt="0"/>
      <dgm:spPr/>
    </dgm:pt>
    <dgm:pt modelId="{F066559E-6981-4B19-9973-584BE6982141}" type="pres">
      <dgm:prSet presAssocID="{CC0F08CF-CB70-43A2-95A9-3AB53BFC274C}" presName="node" presStyleLbl="node1" presStyleIdx="31" presStyleCnt="32">
        <dgm:presLayoutVars>
          <dgm:bulletEnabled val="1"/>
        </dgm:presLayoutVars>
      </dgm:prSet>
      <dgm:spPr/>
    </dgm:pt>
  </dgm:ptLst>
  <dgm:cxnLst>
    <dgm:cxn modelId="{5EB74901-271C-4437-BAC7-D43D1454A5A4}" srcId="{ED5B394C-4E0D-4C51-970F-AD299BEF411D}" destId="{3B89568E-A3BF-4561-8831-9331A5AF83CA}" srcOrd="3" destOrd="0" parTransId="{78047624-0D39-4321-B4EE-216A361D5BBB}" sibTransId="{057054B7-B6E0-452D-A488-15D93A27A252}"/>
    <dgm:cxn modelId="{3B4DF502-462F-491F-95AE-B3997048243F}" srcId="{ED5B394C-4E0D-4C51-970F-AD299BEF411D}" destId="{EA9D7082-BDD7-4CEC-ABFD-2F23673873F1}" srcOrd="15" destOrd="0" parTransId="{4A27352C-0AC3-400E-BCEC-378714E250EF}" sibTransId="{6F5BC7BF-DA2F-41FE-AADC-038C1C91275A}"/>
    <dgm:cxn modelId="{4614A405-EAEB-4549-ACEF-418FB86AC801}" srcId="{ED5B394C-4E0D-4C51-970F-AD299BEF411D}" destId="{CDE0F10D-CBC6-42DA-B785-C544B272B861}" srcOrd="1" destOrd="0" parTransId="{68EC5886-491F-4D2B-83D9-157BA0836DC1}" sibTransId="{E770A1BE-0059-45E9-ABBD-B2881A05BBAE}"/>
    <dgm:cxn modelId="{8E49CF06-2398-4A26-B975-A4F8632C57E6}" srcId="{ED5B394C-4E0D-4C51-970F-AD299BEF411D}" destId="{52BB480C-9D9C-4142-A3FA-A1757B48FC13}" srcOrd="5" destOrd="0" parTransId="{7BF4F089-007A-4E4C-882C-3B6A0107BED5}" sibTransId="{9C7213FA-0750-419B-BA44-868D262FA760}"/>
    <dgm:cxn modelId="{2D50BF07-4B82-4DD5-B110-C2CDEBFC61AB}" srcId="{ED5B394C-4E0D-4C51-970F-AD299BEF411D}" destId="{68CDD224-020A-408C-8763-20C34CCA0B22}" srcOrd="9" destOrd="0" parTransId="{A72C2AC0-630E-454E-AF41-2DDA275C4ED5}" sibTransId="{DC4CF24F-36D8-41A5-A833-516184D83708}"/>
    <dgm:cxn modelId="{19663708-1F24-422D-8953-6D7174D0B7A2}" srcId="{ED5B394C-4E0D-4C51-970F-AD299BEF411D}" destId="{05CF80B2-5B72-43D6-9550-C36815DB8AD7}" srcOrd="25" destOrd="0" parTransId="{F9C73A89-F5E7-47C4-8413-E3BC940F1BDD}" sibTransId="{5E96BE5C-1FC2-4B10-9499-F8015B00B5CD}"/>
    <dgm:cxn modelId="{3EE48709-D074-48C6-839B-F05562DFE69B}" type="presOf" srcId="{C757537C-96B0-41BF-85A3-B23E5140FED7}" destId="{47BAEB78-BFBD-4EAE-8E0E-0E069568E85F}" srcOrd="0" destOrd="0" presId="urn:microsoft.com/office/officeart/2005/8/layout/default"/>
    <dgm:cxn modelId="{6735880A-277C-46B6-A719-64F1EFBF626A}" type="presOf" srcId="{3B89568E-A3BF-4561-8831-9331A5AF83CA}" destId="{75D4B0DD-692F-477A-9858-D317EF0ACF13}" srcOrd="0" destOrd="0" presId="urn:microsoft.com/office/officeart/2005/8/layout/default"/>
    <dgm:cxn modelId="{1048AE11-EC37-4672-99EC-38DC807A2ED6}" type="presOf" srcId="{99A9DE59-B5B5-4297-AA71-029852C06FBA}" destId="{C549757B-87E5-414B-B4AE-3D11A780B124}" srcOrd="0" destOrd="0" presId="urn:microsoft.com/office/officeart/2005/8/layout/default"/>
    <dgm:cxn modelId="{4F584518-7BA1-44BE-B344-4B235304E7A7}" srcId="{ED5B394C-4E0D-4C51-970F-AD299BEF411D}" destId="{5D55D641-3616-4866-836F-DA25FE2649C7}" srcOrd="20" destOrd="0" parTransId="{C4C11567-2F0D-44F0-AB76-A7F88EFAB9AE}" sibTransId="{1EBF9152-384B-48A8-A45F-D203369B8151}"/>
    <dgm:cxn modelId="{21ABEB1A-15A4-44FA-9D57-5A619B2BC3B1}" srcId="{ED5B394C-4E0D-4C51-970F-AD299BEF411D}" destId="{0FDA98D5-ED07-452F-A023-116CA6AA6BD5}" srcOrd="10" destOrd="0" parTransId="{530634AF-AE0D-4EC6-AB0C-2410DECC10AA}" sibTransId="{835CAB04-4371-4642-A24C-A5A0861C1FA3}"/>
    <dgm:cxn modelId="{AF13C91D-9B11-424A-8CBB-132E2D3841BB}" srcId="{ED5B394C-4E0D-4C51-970F-AD299BEF411D}" destId="{3E346C34-A6C7-4258-B648-16AA5076A0B0}" srcOrd="19" destOrd="0" parTransId="{B867AF50-CEFD-4522-B41C-A1D5E62EF86E}" sibTransId="{4727860A-AC0E-4D89-B1E6-24F3C79FDDD5}"/>
    <dgm:cxn modelId="{6230461E-89D2-4E06-B16F-151A116145CA}" srcId="{ED5B394C-4E0D-4C51-970F-AD299BEF411D}" destId="{1FEF601E-D5D0-42B7-8330-163A2C4E8433}" srcOrd="7" destOrd="0" parTransId="{5A677941-3615-4413-AD6E-0E6E831E53CB}" sibTransId="{79F05AA4-DC3C-413D-BE14-26F47AEC19D2}"/>
    <dgm:cxn modelId="{0C63552D-6BF2-44EF-86C8-464138BEFD55}" type="presOf" srcId="{CE38CC60-C082-42C0-8AE8-8141A3D90357}" destId="{E2E53B1A-F154-441E-8575-EFD8A53F06D5}" srcOrd="0" destOrd="0" presId="urn:microsoft.com/office/officeart/2005/8/layout/default"/>
    <dgm:cxn modelId="{70E9A52D-7BF4-47F0-8AF8-FBAA59F3E805}" type="presOf" srcId="{2C575D44-F0A8-4A1A-8C48-277FFDE05418}" destId="{E3A58BD2-358A-4513-B6C8-D809D1C58923}" srcOrd="0" destOrd="0" presId="urn:microsoft.com/office/officeart/2005/8/layout/default"/>
    <dgm:cxn modelId="{F1FE8A32-DFCD-49B2-A142-A9053E6C7D1C}" type="presOf" srcId="{68CDD224-020A-408C-8763-20C34CCA0B22}" destId="{61E429AC-F088-4466-B4B7-1D914ADAA59B}" srcOrd="0" destOrd="0" presId="urn:microsoft.com/office/officeart/2005/8/layout/default"/>
    <dgm:cxn modelId="{1D56DA32-0D6E-4A2E-A0DF-56980B5F64B4}" type="presOf" srcId="{3E346C34-A6C7-4258-B648-16AA5076A0B0}" destId="{BA776A61-F3FF-45D7-BD02-9169822F8508}" srcOrd="0" destOrd="0" presId="urn:microsoft.com/office/officeart/2005/8/layout/default"/>
    <dgm:cxn modelId="{7C118637-AA86-4A72-AF67-8BBE88B4F9EA}" srcId="{ED5B394C-4E0D-4C51-970F-AD299BEF411D}" destId="{1D457F00-B767-40EE-BA89-DD18CF96E4B9}" srcOrd="14" destOrd="0" parTransId="{5A409647-717C-4DFB-A786-7D247F3AAC77}" sibTransId="{3A242604-D345-4182-9DB4-54B63787F817}"/>
    <dgm:cxn modelId="{34B5283B-D0F6-44B4-BF19-2686788D7014}" type="presOf" srcId="{1D457F00-B767-40EE-BA89-DD18CF96E4B9}" destId="{F7B70302-9802-4D87-9987-A45466A166BA}" srcOrd="0" destOrd="0" presId="urn:microsoft.com/office/officeart/2005/8/layout/default"/>
    <dgm:cxn modelId="{AFAC403B-352E-4092-A1F2-8906D59233C4}" srcId="{ED5B394C-4E0D-4C51-970F-AD299BEF411D}" destId="{BDDE99E4-914E-4792-BD74-7E53431B20D0}" srcOrd="0" destOrd="0" parTransId="{4103DA99-7C5B-45CA-B62E-39C5BABC86F4}" sibTransId="{35C2E4D7-AB05-445D-BFAC-5941A4D4C0C6}"/>
    <dgm:cxn modelId="{9F288D3B-D927-488D-946B-7DD9A32BDCAE}" type="presOf" srcId="{ED5B394C-4E0D-4C51-970F-AD299BEF411D}" destId="{4C0EFE1A-52D9-4162-B370-F4E54A71EC93}" srcOrd="0" destOrd="0" presId="urn:microsoft.com/office/officeart/2005/8/layout/default"/>
    <dgm:cxn modelId="{C9C4963C-4C80-4EB7-8E4C-02B25EC5D449}" srcId="{ED5B394C-4E0D-4C51-970F-AD299BEF411D}" destId="{78018254-402C-4D94-AF0E-77B5B2AAF365}" srcOrd="23" destOrd="0" parTransId="{CAA260A1-9F08-4C86-9D22-7BB65A747D79}" sibTransId="{60EC78C7-95D4-4FEE-8713-E9CAC0C1051E}"/>
    <dgm:cxn modelId="{5ED9F83E-99C0-4AF3-89A4-DB313E2F40C2}" type="presOf" srcId="{BDDE99E4-914E-4792-BD74-7E53431B20D0}" destId="{2E6293A5-9CD8-4C8C-B199-7C7D22CBBB14}" srcOrd="0" destOrd="0" presId="urn:microsoft.com/office/officeart/2005/8/layout/default"/>
    <dgm:cxn modelId="{2F63AE3F-7E2E-4FAE-AA22-C79029DEB633}" type="presOf" srcId="{78018254-402C-4D94-AF0E-77B5B2AAF365}" destId="{FF7CA304-EC76-4F53-BEAE-47E04753F7A2}" srcOrd="0" destOrd="0" presId="urn:microsoft.com/office/officeart/2005/8/layout/default"/>
    <dgm:cxn modelId="{0695A243-A795-4722-9CDC-968C66ADA44F}" type="presOf" srcId="{CDE0F10D-CBC6-42DA-B785-C544B272B861}" destId="{F8D6F1E7-9AEB-4653-86C4-B549B20DB1D4}" srcOrd="0" destOrd="0" presId="urn:microsoft.com/office/officeart/2005/8/layout/default"/>
    <dgm:cxn modelId="{0AFDF345-11C7-4908-9AC9-C85D67195EFF}" type="presOf" srcId="{53FCB7C6-1CAA-4566-81B6-E8734156D590}" destId="{4C91EEF6-CFBE-40EE-8F6C-15DB3DD616EB}" srcOrd="0" destOrd="0" presId="urn:microsoft.com/office/officeart/2005/8/layout/default"/>
    <dgm:cxn modelId="{D28E5D49-C3B3-44E0-84FB-EDB3240F0021}" srcId="{ED5B394C-4E0D-4C51-970F-AD299BEF411D}" destId="{40911D44-4679-4710-817D-0888B94372CA}" srcOrd="29" destOrd="0" parTransId="{6C2D996D-5DEB-4F26-AACA-83E24C5407C0}" sibTransId="{A04F8655-9A85-452B-8651-E55BDFB9F050}"/>
    <dgm:cxn modelId="{B2D3236A-9B4A-4DAD-814D-A9EA95032340}" type="presOf" srcId="{6CA37009-07E3-44C8-BB33-2A2121A4FB2F}" destId="{99FA572A-2783-4372-90D6-35A14013F027}" srcOrd="0" destOrd="0" presId="urn:microsoft.com/office/officeart/2005/8/layout/default"/>
    <dgm:cxn modelId="{454DAE6B-6498-4972-B528-3949BF8F870C}" srcId="{ED5B394C-4E0D-4C51-970F-AD299BEF411D}" destId="{2C575D44-F0A8-4A1A-8C48-277FFDE05418}" srcOrd="8" destOrd="0" parTransId="{D68849AD-84D9-4C2D-8F50-E399322336A5}" sibTransId="{9C2FF8C3-5239-45C5-9B95-F4B31B8AD89D}"/>
    <dgm:cxn modelId="{1469E671-9BD4-4AA2-9020-2B72C0353477}" srcId="{ED5B394C-4E0D-4C51-970F-AD299BEF411D}" destId="{53FCB7C6-1CAA-4566-81B6-E8734156D590}" srcOrd="2" destOrd="0" parTransId="{62BBEB24-E571-412D-BCD9-6C6A27584D5F}" sibTransId="{5D565C8F-30D5-4B7E-B9F9-87ABF326C7AC}"/>
    <dgm:cxn modelId="{44248174-C20C-406F-93E6-B2CAA0EDC990}" type="presOf" srcId="{52BB480C-9D9C-4142-A3FA-A1757B48FC13}" destId="{B275740E-FCD4-483A-B8C6-2A075BAD2D3F}" srcOrd="0" destOrd="0" presId="urn:microsoft.com/office/officeart/2005/8/layout/default"/>
    <dgm:cxn modelId="{59918659-E866-437F-8EEA-053EB477B528}" type="presOf" srcId="{4B64FF8D-50FC-439A-B985-B3EB42F29E09}" destId="{7FA3116E-9B22-425E-B500-A490D86A84A3}" srcOrd="0" destOrd="0" presId="urn:microsoft.com/office/officeart/2005/8/layout/default"/>
    <dgm:cxn modelId="{E3372A80-0D35-41AD-8122-68350CE34FBC}" srcId="{ED5B394C-4E0D-4C51-970F-AD299BEF411D}" destId="{24FE9A55-03EC-40F5-9830-B56544220E30}" srcOrd="13" destOrd="0" parTransId="{1FC03472-87B3-4F57-87FB-5AD4C87B8C77}" sibTransId="{BFB58A17-B223-4BC2-8E15-5E72038385F7}"/>
    <dgm:cxn modelId="{F4781A84-A5E8-4181-852C-0510D5B83853}" srcId="{ED5B394C-4E0D-4C51-970F-AD299BEF411D}" destId="{CC0F08CF-CB70-43A2-95A9-3AB53BFC274C}" srcOrd="31" destOrd="0" parTransId="{BC1202BD-B0DC-4B7E-A3BE-1712CCF816B8}" sibTransId="{50875B02-560B-4084-A24F-AEF840E70524}"/>
    <dgm:cxn modelId="{D75EB986-2816-4F00-81C5-3BE401876C96}" type="presOf" srcId="{AEF66EAE-78BD-4431-A0C4-E3F3FE554295}" destId="{C4F8B53B-3BC7-4D53-880D-64314CF7939B}" srcOrd="0" destOrd="0" presId="urn:microsoft.com/office/officeart/2005/8/layout/default"/>
    <dgm:cxn modelId="{33D2518C-2FF0-4634-87C9-09CB7DD0B39B}" type="presOf" srcId="{40911D44-4679-4710-817D-0888B94372CA}" destId="{C051628D-5246-4850-8F49-CE1C0257953D}" srcOrd="0" destOrd="0" presId="urn:microsoft.com/office/officeart/2005/8/layout/default"/>
    <dgm:cxn modelId="{AFC7798F-0D19-4E4D-BA9C-26C90EDEDBD0}" type="presOf" srcId="{0E2EAD33-A834-4B24-9E2B-80CA46EB4477}" destId="{1254BAD9-E0AB-4FC2-B982-05DE8567DEDA}" srcOrd="0" destOrd="0" presId="urn:microsoft.com/office/officeart/2005/8/layout/default"/>
    <dgm:cxn modelId="{20BD8199-8BA1-47D1-802D-6D9A0243C179}" type="presOf" srcId="{584F92AB-464E-4ECA-90C7-96BD263C4E8C}" destId="{FCF33808-1510-4B88-929D-D7E128F9E752}" srcOrd="0" destOrd="0" presId="urn:microsoft.com/office/officeart/2005/8/layout/default"/>
    <dgm:cxn modelId="{3D0C519F-7FF3-4F4F-936E-03685107B076}" srcId="{ED5B394C-4E0D-4C51-970F-AD299BEF411D}" destId="{B0512AC3-C51F-4875-A6F6-213861BE7971}" srcOrd="12" destOrd="0" parTransId="{D5C28056-F767-42A7-8F48-EF9997938A61}" sibTransId="{CC98540F-BB03-4288-90D9-5D52AA8654FA}"/>
    <dgm:cxn modelId="{424274A0-471E-449B-A9B6-AD098F0ADDDF}" srcId="{ED5B394C-4E0D-4C51-970F-AD299BEF411D}" destId="{C757537C-96B0-41BF-85A3-B23E5140FED7}" srcOrd="22" destOrd="0" parTransId="{65733ECC-673F-4500-8190-8EE3F2736950}" sibTransId="{78342A04-80CD-48BE-A7BA-39A66EE893E3}"/>
    <dgm:cxn modelId="{5B41A7AC-2543-43CE-B01F-80C6671CF079}" type="presOf" srcId="{CE9DECE0-95A5-49A4-A298-E5DF886D9B7D}" destId="{135788CC-00BC-4B69-9346-1336996BB4D1}" srcOrd="0" destOrd="0" presId="urn:microsoft.com/office/officeart/2005/8/layout/default"/>
    <dgm:cxn modelId="{1C6E4AAF-973C-4519-99E4-1782049D2AE3}" srcId="{ED5B394C-4E0D-4C51-970F-AD299BEF411D}" destId="{AEF66EAE-78BD-4431-A0C4-E3F3FE554295}" srcOrd="6" destOrd="0" parTransId="{CDD16B32-A517-4625-BDE4-5F1B03FC11BB}" sibTransId="{AFDD8120-F692-42AA-A6A5-AD8462F7E863}"/>
    <dgm:cxn modelId="{082C52B4-9C95-49D7-AC2A-7B2F47C9245F}" srcId="{ED5B394C-4E0D-4C51-970F-AD299BEF411D}" destId="{0E2EAD33-A834-4B24-9E2B-80CA46EB4477}" srcOrd="21" destOrd="0" parTransId="{542196DD-21EF-4117-9489-C0325563F6E3}" sibTransId="{B9C38671-864A-45D1-BD67-65361F1BB3EF}"/>
    <dgm:cxn modelId="{74D366B6-F4D7-465B-8078-3DAE33C84E09}" type="presOf" srcId="{6D67EA8B-812D-4F76-A255-0E09F5C059BA}" destId="{4540175D-8290-4253-B7FC-227E39CFA30D}" srcOrd="0" destOrd="0" presId="urn:microsoft.com/office/officeart/2005/8/layout/default"/>
    <dgm:cxn modelId="{2E9085B7-DEA5-4771-A9C9-C782C7DA9D62}" srcId="{ED5B394C-4E0D-4C51-970F-AD299BEF411D}" destId="{4B64FF8D-50FC-439A-B985-B3EB42F29E09}" srcOrd="18" destOrd="0" parTransId="{DEB462EE-12D3-4C5B-8BA7-9A7398370E73}" sibTransId="{BE34CCCD-56EF-439B-8528-621B93DAE83E}"/>
    <dgm:cxn modelId="{0607FCBA-A802-4C43-BD5A-945D97A145CE}" srcId="{ED5B394C-4E0D-4C51-970F-AD299BEF411D}" destId="{CCBDAE57-C9D1-4493-ACBE-C58255246113}" srcOrd="28" destOrd="0" parTransId="{839B7B5E-35F8-4CEA-80F6-FECB9FE81686}" sibTransId="{566AD82A-6406-4E39-965B-F1846D3C8344}"/>
    <dgm:cxn modelId="{815896BB-622E-414B-B739-48A5E68F1FA0}" type="presOf" srcId="{CC0F08CF-CB70-43A2-95A9-3AB53BFC274C}" destId="{F066559E-6981-4B19-9973-584BE6982141}" srcOrd="0" destOrd="0" presId="urn:microsoft.com/office/officeart/2005/8/layout/default"/>
    <dgm:cxn modelId="{4771D8BC-5BB2-46A2-8B4C-711FBB24D44B}" srcId="{ED5B394C-4E0D-4C51-970F-AD299BEF411D}" destId="{F731D4D2-F50F-45CE-86FB-429745A39959}" srcOrd="17" destOrd="0" parTransId="{4F5D38F4-F9E8-4F70-8DAF-95F3A920FC86}" sibTransId="{946572AB-6743-4E8F-91BC-87D28AA08723}"/>
    <dgm:cxn modelId="{AAF0AEC2-312B-45E6-A3FA-81462D20D066}" type="presOf" srcId="{F731D4D2-F50F-45CE-86FB-429745A39959}" destId="{6BE1E9DF-3475-47DE-8EAA-D49D2D347605}" srcOrd="0" destOrd="0" presId="urn:microsoft.com/office/officeart/2005/8/layout/default"/>
    <dgm:cxn modelId="{2460F4C2-B506-48C7-BFC0-2E044FDC6619}" srcId="{ED5B394C-4E0D-4C51-970F-AD299BEF411D}" destId="{99A9DE59-B5B5-4297-AA71-029852C06FBA}" srcOrd="24" destOrd="0" parTransId="{FCC6747D-065E-44CD-9FE5-EA986E48FABA}" sibTransId="{2D0C3D21-7BFE-42AA-A1CB-F0C247D9E9E5}"/>
    <dgm:cxn modelId="{CC8868CA-4DCA-459E-999A-98320D998A39}" type="presOf" srcId="{73FE0380-B9A0-495B-BE78-11953DECE768}" destId="{89F50050-C414-4380-AE0A-8AB95CEDD119}" srcOrd="0" destOrd="0" presId="urn:microsoft.com/office/officeart/2005/8/layout/default"/>
    <dgm:cxn modelId="{25A1A2CB-5453-46C0-A92C-F0987B6D50A7}" srcId="{ED5B394C-4E0D-4C51-970F-AD299BEF411D}" destId="{584F92AB-464E-4ECA-90C7-96BD263C4E8C}" srcOrd="26" destOrd="0" parTransId="{507FD0D1-F8DE-48FC-9634-EDF6439A9DE2}" sibTransId="{A96E0C18-0FBD-44D5-8B57-607BD96C52B9}"/>
    <dgm:cxn modelId="{E48D8DCD-C5F9-4D19-8B19-BD94C122B17B}" srcId="{ED5B394C-4E0D-4C51-970F-AD299BEF411D}" destId="{CE9DECE0-95A5-49A4-A298-E5DF886D9B7D}" srcOrd="11" destOrd="0" parTransId="{5FA71023-4AB4-4EC1-90F4-C852F2EB3DBF}" sibTransId="{097DA99A-5BE9-4826-AAC0-90ECFB5DB50F}"/>
    <dgm:cxn modelId="{08D48ECD-AA0E-40A7-AD2A-15E04562DECF}" srcId="{ED5B394C-4E0D-4C51-970F-AD299BEF411D}" destId="{6CA37009-07E3-44C8-BB33-2A2121A4FB2F}" srcOrd="27" destOrd="0" parTransId="{CC635947-50E3-48E6-B044-698A3E6C51BD}" sibTransId="{67217545-D32A-477D-B5D1-104B800A328B}"/>
    <dgm:cxn modelId="{E0AB9CCD-B487-4C06-BE5F-E69DDB8BDAFA}" type="presOf" srcId="{5D55D641-3616-4866-836F-DA25FE2649C7}" destId="{40B0FE4C-D9E0-43C8-ACA0-6773EDFA9065}" srcOrd="0" destOrd="0" presId="urn:microsoft.com/office/officeart/2005/8/layout/default"/>
    <dgm:cxn modelId="{7F7C16CF-36F5-4F23-84EC-B69CF49C57BA}" type="presOf" srcId="{EA9D7082-BDD7-4CEC-ABFD-2F23673873F1}" destId="{4CF750C8-A9D7-451E-9BC1-B5A6F38D6AED}" srcOrd="0" destOrd="0" presId="urn:microsoft.com/office/officeart/2005/8/layout/default"/>
    <dgm:cxn modelId="{597EFCDB-BE8D-4A91-96EC-EEB200F33DE9}" type="presOf" srcId="{0FDA98D5-ED07-452F-A023-116CA6AA6BD5}" destId="{6198F8A6-9CA0-457C-B5BF-1AE8400EB6FC}" srcOrd="0" destOrd="0" presId="urn:microsoft.com/office/officeart/2005/8/layout/default"/>
    <dgm:cxn modelId="{4B5F02DE-8E7E-4990-AADC-F92CCAA45422}" type="presOf" srcId="{1FEF601E-D5D0-42B7-8330-163A2C4E8433}" destId="{72C17D76-1541-44F3-A6DD-E43F69FF3556}" srcOrd="0" destOrd="0" presId="urn:microsoft.com/office/officeart/2005/8/layout/default"/>
    <dgm:cxn modelId="{9BE9ABE4-FECD-4BD9-8B9C-9DE2C9FA8CF0}" type="presOf" srcId="{CCBDAE57-C9D1-4493-ACBE-C58255246113}" destId="{F229FE4E-5C17-45D2-8398-681FA0F18891}" srcOrd="0" destOrd="0" presId="urn:microsoft.com/office/officeart/2005/8/layout/default"/>
    <dgm:cxn modelId="{0AA0A4E5-06B8-4965-B1E3-1E352C8F16A2}" srcId="{ED5B394C-4E0D-4C51-970F-AD299BEF411D}" destId="{6D67EA8B-812D-4F76-A255-0E09F5C059BA}" srcOrd="4" destOrd="0" parTransId="{DA46FCAB-5150-4CD3-9E61-55B7E62618F1}" sibTransId="{CB9E4A0F-31F5-49F5-889F-89544BA4E8B6}"/>
    <dgm:cxn modelId="{963A06E8-9A9B-48E1-AC14-BAAD3FB07B7C}" type="presOf" srcId="{05CF80B2-5B72-43D6-9550-C36815DB8AD7}" destId="{F928AA2D-C372-406C-A163-5C235C6BEEFC}" srcOrd="0" destOrd="0" presId="urn:microsoft.com/office/officeart/2005/8/layout/default"/>
    <dgm:cxn modelId="{DE0CECEC-7BA4-4856-B953-837A78176717}" srcId="{ED5B394C-4E0D-4C51-970F-AD299BEF411D}" destId="{CE38CC60-C082-42C0-8AE8-8141A3D90357}" srcOrd="16" destOrd="0" parTransId="{81B65DBA-434B-4D64-874D-EFABFCA65E51}" sibTransId="{60AF9A6A-F6D3-4284-B019-F4479094F682}"/>
    <dgm:cxn modelId="{2EF051EF-E08D-4ED0-B560-C035E7B3E034}" type="presOf" srcId="{24FE9A55-03EC-40F5-9830-B56544220E30}" destId="{B5CA2F47-A2E1-4C35-B2CC-439638905BAC}" srcOrd="0" destOrd="0" presId="urn:microsoft.com/office/officeart/2005/8/layout/default"/>
    <dgm:cxn modelId="{6EC3E7F6-07E9-42BB-8E28-3F70360E66DF}" srcId="{ED5B394C-4E0D-4C51-970F-AD299BEF411D}" destId="{73FE0380-B9A0-495B-BE78-11953DECE768}" srcOrd="30" destOrd="0" parTransId="{806CD348-4D4C-416F-A179-0F553936551C}" sibTransId="{260374F5-9238-4104-A17C-DCAFB0E4A416}"/>
    <dgm:cxn modelId="{823AABFD-9E7C-4844-8088-1F6959E4CA18}" type="presOf" srcId="{B0512AC3-C51F-4875-A6F6-213861BE7971}" destId="{7F3F5E85-ED15-4570-A87D-D47668B05CEC}" srcOrd="0" destOrd="0" presId="urn:microsoft.com/office/officeart/2005/8/layout/default"/>
    <dgm:cxn modelId="{89B8334B-22CD-4BB8-A7E9-F368E4FC2429}" type="presParOf" srcId="{4C0EFE1A-52D9-4162-B370-F4E54A71EC93}" destId="{2E6293A5-9CD8-4C8C-B199-7C7D22CBBB14}" srcOrd="0" destOrd="0" presId="urn:microsoft.com/office/officeart/2005/8/layout/default"/>
    <dgm:cxn modelId="{D382003D-21C9-4851-8028-5038CEBACE10}" type="presParOf" srcId="{4C0EFE1A-52D9-4162-B370-F4E54A71EC93}" destId="{090B14DF-DD6A-4117-AF4B-AB6AF91E2A31}" srcOrd="1" destOrd="0" presId="urn:microsoft.com/office/officeart/2005/8/layout/default"/>
    <dgm:cxn modelId="{8EB3F23A-0FC8-4771-B493-F13B4BB95B7C}" type="presParOf" srcId="{4C0EFE1A-52D9-4162-B370-F4E54A71EC93}" destId="{F8D6F1E7-9AEB-4653-86C4-B549B20DB1D4}" srcOrd="2" destOrd="0" presId="urn:microsoft.com/office/officeart/2005/8/layout/default"/>
    <dgm:cxn modelId="{D971F77D-5901-48D9-973B-FA8F90DBD732}" type="presParOf" srcId="{4C0EFE1A-52D9-4162-B370-F4E54A71EC93}" destId="{CFFD3A44-AAB6-4421-A48A-F7389B5F93DF}" srcOrd="3" destOrd="0" presId="urn:microsoft.com/office/officeart/2005/8/layout/default"/>
    <dgm:cxn modelId="{A9702FB4-0F19-4128-BFBA-89483CD54FA0}" type="presParOf" srcId="{4C0EFE1A-52D9-4162-B370-F4E54A71EC93}" destId="{4C91EEF6-CFBE-40EE-8F6C-15DB3DD616EB}" srcOrd="4" destOrd="0" presId="urn:microsoft.com/office/officeart/2005/8/layout/default"/>
    <dgm:cxn modelId="{78777B2F-C6A4-44C9-96C9-483540C3D05A}" type="presParOf" srcId="{4C0EFE1A-52D9-4162-B370-F4E54A71EC93}" destId="{D262AECE-5C4C-43E1-9514-7156BE8CCC62}" srcOrd="5" destOrd="0" presId="urn:microsoft.com/office/officeart/2005/8/layout/default"/>
    <dgm:cxn modelId="{D496AE44-D8A6-4C84-B9F7-BD039F5D55EF}" type="presParOf" srcId="{4C0EFE1A-52D9-4162-B370-F4E54A71EC93}" destId="{75D4B0DD-692F-477A-9858-D317EF0ACF13}" srcOrd="6" destOrd="0" presId="urn:microsoft.com/office/officeart/2005/8/layout/default"/>
    <dgm:cxn modelId="{AFF1BF76-CB9C-4569-AD26-C01EF45615CC}" type="presParOf" srcId="{4C0EFE1A-52D9-4162-B370-F4E54A71EC93}" destId="{1E8E25B7-B4A2-4EF3-9126-9081A6EAA16A}" srcOrd="7" destOrd="0" presId="urn:microsoft.com/office/officeart/2005/8/layout/default"/>
    <dgm:cxn modelId="{950830AD-9C7C-403A-9B36-98E78364D06F}" type="presParOf" srcId="{4C0EFE1A-52D9-4162-B370-F4E54A71EC93}" destId="{4540175D-8290-4253-B7FC-227E39CFA30D}" srcOrd="8" destOrd="0" presId="urn:microsoft.com/office/officeart/2005/8/layout/default"/>
    <dgm:cxn modelId="{B7B80EA9-5C1D-4571-B413-50E5FB474755}" type="presParOf" srcId="{4C0EFE1A-52D9-4162-B370-F4E54A71EC93}" destId="{8152ADE4-AE86-4DC9-BCBC-172166E29B8C}" srcOrd="9" destOrd="0" presId="urn:microsoft.com/office/officeart/2005/8/layout/default"/>
    <dgm:cxn modelId="{C46583DB-2706-46AB-B39C-BC7DB424B43F}" type="presParOf" srcId="{4C0EFE1A-52D9-4162-B370-F4E54A71EC93}" destId="{B275740E-FCD4-483A-B8C6-2A075BAD2D3F}" srcOrd="10" destOrd="0" presId="urn:microsoft.com/office/officeart/2005/8/layout/default"/>
    <dgm:cxn modelId="{6A48A921-CA2D-478E-80CC-7CBDA7ACE90B}" type="presParOf" srcId="{4C0EFE1A-52D9-4162-B370-F4E54A71EC93}" destId="{824CD67B-B46D-4156-B737-992D244D779D}" srcOrd="11" destOrd="0" presId="urn:microsoft.com/office/officeart/2005/8/layout/default"/>
    <dgm:cxn modelId="{465CC1A9-CAF2-4B67-B67C-4C3BEC0B5801}" type="presParOf" srcId="{4C0EFE1A-52D9-4162-B370-F4E54A71EC93}" destId="{C4F8B53B-3BC7-4D53-880D-64314CF7939B}" srcOrd="12" destOrd="0" presId="urn:microsoft.com/office/officeart/2005/8/layout/default"/>
    <dgm:cxn modelId="{6A033559-A96E-4585-8DAC-7D1B1DCAF1AB}" type="presParOf" srcId="{4C0EFE1A-52D9-4162-B370-F4E54A71EC93}" destId="{F71748C2-E019-448A-8E44-370AA190B637}" srcOrd="13" destOrd="0" presId="urn:microsoft.com/office/officeart/2005/8/layout/default"/>
    <dgm:cxn modelId="{E82409E4-C05B-488A-9F18-7A298423D4E9}" type="presParOf" srcId="{4C0EFE1A-52D9-4162-B370-F4E54A71EC93}" destId="{72C17D76-1541-44F3-A6DD-E43F69FF3556}" srcOrd="14" destOrd="0" presId="urn:microsoft.com/office/officeart/2005/8/layout/default"/>
    <dgm:cxn modelId="{91577BEB-C27F-4A70-B8AD-346250FF7B43}" type="presParOf" srcId="{4C0EFE1A-52D9-4162-B370-F4E54A71EC93}" destId="{85C19973-C5B6-448D-9208-9095D694F4E3}" srcOrd="15" destOrd="0" presId="urn:microsoft.com/office/officeart/2005/8/layout/default"/>
    <dgm:cxn modelId="{5C9F0E4B-D7EF-4395-894E-17D2754F706B}" type="presParOf" srcId="{4C0EFE1A-52D9-4162-B370-F4E54A71EC93}" destId="{E3A58BD2-358A-4513-B6C8-D809D1C58923}" srcOrd="16" destOrd="0" presId="urn:microsoft.com/office/officeart/2005/8/layout/default"/>
    <dgm:cxn modelId="{D38B0EEC-541E-4853-9AFE-B5FB2C7A391C}" type="presParOf" srcId="{4C0EFE1A-52D9-4162-B370-F4E54A71EC93}" destId="{2BD0204C-EDC9-48DC-8C5D-8686D73431A0}" srcOrd="17" destOrd="0" presId="urn:microsoft.com/office/officeart/2005/8/layout/default"/>
    <dgm:cxn modelId="{4A19E2DF-C172-4D57-9AC0-AA318ECB0522}" type="presParOf" srcId="{4C0EFE1A-52D9-4162-B370-F4E54A71EC93}" destId="{61E429AC-F088-4466-B4B7-1D914ADAA59B}" srcOrd="18" destOrd="0" presId="urn:microsoft.com/office/officeart/2005/8/layout/default"/>
    <dgm:cxn modelId="{F67B7953-06EF-44F2-A1D4-8CA32B4D3ACE}" type="presParOf" srcId="{4C0EFE1A-52D9-4162-B370-F4E54A71EC93}" destId="{64E8368E-3551-4C9E-98E6-5747CC2BCE82}" srcOrd="19" destOrd="0" presId="urn:microsoft.com/office/officeart/2005/8/layout/default"/>
    <dgm:cxn modelId="{D7009634-45CF-4F7A-8315-4DE6124535A0}" type="presParOf" srcId="{4C0EFE1A-52D9-4162-B370-F4E54A71EC93}" destId="{6198F8A6-9CA0-457C-B5BF-1AE8400EB6FC}" srcOrd="20" destOrd="0" presId="urn:microsoft.com/office/officeart/2005/8/layout/default"/>
    <dgm:cxn modelId="{EE2CF1AC-52C1-49F4-9A48-D39348B182CE}" type="presParOf" srcId="{4C0EFE1A-52D9-4162-B370-F4E54A71EC93}" destId="{DDE43423-73DF-4D97-BE07-D845AD14E8BB}" srcOrd="21" destOrd="0" presId="urn:microsoft.com/office/officeart/2005/8/layout/default"/>
    <dgm:cxn modelId="{EF96152A-394B-4D76-8204-64F570C620F2}" type="presParOf" srcId="{4C0EFE1A-52D9-4162-B370-F4E54A71EC93}" destId="{135788CC-00BC-4B69-9346-1336996BB4D1}" srcOrd="22" destOrd="0" presId="urn:microsoft.com/office/officeart/2005/8/layout/default"/>
    <dgm:cxn modelId="{E214D7FB-F17E-47F0-A884-885C78E6E7A2}" type="presParOf" srcId="{4C0EFE1A-52D9-4162-B370-F4E54A71EC93}" destId="{CD362F37-1C96-468E-A1E5-8C8F4C3404BB}" srcOrd="23" destOrd="0" presId="urn:microsoft.com/office/officeart/2005/8/layout/default"/>
    <dgm:cxn modelId="{4AA20122-B8F2-4EB3-868B-40945C35E911}" type="presParOf" srcId="{4C0EFE1A-52D9-4162-B370-F4E54A71EC93}" destId="{7F3F5E85-ED15-4570-A87D-D47668B05CEC}" srcOrd="24" destOrd="0" presId="urn:microsoft.com/office/officeart/2005/8/layout/default"/>
    <dgm:cxn modelId="{3F0215CE-8411-48E4-9174-00C635987AD1}" type="presParOf" srcId="{4C0EFE1A-52D9-4162-B370-F4E54A71EC93}" destId="{72FB0F28-BA92-4C4A-97FF-74BC46BBAA2C}" srcOrd="25" destOrd="0" presId="urn:microsoft.com/office/officeart/2005/8/layout/default"/>
    <dgm:cxn modelId="{6CB57E81-91AA-4CB8-A826-0D07D601BADC}" type="presParOf" srcId="{4C0EFE1A-52D9-4162-B370-F4E54A71EC93}" destId="{B5CA2F47-A2E1-4C35-B2CC-439638905BAC}" srcOrd="26" destOrd="0" presId="urn:microsoft.com/office/officeart/2005/8/layout/default"/>
    <dgm:cxn modelId="{703A7911-C983-4525-A792-3E84C45CFE63}" type="presParOf" srcId="{4C0EFE1A-52D9-4162-B370-F4E54A71EC93}" destId="{334B43CD-4641-473F-9CE9-FB34798B9829}" srcOrd="27" destOrd="0" presId="urn:microsoft.com/office/officeart/2005/8/layout/default"/>
    <dgm:cxn modelId="{3EB5150A-0370-443E-968B-1190F4A3CE00}" type="presParOf" srcId="{4C0EFE1A-52D9-4162-B370-F4E54A71EC93}" destId="{F7B70302-9802-4D87-9987-A45466A166BA}" srcOrd="28" destOrd="0" presId="urn:microsoft.com/office/officeart/2005/8/layout/default"/>
    <dgm:cxn modelId="{79F1FB90-535A-4D1B-8E2E-FF818E4E5E91}" type="presParOf" srcId="{4C0EFE1A-52D9-4162-B370-F4E54A71EC93}" destId="{111F262C-7DB5-470D-BC58-A8E9A75E4D17}" srcOrd="29" destOrd="0" presId="urn:microsoft.com/office/officeart/2005/8/layout/default"/>
    <dgm:cxn modelId="{34765B86-5D64-47BD-BC5B-578E101C2CCC}" type="presParOf" srcId="{4C0EFE1A-52D9-4162-B370-F4E54A71EC93}" destId="{4CF750C8-A9D7-451E-9BC1-B5A6F38D6AED}" srcOrd="30" destOrd="0" presId="urn:microsoft.com/office/officeart/2005/8/layout/default"/>
    <dgm:cxn modelId="{4325BCED-F05B-44C0-92F3-7427DB13AA9A}" type="presParOf" srcId="{4C0EFE1A-52D9-4162-B370-F4E54A71EC93}" destId="{DC37B65D-0536-42FB-AE7F-19001333E6BA}" srcOrd="31" destOrd="0" presId="urn:microsoft.com/office/officeart/2005/8/layout/default"/>
    <dgm:cxn modelId="{614D321E-482E-4FC7-8563-1E34B8709DFE}" type="presParOf" srcId="{4C0EFE1A-52D9-4162-B370-F4E54A71EC93}" destId="{E2E53B1A-F154-441E-8575-EFD8A53F06D5}" srcOrd="32" destOrd="0" presId="urn:microsoft.com/office/officeart/2005/8/layout/default"/>
    <dgm:cxn modelId="{23757997-555B-4C9F-AE5D-1B95ABFC9DA4}" type="presParOf" srcId="{4C0EFE1A-52D9-4162-B370-F4E54A71EC93}" destId="{316711AB-6367-4CB5-AA90-5FAD0AD0C061}" srcOrd="33" destOrd="0" presId="urn:microsoft.com/office/officeart/2005/8/layout/default"/>
    <dgm:cxn modelId="{ED7D6E06-0F3E-4ABE-9495-6E88CE2E9E8A}" type="presParOf" srcId="{4C0EFE1A-52D9-4162-B370-F4E54A71EC93}" destId="{6BE1E9DF-3475-47DE-8EAA-D49D2D347605}" srcOrd="34" destOrd="0" presId="urn:microsoft.com/office/officeart/2005/8/layout/default"/>
    <dgm:cxn modelId="{B2C5205A-23DE-4001-A63C-0E0940093523}" type="presParOf" srcId="{4C0EFE1A-52D9-4162-B370-F4E54A71EC93}" destId="{0010E8C6-2E1A-4618-91AD-B1D370BF9714}" srcOrd="35" destOrd="0" presId="urn:microsoft.com/office/officeart/2005/8/layout/default"/>
    <dgm:cxn modelId="{F1BBCE04-F33A-42DC-898F-E891891D57FC}" type="presParOf" srcId="{4C0EFE1A-52D9-4162-B370-F4E54A71EC93}" destId="{7FA3116E-9B22-425E-B500-A490D86A84A3}" srcOrd="36" destOrd="0" presId="urn:microsoft.com/office/officeart/2005/8/layout/default"/>
    <dgm:cxn modelId="{95CD0437-DEE8-4FDD-A589-42AEBF09AF0C}" type="presParOf" srcId="{4C0EFE1A-52D9-4162-B370-F4E54A71EC93}" destId="{62295DDD-F0E4-46FB-BF96-FB1FC8065534}" srcOrd="37" destOrd="0" presId="urn:microsoft.com/office/officeart/2005/8/layout/default"/>
    <dgm:cxn modelId="{9FB76B3A-7229-4ECE-A851-266C5758C8DD}" type="presParOf" srcId="{4C0EFE1A-52D9-4162-B370-F4E54A71EC93}" destId="{BA776A61-F3FF-45D7-BD02-9169822F8508}" srcOrd="38" destOrd="0" presId="urn:microsoft.com/office/officeart/2005/8/layout/default"/>
    <dgm:cxn modelId="{7A1B6A6B-D589-4F04-A0C5-30127B926D18}" type="presParOf" srcId="{4C0EFE1A-52D9-4162-B370-F4E54A71EC93}" destId="{B4CE20A8-0BC1-4A60-8429-E67A9E209EA1}" srcOrd="39" destOrd="0" presId="urn:microsoft.com/office/officeart/2005/8/layout/default"/>
    <dgm:cxn modelId="{F8D0F1D1-DC8A-4D22-8C22-5AEA3945F2CF}" type="presParOf" srcId="{4C0EFE1A-52D9-4162-B370-F4E54A71EC93}" destId="{40B0FE4C-D9E0-43C8-ACA0-6773EDFA9065}" srcOrd="40" destOrd="0" presId="urn:microsoft.com/office/officeart/2005/8/layout/default"/>
    <dgm:cxn modelId="{78595A4E-8CE0-4783-838C-DDC7BBAB8830}" type="presParOf" srcId="{4C0EFE1A-52D9-4162-B370-F4E54A71EC93}" destId="{B6A4BD41-C04A-4CD6-A7E0-2FA8C692405D}" srcOrd="41" destOrd="0" presId="urn:microsoft.com/office/officeart/2005/8/layout/default"/>
    <dgm:cxn modelId="{520CD226-E63A-47A4-A401-BF2D8F4310D2}" type="presParOf" srcId="{4C0EFE1A-52D9-4162-B370-F4E54A71EC93}" destId="{1254BAD9-E0AB-4FC2-B982-05DE8567DEDA}" srcOrd="42" destOrd="0" presId="urn:microsoft.com/office/officeart/2005/8/layout/default"/>
    <dgm:cxn modelId="{9C5C41F9-A2F6-45B7-BE26-7A71528558DD}" type="presParOf" srcId="{4C0EFE1A-52D9-4162-B370-F4E54A71EC93}" destId="{7B98ACF4-6AF7-489A-834C-713462ABEC19}" srcOrd="43" destOrd="0" presId="urn:microsoft.com/office/officeart/2005/8/layout/default"/>
    <dgm:cxn modelId="{5C29DE72-1097-48C9-98CC-821C7FB74E95}" type="presParOf" srcId="{4C0EFE1A-52D9-4162-B370-F4E54A71EC93}" destId="{47BAEB78-BFBD-4EAE-8E0E-0E069568E85F}" srcOrd="44" destOrd="0" presId="urn:microsoft.com/office/officeart/2005/8/layout/default"/>
    <dgm:cxn modelId="{23707945-044D-4CE0-B0D4-5E579691C37D}" type="presParOf" srcId="{4C0EFE1A-52D9-4162-B370-F4E54A71EC93}" destId="{97C5467E-8E3A-4F39-910C-46398FC6F7E3}" srcOrd="45" destOrd="0" presId="urn:microsoft.com/office/officeart/2005/8/layout/default"/>
    <dgm:cxn modelId="{F3CC1327-137B-47DC-9835-F24608F71F6B}" type="presParOf" srcId="{4C0EFE1A-52D9-4162-B370-F4E54A71EC93}" destId="{FF7CA304-EC76-4F53-BEAE-47E04753F7A2}" srcOrd="46" destOrd="0" presId="urn:microsoft.com/office/officeart/2005/8/layout/default"/>
    <dgm:cxn modelId="{9C0976D2-7C09-4CCC-8FF0-CC8E6202D4DC}" type="presParOf" srcId="{4C0EFE1A-52D9-4162-B370-F4E54A71EC93}" destId="{8B064403-4C1D-4B18-B90A-6450F33E1CDB}" srcOrd="47" destOrd="0" presId="urn:microsoft.com/office/officeart/2005/8/layout/default"/>
    <dgm:cxn modelId="{7CF54ECD-26FF-4671-8B4C-802EBCA247E0}" type="presParOf" srcId="{4C0EFE1A-52D9-4162-B370-F4E54A71EC93}" destId="{C549757B-87E5-414B-B4AE-3D11A780B124}" srcOrd="48" destOrd="0" presId="urn:microsoft.com/office/officeart/2005/8/layout/default"/>
    <dgm:cxn modelId="{6EC38ED5-DFD4-4413-B818-81DC79BD7A88}" type="presParOf" srcId="{4C0EFE1A-52D9-4162-B370-F4E54A71EC93}" destId="{E5041A38-7631-4D19-933E-1E36DB3649D0}" srcOrd="49" destOrd="0" presId="urn:microsoft.com/office/officeart/2005/8/layout/default"/>
    <dgm:cxn modelId="{124E613B-56D0-4A89-9B1D-03AC01FA48C0}" type="presParOf" srcId="{4C0EFE1A-52D9-4162-B370-F4E54A71EC93}" destId="{F928AA2D-C372-406C-A163-5C235C6BEEFC}" srcOrd="50" destOrd="0" presId="urn:microsoft.com/office/officeart/2005/8/layout/default"/>
    <dgm:cxn modelId="{26A45024-E268-4D9D-AF55-1D44910A8F7A}" type="presParOf" srcId="{4C0EFE1A-52D9-4162-B370-F4E54A71EC93}" destId="{D7E1F4ED-A77E-4B8D-A314-A8AA89D1D1DD}" srcOrd="51" destOrd="0" presId="urn:microsoft.com/office/officeart/2005/8/layout/default"/>
    <dgm:cxn modelId="{79FE5757-6840-4447-8382-D0050385912C}" type="presParOf" srcId="{4C0EFE1A-52D9-4162-B370-F4E54A71EC93}" destId="{FCF33808-1510-4B88-929D-D7E128F9E752}" srcOrd="52" destOrd="0" presId="urn:microsoft.com/office/officeart/2005/8/layout/default"/>
    <dgm:cxn modelId="{C156D49B-5214-4BB1-863B-FA5B48CFD925}" type="presParOf" srcId="{4C0EFE1A-52D9-4162-B370-F4E54A71EC93}" destId="{15E96109-5008-4646-BF9E-5AE201A5A49E}" srcOrd="53" destOrd="0" presId="urn:microsoft.com/office/officeart/2005/8/layout/default"/>
    <dgm:cxn modelId="{BA982F08-4079-4815-9ED8-CD33D0687D2B}" type="presParOf" srcId="{4C0EFE1A-52D9-4162-B370-F4E54A71EC93}" destId="{99FA572A-2783-4372-90D6-35A14013F027}" srcOrd="54" destOrd="0" presId="urn:microsoft.com/office/officeart/2005/8/layout/default"/>
    <dgm:cxn modelId="{16CF624C-2CC3-4A12-A2F7-18BE4417A05B}" type="presParOf" srcId="{4C0EFE1A-52D9-4162-B370-F4E54A71EC93}" destId="{B14AD5C8-B1D3-4E4D-96AA-169B26A652FD}" srcOrd="55" destOrd="0" presId="urn:microsoft.com/office/officeart/2005/8/layout/default"/>
    <dgm:cxn modelId="{60385C19-C0FE-4461-9F60-0CECCBBEB3E1}" type="presParOf" srcId="{4C0EFE1A-52D9-4162-B370-F4E54A71EC93}" destId="{F229FE4E-5C17-45D2-8398-681FA0F18891}" srcOrd="56" destOrd="0" presId="urn:microsoft.com/office/officeart/2005/8/layout/default"/>
    <dgm:cxn modelId="{5C93E6A8-1BCA-49EF-A69C-D9426DA588A9}" type="presParOf" srcId="{4C0EFE1A-52D9-4162-B370-F4E54A71EC93}" destId="{CC474D21-7435-4718-A02F-4DECC6E6B9C3}" srcOrd="57" destOrd="0" presId="urn:microsoft.com/office/officeart/2005/8/layout/default"/>
    <dgm:cxn modelId="{C9C8AB36-548B-4238-9D0C-341892AED396}" type="presParOf" srcId="{4C0EFE1A-52D9-4162-B370-F4E54A71EC93}" destId="{C051628D-5246-4850-8F49-CE1C0257953D}" srcOrd="58" destOrd="0" presId="urn:microsoft.com/office/officeart/2005/8/layout/default"/>
    <dgm:cxn modelId="{2EE25698-E706-4307-82B1-FF6CAC529692}" type="presParOf" srcId="{4C0EFE1A-52D9-4162-B370-F4E54A71EC93}" destId="{FC670624-E7BD-4C40-B374-0017F8C24D85}" srcOrd="59" destOrd="0" presId="urn:microsoft.com/office/officeart/2005/8/layout/default"/>
    <dgm:cxn modelId="{A921E633-DA0F-44AC-B8CC-58C06A5747A8}" type="presParOf" srcId="{4C0EFE1A-52D9-4162-B370-F4E54A71EC93}" destId="{89F50050-C414-4380-AE0A-8AB95CEDD119}" srcOrd="60" destOrd="0" presId="urn:microsoft.com/office/officeart/2005/8/layout/default"/>
    <dgm:cxn modelId="{79376A44-7F68-48DA-BC35-42FF60B3CAD0}" type="presParOf" srcId="{4C0EFE1A-52D9-4162-B370-F4E54A71EC93}" destId="{41E3976E-C23B-4F26-B9A0-CD62F8317208}" srcOrd="61" destOrd="0" presId="urn:microsoft.com/office/officeart/2005/8/layout/default"/>
    <dgm:cxn modelId="{7EC551D2-F69E-4198-A325-550588A8DC16}" type="presParOf" srcId="{4C0EFE1A-52D9-4162-B370-F4E54A71EC93}" destId="{F066559E-6981-4B19-9973-584BE6982141}" srcOrd="62" destOrd="0" presId="urn:microsoft.com/office/officeart/2005/8/layout/default"/>
  </dgm:cxnLst>
  <dgm:bg>
    <a:solidFill>
      <a:schemeClr val="tx1">
        <a:lumMod val="75000"/>
        <a:lumOff val="2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B394C-4E0D-4C51-970F-AD299BEF411D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BDDE99E4-914E-4792-BD74-7E53431B20D0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Batman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103DA99-7C5B-45CA-B62E-39C5BABC86F4}" type="parTrans" cxnId="{AFAC403B-352E-4092-A1F2-8906D59233C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5C2E4D7-AB05-445D-BFAC-5941A4D4C0C6}" type="sibTrans" cxnId="{AFAC403B-352E-4092-A1F2-8906D59233C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CE07E5C-C3F7-4884-A567-BE16BC2BA594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Düzce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F24F30C-CFBA-47B2-9514-C503D6B60038}" type="parTrans" cxnId="{AE71CF81-1F97-41A6-A804-014C4C36DBD2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F065A1-43FD-44B0-BAC4-843806414A7D}" type="sibTrans" cxnId="{AE71CF81-1F97-41A6-A804-014C4C36DBD2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23ABF-1BF0-49AD-B226-AA4B0444FD92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Harran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BBC358B-0425-4876-8F4B-5F81DCDE90A4}" type="parTrans" cxnId="{45745984-A5D8-4C78-8CAB-EC6F7C5FA80E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1C8D9D-59F2-400A-9CBF-9D400CB0261D}" type="sibTrans" cxnId="{45745984-A5D8-4C78-8CAB-EC6F7C5FA80E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47EB1E-6C66-449A-A3ED-1FBABB29D2AB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Hitit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ED62063-7564-4D6E-AE06-91DE98EFC3DD}" type="parTrans" cxnId="{6553C4AB-7F00-4128-A545-2CAB4B90C03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DAC4D-8FA0-4C63-803E-783B12E7571C}" type="sibTrans" cxnId="{6553C4AB-7F00-4128-A545-2CAB4B90C03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98BB3-6067-4486-950A-B1335DCBDF2C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Kapadokya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40F2B34-8DA6-49A6-8773-501BD41D441D}" type="parTrans" cxnId="{A01D8098-A66C-4D68-8140-A3E2DB6DACCC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08F34-6A4D-4B41-B9AA-03518BAF27C1}" type="sibTrans" cxnId="{A01D8098-A66C-4D68-8140-A3E2DB6DACCC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EB60F8-C463-4E4B-A4C5-187F53C21107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Kocaeli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498B759-82C0-4998-890E-C8429DED2612}" type="parTrans" cxnId="{86CBF851-5AF5-4D6E-828A-D05FE28E7674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2BF49-EDA2-4589-A756-229A5B0B74E3}" type="sibTrans" cxnId="{86CBF851-5AF5-4D6E-828A-D05FE28E7674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CBA54-DCAE-49BD-9CD7-42AEA75F40B1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Mardin Artuklu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1BB2C7C-E55C-4F4D-B346-8E1524B1B1AF}" type="parTrans" cxnId="{E8005368-0EF8-4AC1-AD70-25C782F9AA2D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12EFA9-643A-48AD-8F9B-41C66809B28E}" type="sibTrans" cxnId="{E8005368-0EF8-4AC1-AD70-25C782F9AA2D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8DF83D-9CD6-4539-A074-57251E370E4A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Muğla Sıtkı Koçman Üniversitesi 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BEF30D9-E290-47A5-8429-F82165B822AA}" type="parTrans" cxnId="{3427EBB5-2E97-46E4-B1FE-CF547FBB2868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85363-3566-4802-BBD5-494B539B982E}" type="sibTrans" cxnId="{3427EBB5-2E97-46E4-B1FE-CF547FBB2868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0E9B0-48AE-4EF2-A1E1-5B297894A1A4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Ordu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1A95DCC-8511-422F-93A1-D27AAC4EF3D4}" type="parTrans" cxnId="{CBFC0ED8-2192-498B-8CC7-6579174BE0B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C89B2-E0C8-4AFF-83C8-94E12014213A}" type="sibTrans" cxnId="{CBFC0ED8-2192-498B-8CC7-6579174BE0B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1A277-4B3B-4E82-B8C1-DA54D7CA1374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Osmaniye Korkut Ata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A7C43D6-D546-4DE2-9DE4-19259C2EF08C}" type="parTrans" cxnId="{ACC7F79B-4F8F-4A41-AB3A-289E9DDAC82A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F3399-537F-49A3-B9E7-716E89ABECB6}" type="sibTrans" cxnId="{ACC7F79B-4F8F-4A41-AB3A-289E9DDAC82A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2229B-7D83-4868-8E79-95B428271734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Siirt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B3B52DEE-F1AD-4574-BF2C-C3F2DF63A189}" type="parTrans" cxnId="{A05C6D82-14BD-459D-B815-79051D7232D4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DEA5-F2E1-4DFB-9597-D31709A7B187}" type="sibTrans" cxnId="{A05C6D82-14BD-459D-B815-79051D7232D4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BDB00-4329-48CF-9EBA-62524C439353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Beykent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B71C84C-C1E3-4BC6-8978-7EFC1F936B3A}" type="parTrans" cxnId="{9D63FB48-019F-4093-A8CB-F567D0A53A0A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6CD0DA-46B8-4079-8FE2-F82AFAE957F8}" type="sibTrans" cxnId="{9D63FB48-019F-4093-A8CB-F567D0A53A0A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378F17-479C-4D7D-83DD-13BC67738550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Alanya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AEFCAC3-516A-4E1E-9AB9-25C5F0719D66}" type="parTrans" cxnId="{3C8198C8-09B9-492F-8D74-447C9A53DD60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A49F34-0FC8-4529-8C58-D484746F1A87}" type="sibTrans" cxnId="{3C8198C8-09B9-492F-8D74-447C9A53DD60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2BC81-50EA-42E8-A518-706277B5619A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Amasya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BCD76DB-AE38-4D73-8904-60B1ABD9311D}" type="parTrans" cxnId="{B3E7A1A3-7AA7-4472-8295-9A5D0FCD7A97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9D6D22-16BB-4527-AE80-B246A7C727E9}" type="sibTrans" cxnId="{B3E7A1A3-7AA7-4472-8295-9A5D0FCD7A97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086AB-E852-45B2-9E49-4261AA9B431F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Balıkesir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4666849-38F9-4DBC-A3CE-941F024880F2}" type="parTrans" cxnId="{5582C1B9-DE5B-4DD2-8D50-2C34762FF41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4E945B-6152-44AD-839F-0775263EF3CB}" type="sibTrans" cxnId="{5582C1B9-DE5B-4DD2-8D50-2C34762FF41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126D-CB1B-4ACC-80A4-311E0CD03044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Sivas Cumhuriyet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BC08EC5F-BDD5-47FC-8C1C-5577BB5FCB50}" type="parTrans" cxnId="{9B4DCBE0-E0FE-4051-917D-790C7929599D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CDFCA-6740-4DAB-9256-F872CAF766B4}" type="sibTrans" cxnId="{9B4DCBE0-E0FE-4051-917D-790C7929599D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B93592-A782-4960-9B4A-87665250F82E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Erciyes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7056E2B-474A-4DA5-B211-BB5B6E80E6EF}" type="parTrans" cxnId="{6961FFB3-DBBD-44C2-8FD3-1CFFEE1C93C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156BB-1724-4106-9027-D496F6A021B9}" type="sibTrans" cxnId="{6961FFB3-DBBD-44C2-8FD3-1CFFEE1C93C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DA7B-BAA0-4BF7-9A12-0CB2C1ED2D25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Malatya Turgut Özal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FBDC3F7-1DB7-4B24-8E67-EAD49646EB6F}" type="parTrans" cxnId="{61A3F177-52E6-487C-A02B-75C015ED0CAE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0F8AE0-9F08-47E3-8208-5D4D5224D739}" type="sibTrans" cxnId="{61A3F177-52E6-487C-A02B-75C015ED0CAE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814D2-3DCD-4ADA-AC25-5372CEB4A9E6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Medeniyet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F465CDB-1ED0-47DF-9CD3-F2E95292C09C}" type="parTrans" cxnId="{55649A63-21E6-4F1C-A90D-0D56198AF95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5CF2E-8A63-49FD-B6CF-5A30EA61BC8E}" type="sibTrans" cxnId="{55649A63-21E6-4F1C-A90D-0D56198AF95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B5F7C-65A9-4A04-B87B-022A80804091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Topkapı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F686947-1A90-4768-BFBF-03647886C86B}" type="parTrans" cxnId="{D5B48F92-86DC-4CA2-BE1D-23794A9C0F6C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9FC9A8-C373-4405-809A-136583A72DD9}" type="sibTrans" cxnId="{D5B48F92-86DC-4CA2-BE1D-23794A9C0F6C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BE0C4-F500-43DE-B71D-F474D81B470E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Gelişim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71C66B4-615D-4FA6-8273-01CA48FEBABE}" type="parTrans" cxnId="{5A2C7C4A-36E3-451D-89F4-45E5F6EBD155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CE450A-16ED-4B68-96C7-6DE6DCEA8B0E}" type="sibTrans" cxnId="{5A2C7C4A-36E3-451D-89F4-45E5F6EBD155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BCDC1-F63E-4F86-B335-051A500D4285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Ardahan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B63D4A4-8AF8-43FB-9673-F642071C163E}" type="parTrans" cxnId="{FE80E786-D38C-461A-AB93-9508EFA2B9F4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4E553-DFBA-466C-92F5-321B909AA61F}" type="sibTrans" cxnId="{FE80E786-D38C-461A-AB93-9508EFA2B9F4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CB3C9A-9705-48DE-8899-EE3A9D8F8BF1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Aydın Adnan Menderes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4C8D5A9-1005-4B5C-AA4C-4B4A1A437974}" type="parTrans" cxnId="{D3A63384-2EF1-4829-B2F0-02B12D0C15B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DA1E2C-19BA-4CA3-8AF7-10F3DB5294CB}" type="sibTrans" cxnId="{D3A63384-2EF1-4829-B2F0-02B12D0C15B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7AB19-7E13-4F52-9F94-D98D38E74D21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Bartın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023B496-9E13-45A1-BB23-7BB4BB53FFB1}" type="parTrans" cxnId="{A2DC4273-8352-474A-ADD1-444CD9C1FAB0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7E4D8-EAC4-4100-B9DB-0D35B157EA28}" type="sibTrans" cxnId="{A2DC4273-8352-474A-ADD1-444CD9C1FAB0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978007-482E-41AF-9B11-E7611B7B4BD8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Beykoz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A1B4672-440F-4F51-9E12-897919B1740C}" type="parTrans" cxnId="{8460DE70-D41D-4897-A375-9BC33F62967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F637B-7639-4BF6-9170-319994006B2F}" type="sibTrans" cxnId="{8460DE70-D41D-4897-A375-9BC33F62967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1D8000-4B76-4964-A142-A50172F6B187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Aksaray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B65505E-FB4B-4B7B-803A-921E37A5A89C}" type="parTrans" cxnId="{3EEF7FDC-C0BA-4B3F-B51E-0A2BE4A30808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49657-4441-4C92-AA43-7511132273AD}" type="sibTrans" cxnId="{3EEF7FDC-C0BA-4B3F-B51E-0A2BE4A30808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C5F77-1B19-42CB-B7C0-3A4DC0067F72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İstinye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4C725D8-0441-4F89-94FA-30E3D6B522A6}" type="parTrans" cxnId="{B47FE4CE-0BAA-4EC0-B3A6-77C78EDB286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625732-546E-421E-9E72-F6B007B1249D}" type="sibTrans" cxnId="{B47FE4CE-0BAA-4EC0-B3A6-77C78EDB286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EDF51-5C4D-4470-AA6E-8E86605371CD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Kilis 7 Aralık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4EF285C-D2ED-4DDC-9142-6018B949D98B}" type="parTrans" cxnId="{A5A78017-135F-4785-90D3-C3CB84BAFD88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A6E932-5013-41D1-84E0-E89A70C64F81}" type="sibTrans" cxnId="{A5A78017-135F-4785-90D3-C3CB84BAFD88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EFE1A-52D9-4162-B370-F4E54A71EC93}" type="pres">
      <dgm:prSet presAssocID="{ED5B394C-4E0D-4C51-970F-AD299BEF411D}" presName="diagram" presStyleCnt="0">
        <dgm:presLayoutVars>
          <dgm:dir/>
          <dgm:resizeHandles val="exact"/>
        </dgm:presLayoutVars>
      </dgm:prSet>
      <dgm:spPr/>
    </dgm:pt>
    <dgm:pt modelId="{2E6293A5-9CD8-4C8C-B199-7C7D22CBBB14}" type="pres">
      <dgm:prSet presAssocID="{BDDE99E4-914E-4792-BD74-7E53431B20D0}" presName="node" presStyleLbl="node1" presStyleIdx="0" presStyleCnt="28">
        <dgm:presLayoutVars>
          <dgm:bulletEnabled val="1"/>
        </dgm:presLayoutVars>
      </dgm:prSet>
      <dgm:spPr/>
    </dgm:pt>
    <dgm:pt modelId="{090B14DF-DD6A-4117-AF4B-AB6AF91E2A31}" type="pres">
      <dgm:prSet presAssocID="{35C2E4D7-AB05-445D-BFAC-5941A4D4C0C6}" presName="sibTrans" presStyleCnt="0"/>
      <dgm:spPr/>
    </dgm:pt>
    <dgm:pt modelId="{00DE92D2-41FA-4DBE-B909-AE750B501D7D}" type="pres">
      <dgm:prSet presAssocID="{2CE07E5C-C3F7-4884-A567-BE16BC2BA594}" presName="node" presStyleLbl="node1" presStyleIdx="1" presStyleCnt="28">
        <dgm:presLayoutVars>
          <dgm:bulletEnabled val="1"/>
        </dgm:presLayoutVars>
      </dgm:prSet>
      <dgm:spPr/>
    </dgm:pt>
    <dgm:pt modelId="{A5DA4813-5C1F-4158-8AFC-D6E07EF57ADE}" type="pres">
      <dgm:prSet presAssocID="{30F065A1-43FD-44B0-BAC4-843806414A7D}" presName="sibTrans" presStyleCnt="0"/>
      <dgm:spPr/>
    </dgm:pt>
    <dgm:pt modelId="{BCFC5803-EFCF-432C-870F-5FD825E4F6CE}" type="pres">
      <dgm:prSet presAssocID="{AE423ABF-1BF0-49AD-B226-AA4B0444FD92}" presName="node" presStyleLbl="node1" presStyleIdx="2" presStyleCnt="28">
        <dgm:presLayoutVars>
          <dgm:bulletEnabled val="1"/>
        </dgm:presLayoutVars>
      </dgm:prSet>
      <dgm:spPr/>
    </dgm:pt>
    <dgm:pt modelId="{D569D039-4498-4D54-81DF-A9F526C96EFD}" type="pres">
      <dgm:prSet presAssocID="{661C8D9D-59F2-400A-9CBF-9D400CB0261D}" presName="sibTrans" presStyleCnt="0"/>
      <dgm:spPr/>
    </dgm:pt>
    <dgm:pt modelId="{E2BD40C2-030E-475E-A1F7-B3233B88FB09}" type="pres">
      <dgm:prSet presAssocID="{6D47EB1E-6C66-449A-A3ED-1FBABB29D2AB}" presName="node" presStyleLbl="node1" presStyleIdx="3" presStyleCnt="28">
        <dgm:presLayoutVars>
          <dgm:bulletEnabled val="1"/>
        </dgm:presLayoutVars>
      </dgm:prSet>
      <dgm:spPr/>
    </dgm:pt>
    <dgm:pt modelId="{77A09290-C548-472D-BB0D-A9C562904DC9}" type="pres">
      <dgm:prSet presAssocID="{FB6DAC4D-8FA0-4C63-803E-783B12E7571C}" presName="sibTrans" presStyleCnt="0"/>
      <dgm:spPr/>
    </dgm:pt>
    <dgm:pt modelId="{46E92A35-6991-4A58-998B-45C394EACDDA}" type="pres">
      <dgm:prSet presAssocID="{10D98BB3-6067-4486-950A-B1335DCBDF2C}" presName="node" presStyleLbl="node1" presStyleIdx="4" presStyleCnt="28">
        <dgm:presLayoutVars>
          <dgm:bulletEnabled val="1"/>
        </dgm:presLayoutVars>
      </dgm:prSet>
      <dgm:spPr/>
    </dgm:pt>
    <dgm:pt modelId="{AF483866-8F3F-4177-B8A1-49063B91CCAF}" type="pres">
      <dgm:prSet presAssocID="{02E08F34-6A4D-4B41-B9AA-03518BAF27C1}" presName="sibTrans" presStyleCnt="0"/>
      <dgm:spPr/>
    </dgm:pt>
    <dgm:pt modelId="{59B5A030-F235-441E-B201-BD71DFC955E8}" type="pres">
      <dgm:prSet presAssocID="{CAEB60F8-C463-4E4B-A4C5-187F53C21107}" presName="node" presStyleLbl="node1" presStyleIdx="5" presStyleCnt="28">
        <dgm:presLayoutVars>
          <dgm:bulletEnabled val="1"/>
        </dgm:presLayoutVars>
      </dgm:prSet>
      <dgm:spPr/>
    </dgm:pt>
    <dgm:pt modelId="{7A7D8DD5-0C95-4E2B-97BA-76DE8CBC56E4}" type="pres">
      <dgm:prSet presAssocID="{2F32BF49-EDA2-4589-A756-229A5B0B74E3}" presName="sibTrans" presStyleCnt="0"/>
      <dgm:spPr/>
    </dgm:pt>
    <dgm:pt modelId="{A1F54533-9ACA-46FE-AB95-1208DBC35A0A}" type="pres">
      <dgm:prSet presAssocID="{BCBCBA54-DCAE-49BD-9CD7-42AEA75F40B1}" presName="node" presStyleLbl="node1" presStyleIdx="6" presStyleCnt="28">
        <dgm:presLayoutVars>
          <dgm:bulletEnabled val="1"/>
        </dgm:presLayoutVars>
      </dgm:prSet>
      <dgm:spPr/>
    </dgm:pt>
    <dgm:pt modelId="{A0318AA9-0F88-4120-A7E8-947A22967AC4}" type="pres">
      <dgm:prSet presAssocID="{8712EFA9-643A-48AD-8F9B-41C66809B28E}" presName="sibTrans" presStyleCnt="0"/>
      <dgm:spPr/>
    </dgm:pt>
    <dgm:pt modelId="{9C1F9968-2B24-49BA-972D-A105F799550A}" type="pres">
      <dgm:prSet presAssocID="{F38DF83D-9CD6-4539-A074-57251E370E4A}" presName="node" presStyleLbl="node1" presStyleIdx="7" presStyleCnt="28">
        <dgm:presLayoutVars>
          <dgm:bulletEnabled val="1"/>
        </dgm:presLayoutVars>
      </dgm:prSet>
      <dgm:spPr/>
    </dgm:pt>
    <dgm:pt modelId="{A0A9897B-FF1E-414D-9166-7155E732C5F1}" type="pres">
      <dgm:prSet presAssocID="{E1685363-3566-4802-BBD5-494B539B982E}" presName="sibTrans" presStyleCnt="0"/>
      <dgm:spPr/>
    </dgm:pt>
    <dgm:pt modelId="{B558A8F2-98A2-4381-BE39-E666F7440443}" type="pres">
      <dgm:prSet presAssocID="{7980E9B0-48AE-4EF2-A1E1-5B297894A1A4}" presName="node" presStyleLbl="node1" presStyleIdx="8" presStyleCnt="28">
        <dgm:presLayoutVars>
          <dgm:bulletEnabled val="1"/>
        </dgm:presLayoutVars>
      </dgm:prSet>
      <dgm:spPr/>
    </dgm:pt>
    <dgm:pt modelId="{25F76F95-7702-4B67-9AEC-17FE00C68A64}" type="pres">
      <dgm:prSet presAssocID="{8B3C89B2-E0C8-4AFF-83C8-94E12014213A}" presName="sibTrans" presStyleCnt="0"/>
      <dgm:spPr/>
    </dgm:pt>
    <dgm:pt modelId="{76DA9B9A-28AD-4106-ADE8-94E28F01A516}" type="pres">
      <dgm:prSet presAssocID="{D0A1A277-4B3B-4E82-B8C1-DA54D7CA1374}" presName="node" presStyleLbl="node1" presStyleIdx="9" presStyleCnt="28">
        <dgm:presLayoutVars>
          <dgm:bulletEnabled val="1"/>
        </dgm:presLayoutVars>
      </dgm:prSet>
      <dgm:spPr/>
    </dgm:pt>
    <dgm:pt modelId="{B3523182-66F8-4FFD-B858-05F71A09DF41}" type="pres">
      <dgm:prSet presAssocID="{F99F3399-537F-49A3-B9E7-716E89ABECB6}" presName="sibTrans" presStyleCnt="0"/>
      <dgm:spPr/>
    </dgm:pt>
    <dgm:pt modelId="{7EA41F6E-D7D4-4FFE-B28B-898E9C57C549}" type="pres">
      <dgm:prSet presAssocID="{D452229B-7D83-4868-8E79-95B428271734}" presName="node" presStyleLbl="node1" presStyleIdx="10" presStyleCnt="28">
        <dgm:presLayoutVars>
          <dgm:bulletEnabled val="1"/>
        </dgm:presLayoutVars>
      </dgm:prSet>
      <dgm:spPr/>
    </dgm:pt>
    <dgm:pt modelId="{09AA4DE2-A2A2-4D88-B814-6747488B47C1}" type="pres">
      <dgm:prSet presAssocID="{4B30DEA5-F2E1-4DFB-9597-D31709A7B187}" presName="sibTrans" presStyleCnt="0"/>
      <dgm:spPr/>
    </dgm:pt>
    <dgm:pt modelId="{9D724E9F-B183-48F8-B6A8-85DFAEF340D8}" type="pres">
      <dgm:prSet presAssocID="{209BDB00-4329-48CF-9EBA-62524C439353}" presName="node" presStyleLbl="node1" presStyleIdx="11" presStyleCnt="28">
        <dgm:presLayoutVars>
          <dgm:bulletEnabled val="1"/>
        </dgm:presLayoutVars>
      </dgm:prSet>
      <dgm:spPr/>
    </dgm:pt>
    <dgm:pt modelId="{5B972D53-8A82-421D-B64F-FE9930CEAA2C}" type="pres">
      <dgm:prSet presAssocID="{D46CD0DA-46B8-4079-8FE2-F82AFAE957F8}" presName="sibTrans" presStyleCnt="0"/>
      <dgm:spPr/>
    </dgm:pt>
    <dgm:pt modelId="{3E268056-042E-4CF7-8174-48230F60650D}" type="pres">
      <dgm:prSet presAssocID="{93378F17-479C-4D7D-83DD-13BC67738550}" presName="node" presStyleLbl="node1" presStyleIdx="12" presStyleCnt="28">
        <dgm:presLayoutVars>
          <dgm:bulletEnabled val="1"/>
        </dgm:presLayoutVars>
      </dgm:prSet>
      <dgm:spPr/>
    </dgm:pt>
    <dgm:pt modelId="{CD03DCED-1ED9-487E-AA34-32455C82E2F3}" type="pres">
      <dgm:prSet presAssocID="{82A49F34-0FC8-4529-8C58-D484746F1A87}" presName="sibTrans" presStyleCnt="0"/>
      <dgm:spPr/>
    </dgm:pt>
    <dgm:pt modelId="{11116133-673F-48F4-BC30-C97D18CD9832}" type="pres">
      <dgm:prSet presAssocID="{96F2BC81-50EA-42E8-A518-706277B5619A}" presName="node" presStyleLbl="node1" presStyleIdx="13" presStyleCnt="28">
        <dgm:presLayoutVars>
          <dgm:bulletEnabled val="1"/>
        </dgm:presLayoutVars>
      </dgm:prSet>
      <dgm:spPr/>
    </dgm:pt>
    <dgm:pt modelId="{E4DAA65C-04EE-4D27-BB1C-1A74473601B6}" type="pres">
      <dgm:prSet presAssocID="{8C9D6D22-16BB-4527-AE80-B246A7C727E9}" presName="sibTrans" presStyleCnt="0"/>
      <dgm:spPr/>
    </dgm:pt>
    <dgm:pt modelId="{95DCDA40-3BDF-42EB-9A48-2BCB982CEA73}" type="pres">
      <dgm:prSet presAssocID="{EBB086AB-E852-45B2-9E49-4261AA9B431F}" presName="node" presStyleLbl="node1" presStyleIdx="14" presStyleCnt="28">
        <dgm:presLayoutVars>
          <dgm:bulletEnabled val="1"/>
        </dgm:presLayoutVars>
      </dgm:prSet>
      <dgm:spPr/>
    </dgm:pt>
    <dgm:pt modelId="{99A5AD37-C5E7-470A-9374-BD87E2FC9C3C}" type="pres">
      <dgm:prSet presAssocID="{5F4E945B-6152-44AD-839F-0775263EF3CB}" presName="sibTrans" presStyleCnt="0"/>
      <dgm:spPr/>
    </dgm:pt>
    <dgm:pt modelId="{27E2283D-C4AF-4E9F-A196-7948772DB5CB}" type="pres">
      <dgm:prSet presAssocID="{98C1126D-CB1B-4ACC-80A4-311E0CD03044}" presName="node" presStyleLbl="node1" presStyleIdx="15" presStyleCnt="28">
        <dgm:presLayoutVars>
          <dgm:bulletEnabled val="1"/>
        </dgm:presLayoutVars>
      </dgm:prSet>
      <dgm:spPr/>
    </dgm:pt>
    <dgm:pt modelId="{CA930F27-5A7F-4EAB-ACE2-DAC1D51C1D46}" type="pres">
      <dgm:prSet presAssocID="{EBCCDFCA-6740-4DAB-9256-F872CAF766B4}" presName="sibTrans" presStyleCnt="0"/>
      <dgm:spPr/>
    </dgm:pt>
    <dgm:pt modelId="{BB3FFBAF-F866-481C-BB94-7DD1D6EC2F13}" type="pres">
      <dgm:prSet presAssocID="{DEB93592-A782-4960-9B4A-87665250F82E}" presName="node" presStyleLbl="node1" presStyleIdx="16" presStyleCnt="28">
        <dgm:presLayoutVars>
          <dgm:bulletEnabled val="1"/>
        </dgm:presLayoutVars>
      </dgm:prSet>
      <dgm:spPr/>
    </dgm:pt>
    <dgm:pt modelId="{021DC024-5D8F-4B33-99E8-8AFC2A9D56A9}" type="pres">
      <dgm:prSet presAssocID="{5C5156BB-1724-4106-9027-D496F6A021B9}" presName="sibTrans" presStyleCnt="0"/>
      <dgm:spPr/>
    </dgm:pt>
    <dgm:pt modelId="{E4B816F2-CC5E-4F6E-B00B-771007BFE8B4}" type="pres">
      <dgm:prSet presAssocID="{4B30DA7B-BAA0-4BF7-9A12-0CB2C1ED2D25}" presName="node" presStyleLbl="node1" presStyleIdx="17" presStyleCnt="28">
        <dgm:presLayoutVars>
          <dgm:bulletEnabled val="1"/>
        </dgm:presLayoutVars>
      </dgm:prSet>
      <dgm:spPr/>
    </dgm:pt>
    <dgm:pt modelId="{06A9B3C0-0D97-449C-B30D-14FF3FCB96D2}" type="pres">
      <dgm:prSet presAssocID="{7A0F8AE0-9F08-47E3-8208-5D4D5224D739}" presName="sibTrans" presStyleCnt="0"/>
      <dgm:spPr/>
    </dgm:pt>
    <dgm:pt modelId="{E465C57D-EF22-419E-87DC-EFAB28DA8682}" type="pres">
      <dgm:prSet presAssocID="{86C814D2-3DCD-4ADA-AC25-5372CEB4A9E6}" presName="node" presStyleLbl="node1" presStyleIdx="18" presStyleCnt="28">
        <dgm:presLayoutVars>
          <dgm:bulletEnabled val="1"/>
        </dgm:presLayoutVars>
      </dgm:prSet>
      <dgm:spPr/>
    </dgm:pt>
    <dgm:pt modelId="{5F2C675F-7170-4B38-8C02-8B3C11D6DFAB}" type="pres">
      <dgm:prSet presAssocID="{98E5CF2E-8A63-49FD-B6CF-5A30EA61BC8E}" presName="sibTrans" presStyleCnt="0"/>
      <dgm:spPr/>
    </dgm:pt>
    <dgm:pt modelId="{0B000271-56F9-485C-A901-69899D39D155}" type="pres">
      <dgm:prSet presAssocID="{C60B5F7C-65A9-4A04-B87B-022A80804091}" presName="node" presStyleLbl="node1" presStyleIdx="19" presStyleCnt="28">
        <dgm:presLayoutVars>
          <dgm:bulletEnabled val="1"/>
        </dgm:presLayoutVars>
      </dgm:prSet>
      <dgm:spPr/>
    </dgm:pt>
    <dgm:pt modelId="{2AA691D1-7443-4313-9D0F-3AA792797341}" type="pres">
      <dgm:prSet presAssocID="{069FC9A8-C373-4405-809A-136583A72DD9}" presName="sibTrans" presStyleCnt="0"/>
      <dgm:spPr/>
    </dgm:pt>
    <dgm:pt modelId="{8AE4EAF4-88D6-4AF1-B9B6-B9971A0FCB84}" type="pres">
      <dgm:prSet presAssocID="{E45BE0C4-F500-43DE-B71D-F474D81B470E}" presName="node" presStyleLbl="node1" presStyleIdx="20" presStyleCnt="28">
        <dgm:presLayoutVars>
          <dgm:bulletEnabled val="1"/>
        </dgm:presLayoutVars>
      </dgm:prSet>
      <dgm:spPr/>
    </dgm:pt>
    <dgm:pt modelId="{1A0BC957-DF11-4E25-8D49-61508E197DF0}" type="pres">
      <dgm:prSet presAssocID="{45CE450A-16ED-4B68-96C7-6DE6DCEA8B0E}" presName="sibTrans" presStyleCnt="0"/>
      <dgm:spPr/>
    </dgm:pt>
    <dgm:pt modelId="{AB5B32D7-B064-40A9-A7A9-1F12ADB4C259}" type="pres">
      <dgm:prSet presAssocID="{883EDF51-5C4D-4470-AA6E-8E86605371CD}" presName="node" presStyleLbl="node1" presStyleIdx="21" presStyleCnt="28">
        <dgm:presLayoutVars>
          <dgm:bulletEnabled val="1"/>
        </dgm:presLayoutVars>
      </dgm:prSet>
      <dgm:spPr/>
    </dgm:pt>
    <dgm:pt modelId="{A63E5F0B-1043-4E35-BBFC-C2ABDDB76559}" type="pres">
      <dgm:prSet presAssocID="{53A6E932-5013-41D1-84E0-E89A70C64F81}" presName="sibTrans" presStyleCnt="0"/>
      <dgm:spPr/>
    </dgm:pt>
    <dgm:pt modelId="{CE4CE618-943E-4C9A-97A8-9FCA0579A227}" type="pres">
      <dgm:prSet presAssocID="{EF1BCDC1-F63E-4F86-B335-051A500D4285}" presName="node" presStyleLbl="node1" presStyleIdx="22" presStyleCnt="28">
        <dgm:presLayoutVars>
          <dgm:bulletEnabled val="1"/>
        </dgm:presLayoutVars>
      </dgm:prSet>
      <dgm:spPr/>
    </dgm:pt>
    <dgm:pt modelId="{E2B1542A-64CC-4AFF-B061-A90E46CB511E}" type="pres">
      <dgm:prSet presAssocID="{2464E553-DFBA-466C-92F5-321B909AA61F}" presName="sibTrans" presStyleCnt="0"/>
      <dgm:spPr/>
    </dgm:pt>
    <dgm:pt modelId="{8EF49929-6E14-4E70-8C5C-3C9FE5849CF6}" type="pres">
      <dgm:prSet presAssocID="{78CB3C9A-9705-48DE-8899-EE3A9D8F8BF1}" presName="node" presStyleLbl="node1" presStyleIdx="23" presStyleCnt="28">
        <dgm:presLayoutVars>
          <dgm:bulletEnabled val="1"/>
        </dgm:presLayoutVars>
      </dgm:prSet>
      <dgm:spPr/>
    </dgm:pt>
    <dgm:pt modelId="{CEC6BC28-9930-4AAC-A0B4-1130E77CF87D}" type="pres">
      <dgm:prSet presAssocID="{39DA1E2C-19BA-4CA3-8AF7-10F3DB5294CB}" presName="sibTrans" presStyleCnt="0"/>
      <dgm:spPr/>
    </dgm:pt>
    <dgm:pt modelId="{BFE315A2-4EBC-4658-BF8A-F046DDA02590}" type="pres">
      <dgm:prSet presAssocID="{0F97AB19-7E13-4F52-9F94-D98D38E74D21}" presName="node" presStyleLbl="node1" presStyleIdx="24" presStyleCnt="28">
        <dgm:presLayoutVars>
          <dgm:bulletEnabled val="1"/>
        </dgm:presLayoutVars>
      </dgm:prSet>
      <dgm:spPr/>
    </dgm:pt>
    <dgm:pt modelId="{953D752B-3A41-42F0-8DB4-88B43E471355}" type="pres">
      <dgm:prSet presAssocID="{2DB7E4D8-EAC4-4100-B9DB-0D35B157EA28}" presName="sibTrans" presStyleCnt="0"/>
      <dgm:spPr/>
    </dgm:pt>
    <dgm:pt modelId="{F8F6FE7E-739B-4184-9E6F-DAE7AE46CD4D}" type="pres">
      <dgm:prSet presAssocID="{0E978007-482E-41AF-9B11-E7611B7B4BD8}" presName="node" presStyleLbl="node1" presStyleIdx="25" presStyleCnt="28">
        <dgm:presLayoutVars>
          <dgm:bulletEnabled val="1"/>
        </dgm:presLayoutVars>
      </dgm:prSet>
      <dgm:spPr/>
    </dgm:pt>
    <dgm:pt modelId="{1D6375DB-DBD8-4394-A9C3-A9567F45B014}" type="pres">
      <dgm:prSet presAssocID="{4D0F637B-7639-4BF6-9170-319994006B2F}" presName="sibTrans" presStyleCnt="0"/>
      <dgm:spPr/>
    </dgm:pt>
    <dgm:pt modelId="{24FB6F57-0167-4E79-AD61-B4897BA4EFE4}" type="pres">
      <dgm:prSet presAssocID="{3C1D8000-4B76-4964-A142-A50172F6B187}" presName="node" presStyleLbl="node1" presStyleIdx="26" presStyleCnt="28">
        <dgm:presLayoutVars>
          <dgm:bulletEnabled val="1"/>
        </dgm:presLayoutVars>
      </dgm:prSet>
      <dgm:spPr/>
    </dgm:pt>
    <dgm:pt modelId="{AE491EF4-192D-4E8C-8963-6C7F323959BB}" type="pres">
      <dgm:prSet presAssocID="{E9949657-4441-4C92-AA43-7511132273AD}" presName="sibTrans" presStyleCnt="0"/>
      <dgm:spPr/>
    </dgm:pt>
    <dgm:pt modelId="{35599DE3-7C4B-4B90-9647-43176EA83515}" type="pres">
      <dgm:prSet presAssocID="{3C4C5F77-1B19-42CB-B7C0-3A4DC0067F72}" presName="node" presStyleLbl="node1" presStyleIdx="27" presStyleCnt="28">
        <dgm:presLayoutVars>
          <dgm:bulletEnabled val="1"/>
        </dgm:presLayoutVars>
      </dgm:prSet>
      <dgm:spPr/>
    </dgm:pt>
  </dgm:ptLst>
  <dgm:cxnLst>
    <dgm:cxn modelId="{4CE76712-710F-4778-8EF7-A7FB02765280}" type="presOf" srcId="{F38DF83D-9CD6-4539-A074-57251E370E4A}" destId="{9C1F9968-2B24-49BA-972D-A105F799550A}" srcOrd="0" destOrd="0" presId="urn:microsoft.com/office/officeart/2005/8/layout/default"/>
    <dgm:cxn modelId="{507A7014-F34F-46C5-80C2-D013BE57EF8C}" type="presOf" srcId="{10D98BB3-6067-4486-950A-B1335DCBDF2C}" destId="{46E92A35-6991-4A58-998B-45C394EACDDA}" srcOrd="0" destOrd="0" presId="urn:microsoft.com/office/officeart/2005/8/layout/default"/>
    <dgm:cxn modelId="{A5A78017-135F-4785-90D3-C3CB84BAFD88}" srcId="{ED5B394C-4E0D-4C51-970F-AD299BEF411D}" destId="{883EDF51-5C4D-4470-AA6E-8E86605371CD}" srcOrd="21" destOrd="0" parTransId="{24EF285C-D2ED-4DDC-9142-6018B949D98B}" sibTransId="{53A6E932-5013-41D1-84E0-E89A70C64F81}"/>
    <dgm:cxn modelId="{D8B76E27-8EE0-42E2-9D28-40C4FD4294B5}" type="presOf" srcId="{AE423ABF-1BF0-49AD-B226-AA4B0444FD92}" destId="{BCFC5803-EFCF-432C-870F-5FD825E4F6CE}" srcOrd="0" destOrd="0" presId="urn:microsoft.com/office/officeart/2005/8/layout/default"/>
    <dgm:cxn modelId="{24BAB827-C577-444C-9BCF-BA096DE1AC9B}" type="presOf" srcId="{C60B5F7C-65A9-4A04-B87B-022A80804091}" destId="{0B000271-56F9-485C-A901-69899D39D155}" srcOrd="0" destOrd="0" presId="urn:microsoft.com/office/officeart/2005/8/layout/default"/>
    <dgm:cxn modelId="{A39BED30-777C-4475-8DDD-7F23BBF2B6F9}" type="presOf" srcId="{CAEB60F8-C463-4E4B-A4C5-187F53C21107}" destId="{59B5A030-F235-441E-B201-BD71DFC955E8}" srcOrd="0" destOrd="0" presId="urn:microsoft.com/office/officeart/2005/8/layout/default"/>
    <dgm:cxn modelId="{AFAC403B-352E-4092-A1F2-8906D59233C4}" srcId="{ED5B394C-4E0D-4C51-970F-AD299BEF411D}" destId="{BDDE99E4-914E-4792-BD74-7E53431B20D0}" srcOrd="0" destOrd="0" parTransId="{4103DA99-7C5B-45CA-B62E-39C5BABC86F4}" sibTransId="{35C2E4D7-AB05-445D-BFAC-5941A4D4C0C6}"/>
    <dgm:cxn modelId="{90FEFB40-438D-43EB-B7AC-B83C4B538AFF}" type="presOf" srcId="{96F2BC81-50EA-42E8-A518-706277B5619A}" destId="{11116133-673F-48F4-BC30-C97D18CD9832}" srcOrd="0" destOrd="0" presId="urn:microsoft.com/office/officeart/2005/8/layout/default"/>
    <dgm:cxn modelId="{AA5A1E5C-78AF-4400-9AAC-E3026EC3349B}" type="presOf" srcId="{BCBCBA54-DCAE-49BD-9CD7-42AEA75F40B1}" destId="{A1F54533-9ACA-46FE-AB95-1208DBC35A0A}" srcOrd="0" destOrd="0" presId="urn:microsoft.com/office/officeart/2005/8/layout/default"/>
    <dgm:cxn modelId="{55649A63-21E6-4F1C-A90D-0D56198AF956}" srcId="{ED5B394C-4E0D-4C51-970F-AD299BEF411D}" destId="{86C814D2-3DCD-4ADA-AC25-5372CEB4A9E6}" srcOrd="18" destOrd="0" parTransId="{2F465CDB-1ED0-47DF-9CD3-F2E95292C09C}" sibTransId="{98E5CF2E-8A63-49FD-B6CF-5A30EA61BC8E}"/>
    <dgm:cxn modelId="{FCE4BE45-1404-4F07-AFF2-2D741B133006}" type="presOf" srcId="{D452229B-7D83-4868-8E79-95B428271734}" destId="{7EA41F6E-D7D4-4FFE-B28B-898E9C57C549}" srcOrd="0" destOrd="0" presId="urn:microsoft.com/office/officeart/2005/8/layout/default"/>
    <dgm:cxn modelId="{E8005368-0EF8-4AC1-AD70-25C782F9AA2D}" srcId="{ED5B394C-4E0D-4C51-970F-AD299BEF411D}" destId="{BCBCBA54-DCAE-49BD-9CD7-42AEA75F40B1}" srcOrd="6" destOrd="0" parTransId="{81BB2C7C-E55C-4F4D-B346-8E1524B1B1AF}" sibTransId="{8712EFA9-643A-48AD-8F9B-41C66809B28E}"/>
    <dgm:cxn modelId="{9D63FB48-019F-4093-A8CB-F567D0A53A0A}" srcId="{ED5B394C-4E0D-4C51-970F-AD299BEF411D}" destId="{209BDB00-4329-48CF-9EBA-62524C439353}" srcOrd="11" destOrd="0" parTransId="{0B71C84C-C1E3-4BC6-8978-7EFC1F936B3A}" sibTransId="{D46CD0DA-46B8-4079-8FE2-F82AFAE957F8}"/>
    <dgm:cxn modelId="{0B8F7B69-1C25-4A24-B632-2126E095909A}" type="presOf" srcId="{7980E9B0-48AE-4EF2-A1E1-5B297894A1A4}" destId="{B558A8F2-98A2-4381-BE39-E666F7440443}" srcOrd="0" destOrd="0" presId="urn:microsoft.com/office/officeart/2005/8/layout/default"/>
    <dgm:cxn modelId="{30309769-01EA-4DFB-9702-7060BCACE9E8}" type="presOf" srcId="{E45BE0C4-F500-43DE-B71D-F474D81B470E}" destId="{8AE4EAF4-88D6-4AF1-B9B6-B9971A0FCB84}" srcOrd="0" destOrd="0" presId="urn:microsoft.com/office/officeart/2005/8/layout/default"/>
    <dgm:cxn modelId="{5A2C7C4A-36E3-451D-89F4-45E5F6EBD155}" srcId="{ED5B394C-4E0D-4C51-970F-AD299BEF411D}" destId="{E45BE0C4-F500-43DE-B71D-F474D81B470E}" srcOrd="20" destOrd="0" parTransId="{471C66B4-615D-4FA6-8273-01CA48FEBABE}" sibTransId="{45CE450A-16ED-4B68-96C7-6DE6DCEA8B0E}"/>
    <dgm:cxn modelId="{E6145D6C-B5EC-40C2-A28A-526A145B18FD}" type="presOf" srcId="{DEB93592-A782-4960-9B4A-87665250F82E}" destId="{BB3FFBAF-F866-481C-BB94-7DD1D6EC2F13}" srcOrd="0" destOrd="0" presId="urn:microsoft.com/office/officeart/2005/8/layout/default"/>
    <dgm:cxn modelId="{8460DE70-D41D-4897-A375-9BC33F629671}" srcId="{ED5B394C-4E0D-4C51-970F-AD299BEF411D}" destId="{0E978007-482E-41AF-9B11-E7611B7B4BD8}" srcOrd="25" destOrd="0" parTransId="{AA1B4672-440F-4F51-9E12-897919B1740C}" sibTransId="{4D0F637B-7639-4BF6-9170-319994006B2F}"/>
    <dgm:cxn modelId="{86CBF851-5AF5-4D6E-828A-D05FE28E7674}" srcId="{ED5B394C-4E0D-4C51-970F-AD299BEF411D}" destId="{CAEB60F8-C463-4E4B-A4C5-187F53C21107}" srcOrd="5" destOrd="0" parTransId="{4498B759-82C0-4998-890E-C8429DED2612}" sibTransId="{2F32BF49-EDA2-4589-A756-229A5B0B74E3}"/>
    <dgm:cxn modelId="{23804253-D159-4305-BE0D-E62B9AC28C8C}" type="presOf" srcId="{98C1126D-CB1B-4ACC-80A4-311E0CD03044}" destId="{27E2283D-C4AF-4E9F-A196-7948772DB5CB}" srcOrd="0" destOrd="0" presId="urn:microsoft.com/office/officeart/2005/8/layout/default"/>
    <dgm:cxn modelId="{A2DC4273-8352-474A-ADD1-444CD9C1FAB0}" srcId="{ED5B394C-4E0D-4C51-970F-AD299BEF411D}" destId="{0F97AB19-7E13-4F52-9F94-D98D38E74D21}" srcOrd="24" destOrd="0" parTransId="{2023B496-9E13-45A1-BB23-7BB4BB53FFB1}" sibTransId="{2DB7E4D8-EAC4-4100-B9DB-0D35B157EA28}"/>
    <dgm:cxn modelId="{6FCE6675-5B98-4CF1-B4B9-5EC99BD0DA04}" type="presOf" srcId="{3C1D8000-4B76-4964-A142-A50172F6B187}" destId="{24FB6F57-0167-4E79-AD61-B4897BA4EFE4}" srcOrd="0" destOrd="0" presId="urn:microsoft.com/office/officeart/2005/8/layout/default"/>
    <dgm:cxn modelId="{61A3F177-52E6-487C-A02B-75C015ED0CAE}" srcId="{ED5B394C-4E0D-4C51-970F-AD299BEF411D}" destId="{4B30DA7B-BAA0-4BF7-9A12-0CB2C1ED2D25}" srcOrd="17" destOrd="0" parTransId="{DFBDC3F7-1DB7-4B24-8E67-EAD49646EB6F}" sibTransId="{7A0F8AE0-9F08-47E3-8208-5D4D5224D739}"/>
    <dgm:cxn modelId="{6BD0BC5A-32E9-4B93-B11C-3EDFC86BF73E}" type="presOf" srcId="{BDDE99E4-914E-4792-BD74-7E53431B20D0}" destId="{2E6293A5-9CD8-4C8C-B199-7C7D22CBBB14}" srcOrd="0" destOrd="0" presId="urn:microsoft.com/office/officeart/2005/8/layout/default"/>
    <dgm:cxn modelId="{9578497B-EDE6-4AA5-85CD-9707292B5E43}" type="presOf" srcId="{78CB3C9A-9705-48DE-8899-EE3A9D8F8BF1}" destId="{8EF49929-6E14-4E70-8C5C-3C9FE5849CF6}" srcOrd="0" destOrd="0" presId="urn:microsoft.com/office/officeart/2005/8/layout/default"/>
    <dgm:cxn modelId="{CB0B947D-0D68-4937-BB67-D94E9E0BCB16}" type="presOf" srcId="{EF1BCDC1-F63E-4F86-B335-051A500D4285}" destId="{CE4CE618-943E-4C9A-97A8-9FCA0579A227}" srcOrd="0" destOrd="0" presId="urn:microsoft.com/office/officeart/2005/8/layout/default"/>
    <dgm:cxn modelId="{D1F3527F-5F49-45F1-865B-C2C42B859CE9}" type="presOf" srcId="{ED5B394C-4E0D-4C51-970F-AD299BEF411D}" destId="{4C0EFE1A-52D9-4162-B370-F4E54A71EC93}" srcOrd="0" destOrd="0" presId="urn:microsoft.com/office/officeart/2005/8/layout/default"/>
    <dgm:cxn modelId="{AE71CF81-1F97-41A6-A804-014C4C36DBD2}" srcId="{ED5B394C-4E0D-4C51-970F-AD299BEF411D}" destId="{2CE07E5C-C3F7-4884-A567-BE16BC2BA594}" srcOrd="1" destOrd="0" parTransId="{5F24F30C-CFBA-47B2-9514-C503D6B60038}" sibTransId="{30F065A1-43FD-44B0-BAC4-843806414A7D}"/>
    <dgm:cxn modelId="{A05C6D82-14BD-459D-B815-79051D7232D4}" srcId="{ED5B394C-4E0D-4C51-970F-AD299BEF411D}" destId="{D452229B-7D83-4868-8E79-95B428271734}" srcOrd="10" destOrd="0" parTransId="{B3B52DEE-F1AD-4574-BF2C-C3F2DF63A189}" sibTransId="{4B30DEA5-F2E1-4DFB-9597-D31709A7B187}"/>
    <dgm:cxn modelId="{6667A783-1F48-48E9-BB27-99F0CF4FBEAF}" type="presOf" srcId="{3C4C5F77-1B19-42CB-B7C0-3A4DC0067F72}" destId="{35599DE3-7C4B-4B90-9647-43176EA83515}" srcOrd="0" destOrd="0" presId="urn:microsoft.com/office/officeart/2005/8/layout/default"/>
    <dgm:cxn modelId="{D3A63384-2EF1-4829-B2F0-02B12D0C15B3}" srcId="{ED5B394C-4E0D-4C51-970F-AD299BEF411D}" destId="{78CB3C9A-9705-48DE-8899-EE3A9D8F8BF1}" srcOrd="23" destOrd="0" parTransId="{A4C8D5A9-1005-4B5C-AA4C-4B4A1A437974}" sibTransId="{39DA1E2C-19BA-4CA3-8AF7-10F3DB5294CB}"/>
    <dgm:cxn modelId="{45745984-A5D8-4C78-8CAB-EC6F7C5FA80E}" srcId="{ED5B394C-4E0D-4C51-970F-AD299BEF411D}" destId="{AE423ABF-1BF0-49AD-B226-AA4B0444FD92}" srcOrd="2" destOrd="0" parTransId="{2BBC358B-0425-4876-8F4B-5F81DCDE90A4}" sibTransId="{661C8D9D-59F2-400A-9CBF-9D400CB0261D}"/>
    <dgm:cxn modelId="{FE80E786-D38C-461A-AB93-9508EFA2B9F4}" srcId="{ED5B394C-4E0D-4C51-970F-AD299BEF411D}" destId="{EF1BCDC1-F63E-4F86-B335-051A500D4285}" srcOrd="22" destOrd="0" parTransId="{CB63D4A4-8AF8-43FB-9673-F642071C163E}" sibTransId="{2464E553-DFBA-466C-92F5-321B909AA61F}"/>
    <dgm:cxn modelId="{3C20868A-FE91-425B-8BED-CEDE1B6BDBE6}" type="presOf" srcId="{2CE07E5C-C3F7-4884-A567-BE16BC2BA594}" destId="{00DE92D2-41FA-4DBE-B909-AE750B501D7D}" srcOrd="0" destOrd="0" presId="urn:microsoft.com/office/officeart/2005/8/layout/default"/>
    <dgm:cxn modelId="{4A50648B-33A2-4245-97CB-ADB74377818F}" type="presOf" srcId="{93378F17-479C-4D7D-83DD-13BC67738550}" destId="{3E268056-042E-4CF7-8174-48230F60650D}" srcOrd="0" destOrd="0" presId="urn:microsoft.com/office/officeart/2005/8/layout/default"/>
    <dgm:cxn modelId="{1BAF788E-776B-432A-936E-1AB33B6FC206}" type="presOf" srcId="{0F97AB19-7E13-4F52-9F94-D98D38E74D21}" destId="{BFE315A2-4EBC-4658-BF8A-F046DDA02590}" srcOrd="0" destOrd="0" presId="urn:microsoft.com/office/officeart/2005/8/layout/default"/>
    <dgm:cxn modelId="{D5B48F92-86DC-4CA2-BE1D-23794A9C0F6C}" srcId="{ED5B394C-4E0D-4C51-970F-AD299BEF411D}" destId="{C60B5F7C-65A9-4A04-B87B-022A80804091}" srcOrd="19" destOrd="0" parTransId="{9F686947-1A90-4768-BFBF-03647886C86B}" sibTransId="{069FC9A8-C373-4405-809A-136583A72DD9}"/>
    <dgm:cxn modelId="{A01D8098-A66C-4D68-8140-A3E2DB6DACCC}" srcId="{ED5B394C-4E0D-4C51-970F-AD299BEF411D}" destId="{10D98BB3-6067-4486-950A-B1335DCBDF2C}" srcOrd="4" destOrd="0" parTransId="{240F2B34-8DA6-49A6-8773-501BD41D441D}" sibTransId="{02E08F34-6A4D-4B41-B9AA-03518BAF27C1}"/>
    <dgm:cxn modelId="{ACC7F79B-4F8F-4A41-AB3A-289E9DDAC82A}" srcId="{ED5B394C-4E0D-4C51-970F-AD299BEF411D}" destId="{D0A1A277-4B3B-4E82-B8C1-DA54D7CA1374}" srcOrd="9" destOrd="0" parTransId="{0A7C43D6-D546-4DE2-9DE4-19259C2EF08C}" sibTransId="{F99F3399-537F-49A3-B9E7-716E89ABECB6}"/>
    <dgm:cxn modelId="{B3E7A1A3-7AA7-4472-8295-9A5D0FCD7A97}" srcId="{ED5B394C-4E0D-4C51-970F-AD299BEF411D}" destId="{96F2BC81-50EA-42E8-A518-706277B5619A}" srcOrd="13" destOrd="0" parTransId="{FBCD76DB-AE38-4D73-8904-60B1ABD9311D}" sibTransId="{8C9D6D22-16BB-4527-AE80-B246A7C727E9}"/>
    <dgm:cxn modelId="{02B030AA-A237-45F6-A320-5AF95488CF3F}" type="presOf" srcId="{4B30DA7B-BAA0-4BF7-9A12-0CB2C1ED2D25}" destId="{E4B816F2-CC5E-4F6E-B00B-771007BFE8B4}" srcOrd="0" destOrd="0" presId="urn:microsoft.com/office/officeart/2005/8/layout/default"/>
    <dgm:cxn modelId="{6553C4AB-7F00-4128-A545-2CAB4B90C036}" srcId="{ED5B394C-4E0D-4C51-970F-AD299BEF411D}" destId="{6D47EB1E-6C66-449A-A3ED-1FBABB29D2AB}" srcOrd="3" destOrd="0" parTransId="{FED62063-7564-4D6E-AE06-91DE98EFC3DD}" sibTransId="{FB6DAC4D-8FA0-4C63-803E-783B12E7571C}"/>
    <dgm:cxn modelId="{A2907BB3-49C1-475F-A36C-3CA641840141}" type="presOf" srcId="{86C814D2-3DCD-4ADA-AC25-5372CEB4A9E6}" destId="{E465C57D-EF22-419E-87DC-EFAB28DA8682}" srcOrd="0" destOrd="0" presId="urn:microsoft.com/office/officeart/2005/8/layout/default"/>
    <dgm:cxn modelId="{6961FFB3-DBBD-44C2-8FD3-1CFFEE1C93C1}" srcId="{ED5B394C-4E0D-4C51-970F-AD299BEF411D}" destId="{DEB93592-A782-4960-9B4A-87665250F82E}" srcOrd="16" destOrd="0" parTransId="{F7056E2B-474A-4DA5-B211-BB5B6E80E6EF}" sibTransId="{5C5156BB-1724-4106-9027-D496F6A021B9}"/>
    <dgm:cxn modelId="{3427EBB5-2E97-46E4-B1FE-CF547FBB2868}" srcId="{ED5B394C-4E0D-4C51-970F-AD299BEF411D}" destId="{F38DF83D-9CD6-4539-A074-57251E370E4A}" srcOrd="7" destOrd="0" parTransId="{DBEF30D9-E290-47A5-8429-F82165B822AA}" sibTransId="{E1685363-3566-4802-BBD5-494B539B982E}"/>
    <dgm:cxn modelId="{5582C1B9-DE5B-4DD2-8D50-2C34762FF41F}" srcId="{ED5B394C-4E0D-4C51-970F-AD299BEF411D}" destId="{EBB086AB-E852-45B2-9E49-4261AA9B431F}" srcOrd="14" destOrd="0" parTransId="{14666849-38F9-4DBC-A3CE-941F024880F2}" sibTransId="{5F4E945B-6152-44AD-839F-0775263EF3CB}"/>
    <dgm:cxn modelId="{1FB84BBE-D6D4-424E-A9C8-84D688A22A06}" type="presOf" srcId="{883EDF51-5C4D-4470-AA6E-8E86605371CD}" destId="{AB5B32D7-B064-40A9-A7A9-1F12ADB4C259}" srcOrd="0" destOrd="0" presId="urn:microsoft.com/office/officeart/2005/8/layout/default"/>
    <dgm:cxn modelId="{3C8198C8-09B9-492F-8D74-447C9A53DD60}" srcId="{ED5B394C-4E0D-4C51-970F-AD299BEF411D}" destId="{93378F17-479C-4D7D-83DD-13BC67738550}" srcOrd="12" destOrd="0" parTransId="{0AEFCAC3-516A-4E1E-9AB9-25C5F0719D66}" sibTransId="{82A49F34-0FC8-4529-8C58-D484746F1A87}"/>
    <dgm:cxn modelId="{EC8D4BCD-29BA-431F-BFD1-0577FEFD1F2F}" type="presOf" srcId="{0E978007-482E-41AF-9B11-E7611B7B4BD8}" destId="{F8F6FE7E-739B-4184-9E6F-DAE7AE46CD4D}" srcOrd="0" destOrd="0" presId="urn:microsoft.com/office/officeart/2005/8/layout/default"/>
    <dgm:cxn modelId="{B47FE4CE-0BAA-4EC0-B3A6-77C78EDB2863}" srcId="{ED5B394C-4E0D-4C51-970F-AD299BEF411D}" destId="{3C4C5F77-1B19-42CB-B7C0-3A4DC0067F72}" srcOrd="27" destOrd="0" parTransId="{C4C725D8-0441-4F89-94FA-30E3D6B522A6}" sibTransId="{0A625732-546E-421E-9E72-F6B007B1249D}"/>
    <dgm:cxn modelId="{CBFC0ED8-2192-498B-8CC7-6579174BE0B6}" srcId="{ED5B394C-4E0D-4C51-970F-AD299BEF411D}" destId="{7980E9B0-48AE-4EF2-A1E1-5B297894A1A4}" srcOrd="8" destOrd="0" parTransId="{41A95DCC-8511-422F-93A1-D27AAC4EF3D4}" sibTransId="{8B3C89B2-E0C8-4AFF-83C8-94E12014213A}"/>
    <dgm:cxn modelId="{7E6A86D8-4185-4D02-AF4E-ED6361C63F31}" type="presOf" srcId="{209BDB00-4329-48CF-9EBA-62524C439353}" destId="{9D724E9F-B183-48F8-B6A8-85DFAEF340D8}" srcOrd="0" destOrd="0" presId="urn:microsoft.com/office/officeart/2005/8/layout/default"/>
    <dgm:cxn modelId="{3EEF7FDC-C0BA-4B3F-B51E-0A2BE4A30808}" srcId="{ED5B394C-4E0D-4C51-970F-AD299BEF411D}" destId="{3C1D8000-4B76-4964-A142-A50172F6B187}" srcOrd="26" destOrd="0" parTransId="{2B65505E-FB4B-4B7B-803A-921E37A5A89C}" sibTransId="{E9949657-4441-4C92-AA43-7511132273AD}"/>
    <dgm:cxn modelId="{9B4DCBE0-E0FE-4051-917D-790C7929599D}" srcId="{ED5B394C-4E0D-4C51-970F-AD299BEF411D}" destId="{98C1126D-CB1B-4ACC-80A4-311E0CD03044}" srcOrd="15" destOrd="0" parTransId="{BC08EC5F-BDD5-47FC-8C1C-5577BB5FCB50}" sibTransId="{EBCCDFCA-6740-4DAB-9256-F872CAF766B4}"/>
    <dgm:cxn modelId="{393B73E1-ECEC-4BEA-BB4C-7C7A8E172788}" type="presOf" srcId="{D0A1A277-4B3B-4E82-B8C1-DA54D7CA1374}" destId="{76DA9B9A-28AD-4106-ADE8-94E28F01A516}" srcOrd="0" destOrd="0" presId="urn:microsoft.com/office/officeart/2005/8/layout/default"/>
    <dgm:cxn modelId="{DA8461F9-9F80-4D90-9682-FA1247744E68}" type="presOf" srcId="{EBB086AB-E852-45B2-9E49-4261AA9B431F}" destId="{95DCDA40-3BDF-42EB-9A48-2BCB982CEA73}" srcOrd="0" destOrd="0" presId="urn:microsoft.com/office/officeart/2005/8/layout/default"/>
    <dgm:cxn modelId="{459CA1FF-3C2C-4C81-AC9E-01F62F2F23E2}" type="presOf" srcId="{6D47EB1E-6C66-449A-A3ED-1FBABB29D2AB}" destId="{E2BD40C2-030E-475E-A1F7-B3233B88FB09}" srcOrd="0" destOrd="0" presId="urn:microsoft.com/office/officeart/2005/8/layout/default"/>
    <dgm:cxn modelId="{ADFF78A5-15DF-4FFF-A8F9-C1FD8D095E9D}" type="presParOf" srcId="{4C0EFE1A-52D9-4162-B370-F4E54A71EC93}" destId="{2E6293A5-9CD8-4C8C-B199-7C7D22CBBB14}" srcOrd="0" destOrd="0" presId="urn:microsoft.com/office/officeart/2005/8/layout/default"/>
    <dgm:cxn modelId="{E5451AA2-402C-4531-84B4-3866714071AF}" type="presParOf" srcId="{4C0EFE1A-52D9-4162-B370-F4E54A71EC93}" destId="{090B14DF-DD6A-4117-AF4B-AB6AF91E2A31}" srcOrd="1" destOrd="0" presId="urn:microsoft.com/office/officeart/2005/8/layout/default"/>
    <dgm:cxn modelId="{C692CFD1-204A-45FA-A23C-1886576A619F}" type="presParOf" srcId="{4C0EFE1A-52D9-4162-B370-F4E54A71EC93}" destId="{00DE92D2-41FA-4DBE-B909-AE750B501D7D}" srcOrd="2" destOrd="0" presId="urn:microsoft.com/office/officeart/2005/8/layout/default"/>
    <dgm:cxn modelId="{B6934DC4-EB8C-43BA-ADE2-7D9F4F22DFB9}" type="presParOf" srcId="{4C0EFE1A-52D9-4162-B370-F4E54A71EC93}" destId="{A5DA4813-5C1F-4158-8AFC-D6E07EF57ADE}" srcOrd="3" destOrd="0" presId="urn:microsoft.com/office/officeart/2005/8/layout/default"/>
    <dgm:cxn modelId="{AFBC3519-BEBA-4B57-932D-D80A0632204C}" type="presParOf" srcId="{4C0EFE1A-52D9-4162-B370-F4E54A71EC93}" destId="{BCFC5803-EFCF-432C-870F-5FD825E4F6CE}" srcOrd="4" destOrd="0" presId="urn:microsoft.com/office/officeart/2005/8/layout/default"/>
    <dgm:cxn modelId="{09701468-A619-4EDB-AE24-712FBC7066DD}" type="presParOf" srcId="{4C0EFE1A-52D9-4162-B370-F4E54A71EC93}" destId="{D569D039-4498-4D54-81DF-A9F526C96EFD}" srcOrd="5" destOrd="0" presId="urn:microsoft.com/office/officeart/2005/8/layout/default"/>
    <dgm:cxn modelId="{4902746C-975F-4BE3-BDC0-3009962A4F86}" type="presParOf" srcId="{4C0EFE1A-52D9-4162-B370-F4E54A71EC93}" destId="{E2BD40C2-030E-475E-A1F7-B3233B88FB09}" srcOrd="6" destOrd="0" presId="urn:microsoft.com/office/officeart/2005/8/layout/default"/>
    <dgm:cxn modelId="{5242AEDD-2FE4-4BED-BECB-37B58DB2D641}" type="presParOf" srcId="{4C0EFE1A-52D9-4162-B370-F4E54A71EC93}" destId="{77A09290-C548-472D-BB0D-A9C562904DC9}" srcOrd="7" destOrd="0" presId="urn:microsoft.com/office/officeart/2005/8/layout/default"/>
    <dgm:cxn modelId="{E91115EF-3ADF-4AB8-954D-FD4CB971651C}" type="presParOf" srcId="{4C0EFE1A-52D9-4162-B370-F4E54A71EC93}" destId="{46E92A35-6991-4A58-998B-45C394EACDDA}" srcOrd="8" destOrd="0" presId="urn:microsoft.com/office/officeart/2005/8/layout/default"/>
    <dgm:cxn modelId="{6EE0FA01-B6A8-4F32-B52A-8661DF62F00E}" type="presParOf" srcId="{4C0EFE1A-52D9-4162-B370-F4E54A71EC93}" destId="{AF483866-8F3F-4177-B8A1-49063B91CCAF}" srcOrd="9" destOrd="0" presId="urn:microsoft.com/office/officeart/2005/8/layout/default"/>
    <dgm:cxn modelId="{ED75DF2A-1C51-4C83-8E5E-A1D316E7D29E}" type="presParOf" srcId="{4C0EFE1A-52D9-4162-B370-F4E54A71EC93}" destId="{59B5A030-F235-441E-B201-BD71DFC955E8}" srcOrd="10" destOrd="0" presId="urn:microsoft.com/office/officeart/2005/8/layout/default"/>
    <dgm:cxn modelId="{3A217933-1125-4567-88CF-6E41E5BE6291}" type="presParOf" srcId="{4C0EFE1A-52D9-4162-B370-F4E54A71EC93}" destId="{7A7D8DD5-0C95-4E2B-97BA-76DE8CBC56E4}" srcOrd="11" destOrd="0" presId="urn:microsoft.com/office/officeart/2005/8/layout/default"/>
    <dgm:cxn modelId="{C83E4577-7A77-4D9C-BA81-0B0057619B05}" type="presParOf" srcId="{4C0EFE1A-52D9-4162-B370-F4E54A71EC93}" destId="{A1F54533-9ACA-46FE-AB95-1208DBC35A0A}" srcOrd="12" destOrd="0" presId="urn:microsoft.com/office/officeart/2005/8/layout/default"/>
    <dgm:cxn modelId="{A7727FFE-4ECD-4938-BEE7-EEC81EE845F9}" type="presParOf" srcId="{4C0EFE1A-52D9-4162-B370-F4E54A71EC93}" destId="{A0318AA9-0F88-4120-A7E8-947A22967AC4}" srcOrd="13" destOrd="0" presId="urn:microsoft.com/office/officeart/2005/8/layout/default"/>
    <dgm:cxn modelId="{4E6B039C-4812-4411-93B5-40A5F5F91E8F}" type="presParOf" srcId="{4C0EFE1A-52D9-4162-B370-F4E54A71EC93}" destId="{9C1F9968-2B24-49BA-972D-A105F799550A}" srcOrd="14" destOrd="0" presId="urn:microsoft.com/office/officeart/2005/8/layout/default"/>
    <dgm:cxn modelId="{4984FEFA-6E0A-44BF-BC56-A7EE5B4621A2}" type="presParOf" srcId="{4C0EFE1A-52D9-4162-B370-F4E54A71EC93}" destId="{A0A9897B-FF1E-414D-9166-7155E732C5F1}" srcOrd="15" destOrd="0" presId="urn:microsoft.com/office/officeart/2005/8/layout/default"/>
    <dgm:cxn modelId="{77E6510B-2AD1-41E0-A298-E111ED078EE6}" type="presParOf" srcId="{4C0EFE1A-52D9-4162-B370-F4E54A71EC93}" destId="{B558A8F2-98A2-4381-BE39-E666F7440443}" srcOrd="16" destOrd="0" presId="urn:microsoft.com/office/officeart/2005/8/layout/default"/>
    <dgm:cxn modelId="{6030C239-E69C-4EB3-BC98-1ADE037E5BE1}" type="presParOf" srcId="{4C0EFE1A-52D9-4162-B370-F4E54A71EC93}" destId="{25F76F95-7702-4B67-9AEC-17FE00C68A64}" srcOrd="17" destOrd="0" presId="urn:microsoft.com/office/officeart/2005/8/layout/default"/>
    <dgm:cxn modelId="{B0DEAD55-03D6-4988-BAFD-1CA320E850AD}" type="presParOf" srcId="{4C0EFE1A-52D9-4162-B370-F4E54A71EC93}" destId="{76DA9B9A-28AD-4106-ADE8-94E28F01A516}" srcOrd="18" destOrd="0" presId="urn:microsoft.com/office/officeart/2005/8/layout/default"/>
    <dgm:cxn modelId="{2BDA467C-4C35-425E-967B-7FD8577E5548}" type="presParOf" srcId="{4C0EFE1A-52D9-4162-B370-F4E54A71EC93}" destId="{B3523182-66F8-4FFD-B858-05F71A09DF41}" srcOrd="19" destOrd="0" presId="urn:microsoft.com/office/officeart/2005/8/layout/default"/>
    <dgm:cxn modelId="{96DEBADB-77E2-459B-A67C-F763B050E78A}" type="presParOf" srcId="{4C0EFE1A-52D9-4162-B370-F4E54A71EC93}" destId="{7EA41F6E-D7D4-4FFE-B28B-898E9C57C549}" srcOrd="20" destOrd="0" presId="urn:microsoft.com/office/officeart/2005/8/layout/default"/>
    <dgm:cxn modelId="{911BC2C5-F189-4671-AD05-EF6145610714}" type="presParOf" srcId="{4C0EFE1A-52D9-4162-B370-F4E54A71EC93}" destId="{09AA4DE2-A2A2-4D88-B814-6747488B47C1}" srcOrd="21" destOrd="0" presId="urn:microsoft.com/office/officeart/2005/8/layout/default"/>
    <dgm:cxn modelId="{89C5E931-BDD7-410A-8CE2-0F47B312AB70}" type="presParOf" srcId="{4C0EFE1A-52D9-4162-B370-F4E54A71EC93}" destId="{9D724E9F-B183-48F8-B6A8-85DFAEF340D8}" srcOrd="22" destOrd="0" presId="urn:microsoft.com/office/officeart/2005/8/layout/default"/>
    <dgm:cxn modelId="{930A9BB5-B6B5-40C6-8829-70383DF57C40}" type="presParOf" srcId="{4C0EFE1A-52D9-4162-B370-F4E54A71EC93}" destId="{5B972D53-8A82-421D-B64F-FE9930CEAA2C}" srcOrd="23" destOrd="0" presId="urn:microsoft.com/office/officeart/2005/8/layout/default"/>
    <dgm:cxn modelId="{D3D1A7A3-C229-4F72-887A-7F31C02FC701}" type="presParOf" srcId="{4C0EFE1A-52D9-4162-B370-F4E54A71EC93}" destId="{3E268056-042E-4CF7-8174-48230F60650D}" srcOrd="24" destOrd="0" presId="urn:microsoft.com/office/officeart/2005/8/layout/default"/>
    <dgm:cxn modelId="{A3D85FFF-6EA8-47B4-9166-D3327E05C929}" type="presParOf" srcId="{4C0EFE1A-52D9-4162-B370-F4E54A71EC93}" destId="{CD03DCED-1ED9-487E-AA34-32455C82E2F3}" srcOrd="25" destOrd="0" presId="urn:microsoft.com/office/officeart/2005/8/layout/default"/>
    <dgm:cxn modelId="{1E3D29F9-2463-4769-B350-0C0C1E93F188}" type="presParOf" srcId="{4C0EFE1A-52D9-4162-B370-F4E54A71EC93}" destId="{11116133-673F-48F4-BC30-C97D18CD9832}" srcOrd="26" destOrd="0" presId="urn:microsoft.com/office/officeart/2005/8/layout/default"/>
    <dgm:cxn modelId="{E40C63E7-CBB4-409E-85BF-EB9BAC5F4256}" type="presParOf" srcId="{4C0EFE1A-52D9-4162-B370-F4E54A71EC93}" destId="{E4DAA65C-04EE-4D27-BB1C-1A74473601B6}" srcOrd="27" destOrd="0" presId="urn:microsoft.com/office/officeart/2005/8/layout/default"/>
    <dgm:cxn modelId="{FB88497D-97C0-4428-B93F-9D3D9DE57208}" type="presParOf" srcId="{4C0EFE1A-52D9-4162-B370-F4E54A71EC93}" destId="{95DCDA40-3BDF-42EB-9A48-2BCB982CEA73}" srcOrd="28" destOrd="0" presId="urn:microsoft.com/office/officeart/2005/8/layout/default"/>
    <dgm:cxn modelId="{A9CA2ED8-F82E-4D92-8906-59DC0E3D8E52}" type="presParOf" srcId="{4C0EFE1A-52D9-4162-B370-F4E54A71EC93}" destId="{99A5AD37-C5E7-470A-9374-BD87E2FC9C3C}" srcOrd="29" destOrd="0" presId="urn:microsoft.com/office/officeart/2005/8/layout/default"/>
    <dgm:cxn modelId="{DF23DA37-CFDD-43BE-BD04-A0BF1C608F28}" type="presParOf" srcId="{4C0EFE1A-52D9-4162-B370-F4E54A71EC93}" destId="{27E2283D-C4AF-4E9F-A196-7948772DB5CB}" srcOrd="30" destOrd="0" presId="urn:microsoft.com/office/officeart/2005/8/layout/default"/>
    <dgm:cxn modelId="{FBC7EBE1-0280-4A69-A865-C109359160EB}" type="presParOf" srcId="{4C0EFE1A-52D9-4162-B370-F4E54A71EC93}" destId="{CA930F27-5A7F-4EAB-ACE2-DAC1D51C1D46}" srcOrd="31" destOrd="0" presId="urn:microsoft.com/office/officeart/2005/8/layout/default"/>
    <dgm:cxn modelId="{B2139B5F-9408-4961-BEFF-7704D91A48E6}" type="presParOf" srcId="{4C0EFE1A-52D9-4162-B370-F4E54A71EC93}" destId="{BB3FFBAF-F866-481C-BB94-7DD1D6EC2F13}" srcOrd="32" destOrd="0" presId="urn:microsoft.com/office/officeart/2005/8/layout/default"/>
    <dgm:cxn modelId="{F4C1354E-D6F2-407E-BC43-A1205B79E8A2}" type="presParOf" srcId="{4C0EFE1A-52D9-4162-B370-F4E54A71EC93}" destId="{021DC024-5D8F-4B33-99E8-8AFC2A9D56A9}" srcOrd="33" destOrd="0" presId="urn:microsoft.com/office/officeart/2005/8/layout/default"/>
    <dgm:cxn modelId="{EFB3BBF2-9820-4CCA-B57E-5A9F0E765E10}" type="presParOf" srcId="{4C0EFE1A-52D9-4162-B370-F4E54A71EC93}" destId="{E4B816F2-CC5E-4F6E-B00B-771007BFE8B4}" srcOrd="34" destOrd="0" presId="urn:microsoft.com/office/officeart/2005/8/layout/default"/>
    <dgm:cxn modelId="{3862415E-AF6D-4F9B-BB6B-14B5A4768263}" type="presParOf" srcId="{4C0EFE1A-52D9-4162-B370-F4E54A71EC93}" destId="{06A9B3C0-0D97-449C-B30D-14FF3FCB96D2}" srcOrd="35" destOrd="0" presId="urn:microsoft.com/office/officeart/2005/8/layout/default"/>
    <dgm:cxn modelId="{5347ED90-597C-4E6F-906C-4F291B64905C}" type="presParOf" srcId="{4C0EFE1A-52D9-4162-B370-F4E54A71EC93}" destId="{E465C57D-EF22-419E-87DC-EFAB28DA8682}" srcOrd="36" destOrd="0" presId="urn:microsoft.com/office/officeart/2005/8/layout/default"/>
    <dgm:cxn modelId="{91AAE5F8-6047-4A8B-B050-CA4223550657}" type="presParOf" srcId="{4C0EFE1A-52D9-4162-B370-F4E54A71EC93}" destId="{5F2C675F-7170-4B38-8C02-8B3C11D6DFAB}" srcOrd="37" destOrd="0" presId="urn:microsoft.com/office/officeart/2005/8/layout/default"/>
    <dgm:cxn modelId="{D754A33A-8443-44A1-8C98-E8D68BACBBA4}" type="presParOf" srcId="{4C0EFE1A-52D9-4162-B370-F4E54A71EC93}" destId="{0B000271-56F9-485C-A901-69899D39D155}" srcOrd="38" destOrd="0" presId="urn:microsoft.com/office/officeart/2005/8/layout/default"/>
    <dgm:cxn modelId="{051008E5-1531-4648-911E-35E0DAEE1396}" type="presParOf" srcId="{4C0EFE1A-52D9-4162-B370-F4E54A71EC93}" destId="{2AA691D1-7443-4313-9D0F-3AA792797341}" srcOrd="39" destOrd="0" presId="urn:microsoft.com/office/officeart/2005/8/layout/default"/>
    <dgm:cxn modelId="{3FA2EA58-41A0-46CD-BF57-E88F7537203B}" type="presParOf" srcId="{4C0EFE1A-52D9-4162-B370-F4E54A71EC93}" destId="{8AE4EAF4-88D6-4AF1-B9B6-B9971A0FCB84}" srcOrd="40" destOrd="0" presId="urn:microsoft.com/office/officeart/2005/8/layout/default"/>
    <dgm:cxn modelId="{772CA9B6-7C8A-4C32-AC2C-E274118C10D4}" type="presParOf" srcId="{4C0EFE1A-52D9-4162-B370-F4E54A71EC93}" destId="{1A0BC957-DF11-4E25-8D49-61508E197DF0}" srcOrd="41" destOrd="0" presId="urn:microsoft.com/office/officeart/2005/8/layout/default"/>
    <dgm:cxn modelId="{CB6756F9-88F3-43F4-9328-47E903CD3A82}" type="presParOf" srcId="{4C0EFE1A-52D9-4162-B370-F4E54A71EC93}" destId="{AB5B32D7-B064-40A9-A7A9-1F12ADB4C259}" srcOrd="42" destOrd="0" presId="urn:microsoft.com/office/officeart/2005/8/layout/default"/>
    <dgm:cxn modelId="{3F68C612-B01E-4137-925A-D906D45A1725}" type="presParOf" srcId="{4C0EFE1A-52D9-4162-B370-F4E54A71EC93}" destId="{A63E5F0B-1043-4E35-BBFC-C2ABDDB76559}" srcOrd="43" destOrd="0" presId="urn:microsoft.com/office/officeart/2005/8/layout/default"/>
    <dgm:cxn modelId="{0247BB01-E34E-48CC-8F27-43AE462FF045}" type="presParOf" srcId="{4C0EFE1A-52D9-4162-B370-F4E54A71EC93}" destId="{CE4CE618-943E-4C9A-97A8-9FCA0579A227}" srcOrd="44" destOrd="0" presId="urn:microsoft.com/office/officeart/2005/8/layout/default"/>
    <dgm:cxn modelId="{223C647C-928B-46FD-818E-40A057745A07}" type="presParOf" srcId="{4C0EFE1A-52D9-4162-B370-F4E54A71EC93}" destId="{E2B1542A-64CC-4AFF-B061-A90E46CB511E}" srcOrd="45" destOrd="0" presId="urn:microsoft.com/office/officeart/2005/8/layout/default"/>
    <dgm:cxn modelId="{97E7BD1C-B543-40EA-8B2D-10F57F33BB9B}" type="presParOf" srcId="{4C0EFE1A-52D9-4162-B370-F4E54A71EC93}" destId="{8EF49929-6E14-4E70-8C5C-3C9FE5849CF6}" srcOrd="46" destOrd="0" presId="urn:microsoft.com/office/officeart/2005/8/layout/default"/>
    <dgm:cxn modelId="{83135B25-5867-452D-815D-F15A9D1618BC}" type="presParOf" srcId="{4C0EFE1A-52D9-4162-B370-F4E54A71EC93}" destId="{CEC6BC28-9930-4AAC-A0B4-1130E77CF87D}" srcOrd="47" destOrd="0" presId="urn:microsoft.com/office/officeart/2005/8/layout/default"/>
    <dgm:cxn modelId="{5A39662D-DFC6-4A0C-97F1-EA22F05FC6BA}" type="presParOf" srcId="{4C0EFE1A-52D9-4162-B370-F4E54A71EC93}" destId="{BFE315A2-4EBC-4658-BF8A-F046DDA02590}" srcOrd="48" destOrd="0" presId="urn:microsoft.com/office/officeart/2005/8/layout/default"/>
    <dgm:cxn modelId="{C56A837B-B8BB-4C40-A4A4-54B67D7E2A55}" type="presParOf" srcId="{4C0EFE1A-52D9-4162-B370-F4E54A71EC93}" destId="{953D752B-3A41-42F0-8DB4-88B43E471355}" srcOrd="49" destOrd="0" presId="urn:microsoft.com/office/officeart/2005/8/layout/default"/>
    <dgm:cxn modelId="{FBA33C10-ADE0-42CB-A611-DD49C9C405D3}" type="presParOf" srcId="{4C0EFE1A-52D9-4162-B370-F4E54A71EC93}" destId="{F8F6FE7E-739B-4184-9E6F-DAE7AE46CD4D}" srcOrd="50" destOrd="0" presId="urn:microsoft.com/office/officeart/2005/8/layout/default"/>
    <dgm:cxn modelId="{A19B5199-2413-4DD4-9CE9-30BD5905E8E7}" type="presParOf" srcId="{4C0EFE1A-52D9-4162-B370-F4E54A71EC93}" destId="{1D6375DB-DBD8-4394-A9C3-A9567F45B014}" srcOrd="51" destOrd="0" presId="urn:microsoft.com/office/officeart/2005/8/layout/default"/>
    <dgm:cxn modelId="{1028031B-80C9-48C4-8415-5C9353A6C5AC}" type="presParOf" srcId="{4C0EFE1A-52D9-4162-B370-F4E54A71EC93}" destId="{24FB6F57-0167-4E79-AD61-B4897BA4EFE4}" srcOrd="52" destOrd="0" presId="urn:microsoft.com/office/officeart/2005/8/layout/default"/>
    <dgm:cxn modelId="{3C618440-0E9F-4BED-8EB3-850ECF49F835}" type="presParOf" srcId="{4C0EFE1A-52D9-4162-B370-F4E54A71EC93}" destId="{AE491EF4-192D-4E8C-8963-6C7F323959BB}" srcOrd="53" destOrd="0" presId="urn:microsoft.com/office/officeart/2005/8/layout/default"/>
    <dgm:cxn modelId="{7993D5F1-BFDC-4DEF-AF80-35A6C0FF8B9F}" type="presParOf" srcId="{4C0EFE1A-52D9-4162-B370-F4E54A71EC93}" destId="{35599DE3-7C4B-4B90-9647-43176EA83515}" srcOrd="54" destOrd="0" presId="urn:microsoft.com/office/officeart/2005/8/layout/default"/>
  </dgm:cxnLst>
  <dgm:bg>
    <a:solidFill>
      <a:schemeClr val="tx1">
        <a:lumMod val="50000"/>
        <a:lumOff val="5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B394C-4E0D-4C51-970F-AD299BEF411D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BDDE99E4-914E-4792-BD74-7E53431B20D0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Biruni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5C2E4D7-AB05-445D-BFAC-5941A4D4C0C6}" type="sibTrans" cxnId="{AFAC403B-352E-4092-A1F2-8906D59233C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103DA99-7C5B-45CA-B62E-39C5BABC86F4}" type="parTrans" cxnId="{AFAC403B-352E-4092-A1F2-8906D59233C4}">
      <dgm:prSet/>
      <dgm:spPr/>
      <dgm:t>
        <a:bodyPr/>
        <a:lstStyle/>
        <a:p>
          <a:endParaRPr lang="tr-TR" sz="2400" b="0" cap="none" spc="0">
            <a:ln w="6600">
              <a:noFill/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7D3C83D-BAA7-4F98-BA26-26422B457473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Giresun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E7F7EC9-AF27-49ED-9EC7-D6CB92FEF4BC}" type="parTrans" cxnId="{E26EB02D-8A6F-4D5E-BBA5-2EBC58FF275A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8676D-2559-4E42-90D4-E3FB9B80D365}" type="sibTrans" cxnId="{E26EB02D-8A6F-4D5E-BBA5-2EBC58FF275A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4228B1-DE4D-4521-9AA0-41CC486CF287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Hatay Mustafa Kemal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AFB05E8-740C-4620-AE87-0C3FBB82A077}" type="parTrans" cxnId="{EF6FEFE5-110E-4F9F-AE57-C85687AACD1B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2FEAFC-A642-4798-9E34-A507F5120204}" type="sibTrans" cxnId="{EF6FEFE5-110E-4F9F-AE57-C85687AACD1B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0CB1D7-8105-4632-912F-A99A6C94EE43}">
      <dgm:prSet phldrT="[Metin]" custT="1"/>
      <dgm:spPr/>
      <dgm:t>
        <a:bodyPr/>
        <a:lstStyle/>
        <a:p>
          <a:r>
            <a:rPr lang="tr-TR" sz="1000" b="0" cap="none" spc="0" dirty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Isparta Uygulamalı Bilimler Üniversitesi</a:t>
          </a:r>
        </a:p>
        <a:p>
          <a:r>
            <a:rPr lang="tr-TR" sz="1000" b="0" cap="none" spc="0" dirty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</a:p>
      </dgm:t>
    </dgm:pt>
    <dgm:pt modelId="{738B4456-4610-47D0-91A6-50BF1D59AF71}" type="parTrans" cxnId="{05D5A3E8-44C3-43CA-9262-61B8459E6CA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973E9-15B4-4B91-BBD5-3A8EADEBD45D}" type="sibTrans" cxnId="{05D5A3E8-44C3-43CA-9262-61B8459E6CA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A938B9-4B93-4D2C-8D41-27F9476F81EA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Kafkas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A418669-DDF5-4F5A-B6A5-1F99FA013436}" type="parTrans" cxnId="{0FE83712-4980-41C7-82BA-585CF8A2B19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2779F-87A2-423A-B8CA-1D545BFEBDDD}" type="sibTrans" cxnId="{0FE83712-4980-41C7-82BA-585CF8A2B193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E3F41-94E7-472C-A2E7-A73F5C636C07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Kahramanmaraş İstiklal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B95A9E4-9475-4955-9BDA-122EA6ADB4A4}" type="parTrans" cxnId="{077B041F-DC7D-41E0-ACEA-3028063AA642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084988-C6DE-4E34-9115-619A56F6E407}" type="sibTrans" cxnId="{077B041F-DC7D-41E0-ACEA-3028063AA642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0FCC6-3194-4510-8179-47592A809986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Karabük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365FA0F-5D48-4E5A-9631-D7F7B97EBBE9}" type="parTrans" cxnId="{F47E4353-4CC7-4E84-AC1A-79BF27F8B14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16F4F9-8A81-4781-A537-9EEAD61C9378}" type="sibTrans" cxnId="{F47E4353-4CC7-4E84-AC1A-79BF27F8B14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0BDF4-0F5F-4B50-8C2F-42AFA63BF67D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Karamanoğlu Mehmet Bey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DB525B5-9AC9-42A5-A435-3BA19C30DD5B}" type="parTrans" cxnId="{25DABF1B-95E0-426B-81CE-EF5100A85E2B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8D6235-19CD-419C-BF7B-1BA044FA8AE6}" type="sibTrans" cxnId="{25DABF1B-95E0-426B-81CE-EF5100A85E2B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20865-3E08-4133-A292-3CA323080657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Kütahya Dumlupınar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A6F3870-FD61-4693-A36A-387C2BD6DD41}" type="parTrans" cxnId="{063D2062-2B9D-40EE-B173-678C989A0DD0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190C1F-96D7-4A26-AB98-078DB5559157}" type="sibTrans" cxnId="{063D2062-2B9D-40EE-B173-678C989A0DD0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20AE91-47BB-4687-AD37-14C90C6CF733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Kırgızistan-Türkiye Manas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86E60AD-D57C-498E-B0B9-351C669402B7}" type="parTrans" cxnId="{F83B2555-1D6A-4503-A17F-934D7EE5AB0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7B49E-14F2-4810-9678-FE8814BE8300}" type="sibTrans" cxnId="{F83B2555-1D6A-4503-A17F-934D7EE5AB0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B47BF-0641-4A87-A762-7D782912C81A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Kırşehir Ahi Evran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FA46E176-16BC-402B-A462-B45063F49B03}" type="parTrans" cxnId="{B353CD4C-BACB-4E4C-B264-1F8C9F946E6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4F26A9-6343-4A62-AA27-539C036492CC}" type="sibTrans" cxnId="{B353CD4C-BACB-4E4C-B264-1F8C9F946E6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D16C6-833E-4951-9CA3-E9AD424F439E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Niğde Ömer Halisdemir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015B50D-870B-40FB-989B-19E260111857}" type="parTrans" cxnId="{05D01B41-B6AD-429E-ABDA-20C1A4CB996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68FAC-5081-4483-9628-EB7D1147FCF9}" type="sibTrans" cxnId="{05D01B41-B6AD-429E-ABDA-20C1A4CB9966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62910-1288-4BDB-9684-9AE2FC2B671F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Selçuk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DA79183-0BDC-4BEE-912B-17BC6470090E}" type="parTrans" cxnId="{F54856C1-0250-4004-B326-E1AE23F626E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DAF6-B6AD-4038-91B9-3A5C909831E2}" type="sibTrans" cxnId="{F54856C1-0250-4004-B326-E1AE23F626E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ECC6E-B5F6-4EB6-A64D-761AF32C284D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Sinop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5910224-5AEF-4827-89A9-596AE8210144}" type="parTrans" cxnId="{56BB5BD8-325F-4EE8-B9C9-6EC13EE83CEB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F8F374-E00E-4026-8EEF-012579B41F7E}" type="sibTrans" cxnId="{56BB5BD8-325F-4EE8-B9C9-6EC13EE83CEB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86434-5342-49C4-A104-B5EFD1A93648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Kahramanmaraş Sütçü İmam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6690B4A-E547-4797-A9A0-B76235DAE9B5}" type="parTrans" cxnId="{6396FEAF-33A2-462E-933F-7DA49C018E7D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6E032-0123-4916-8F73-A9668ED58CD6}" type="sibTrans" cxnId="{6396FEAF-33A2-462E-933F-7DA49C018E7D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B45B16-23A4-4393-93A6-B048DBE3ACE0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Tekirdağ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68E6E3E-388F-4C2F-8727-D65C4F343CDD}" type="parTrans" cxnId="{9F6CB7F8-F5AB-4B36-BEA5-40AABB7FCA55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30420D-FF6B-4ADA-BC10-CA425DD205B3}" type="sibTrans" cxnId="{9F6CB7F8-F5AB-4B36-BEA5-40AABB7FCA55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50D55-72FB-4763-8949-A46B5C27A9D2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Tokat Gaziosmanpaşa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C690633-B61E-4F63-BCFE-5449F0073F2F}" type="parTrans" cxnId="{FA86D33E-5C05-488A-901F-34BAAC7E768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56295-FD8E-4640-AB75-60165D8A9BB5}" type="sibTrans" cxnId="{FA86D33E-5C05-488A-901F-34BAAC7E7681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822C7-1541-4AAF-A83A-7AE50FE3AFDD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Toros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76473FE-4BCC-4A7D-8C11-C2AB3BE20393}" type="parTrans" cxnId="{45CBF5E8-7281-44F8-B0F9-7A09D6BC4C3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13568D-54C3-4AEA-99EA-3EFA46FFF58C}" type="sibTrans" cxnId="{45CBF5E8-7281-44F8-B0F9-7A09D6BC4C3F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E88A1-00B8-43F1-B03E-AD687CA053CE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Zonguldak Bülent Ecevit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149AB95D-B856-442A-BA52-C4465E34EF98}" type="parTrans" cxnId="{B7DBC324-897F-4FD3-94A3-CF4415135B07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C3C758-FB3C-4278-828C-8939D24B8D82}" type="sibTrans" cxnId="{B7DBC324-897F-4FD3-94A3-CF4415135B07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3D9D28-F07E-403D-8F46-EC5D94CDB22B}">
      <dgm:prSet phldrT="[Metin]" custT="1"/>
      <dgm:spPr/>
      <dgm:t>
        <a:bodyPr/>
        <a:lstStyle/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Antalya Belek Üniversitesi</a:t>
          </a:r>
        </a:p>
        <a:p>
          <a:r>
            <a:rPr lang="tr-TR" sz="1000" b="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2DC793A-80BA-443B-93F8-5B145DEF04EB}" type="parTrans" cxnId="{0724A624-B1FF-4462-9FB2-6F2E364E8579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B96021-1252-469D-A155-4EEA3E906282}" type="sibTrans" cxnId="{0724A624-B1FF-4462-9FB2-6F2E364E8579}">
      <dgm:prSet/>
      <dgm:spPr/>
      <dgm:t>
        <a:bodyPr/>
        <a:lstStyle/>
        <a:p>
          <a:endParaRPr lang="tr-TR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EFE1A-52D9-4162-B370-F4E54A71EC93}" type="pres">
      <dgm:prSet presAssocID="{ED5B394C-4E0D-4C51-970F-AD299BEF411D}" presName="diagram" presStyleCnt="0">
        <dgm:presLayoutVars>
          <dgm:dir/>
          <dgm:resizeHandles val="exact"/>
        </dgm:presLayoutVars>
      </dgm:prSet>
      <dgm:spPr/>
    </dgm:pt>
    <dgm:pt modelId="{2E6293A5-9CD8-4C8C-B199-7C7D22CBBB14}" type="pres">
      <dgm:prSet presAssocID="{BDDE99E4-914E-4792-BD74-7E53431B20D0}" presName="node" presStyleLbl="node1" presStyleIdx="0" presStyleCnt="20">
        <dgm:presLayoutVars>
          <dgm:bulletEnabled val="1"/>
        </dgm:presLayoutVars>
      </dgm:prSet>
      <dgm:spPr/>
    </dgm:pt>
    <dgm:pt modelId="{090B14DF-DD6A-4117-AF4B-AB6AF91E2A31}" type="pres">
      <dgm:prSet presAssocID="{35C2E4D7-AB05-445D-BFAC-5941A4D4C0C6}" presName="sibTrans" presStyleCnt="0"/>
      <dgm:spPr/>
    </dgm:pt>
    <dgm:pt modelId="{B7F04048-9488-44A6-B17F-6B9F09A2EE19}" type="pres">
      <dgm:prSet presAssocID="{87D3C83D-BAA7-4F98-BA26-26422B457473}" presName="node" presStyleLbl="node1" presStyleIdx="1" presStyleCnt="20">
        <dgm:presLayoutVars>
          <dgm:bulletEnabled val="1"/>
        </dgm:presLayoutVars>
      </dgm:prSet>
      <dgm:spPr/>
    </dgm:pt>
    <dgm:pt modelId="{C542993B-E883-4429-AB30-357B7D809D93}" type="pres">
      <dgm:prSet presAssocID="{0128676D-2559-4E42-90D4-E3FB9B80D365}" presName="sibTrans" presStyleCnt="0"/>
      <dgm:spPr/>
    </dgm:pt>
    <dgm:pt modelId="{657D04F3-1269-4CA4-B6F6-DDF412D813DA}" type="pres">
      <dgm:prSet presAssocID="{264228B1-DE4D-4521-9AA0-41CC486CF287}" presName="node" presStyleLbl="node1" presStyleIdx="2" presStyleCnt="20">
        <dgm:presLayoutVars>
          <dgm:bulletEnabled val="1"/>
        </dgm:presLayoutVars>
      </dgm:prSet>
      <dgm:spPr/>
    </dgm:pt>
    <dgm:pt modelId="{A0FFCD83-E181-4469-8EE3-D1D45B065C17}" type="pres">
      <dgm:prSet presAssocID="{4A2FEAFC-A642-4798-9E34-A507F5120204}" presName="sibTrans" presStyleCnt="0"/>
      <dgm:spPr/>
    </dgm:pt>
    <dgm:pt modelId="{0936C6AD-63F3-4C94-8FDF-2A4D34E86B2C}" type="pres">
      <dgm:prSet presAssocID="{790CB1D7-8105-4632-912F-A99A6C94EE43}" presName="node" presStyleLbl="node1" presStyleIdx="3" presStyleCnt="20">
        <dgm:presLayoutVars>
          <dgm:bulletEnabled val="1"/>
        </dgm:presLayoutVars>
      </dgm:prSet>
      <dgm:spPr/>
    </dgm:pt>
    <dgm:pt modelId="{7ED7981A-A54A-40AD-84FE-DBB1884C3AC1}" type="pres">
      <dgm:prSet presAssocID="{A1B973E9-15B4-4B91-BBD5-3A8EADEBD45D}" presName="sibTrans" presStyleCnt="0"/>
      <dgm:spPr/>
    </dgm:pt>
    <dgm:pt modelId="{0083338F-53F1-472C-8651-9068F7A5968F}" type="pres">
      <dgm:prSet presAssocID="{6DA938B9-4B93-4D2C-8D41-27F9476F81EA}" presName="node" presStyleLbl="node1" presStyleIdx="4" presStyleCnt="20">
        <dgm:presLayoutVars>
          <dgm:bulletEnabled val="1"/>
        </dgm:presLayoutVars>
      </dgm:prSet>
      <dgm:spPr/>
    </dgm:pt>
    <dgm:pt modelId="{6BC475F1-5BED-456C-B29E-A7BEE2AEAA82}" type="pres">
      <dgm:prSet presAssocID="{0972779F-87A2-423A-B8CA-1D545BFEBDDD}" presName="sibTrans" presStyleCnt="0"/>
      <dgm:spPr/>
    </dgm:pt>
    <dgm:pt modelId="{8375CAAC-7DC6-4AB1-9F0E-440AB42EF16D}" type="pres">
      <dgm:prSet presAssocID="{023E3F41-94E7-472C-A2E7-A73F5C636C07}" presName="node" presStyleLbl="node1" presStyleIdx="5" presStyleCnt="20">
        <dgm:presLayoutVars>
          <dgm:bulletEnabled val="1"/>
        </dgm:presLayoutVars>
      </dgm:prSet>
      <dgm:spPr/>
    </dgm:pt>
    <dgm:pt modelId="{67BDFAD7-DA8D-4890-A252-0B9C831CDFEA}" type="pres">
      <dgm:prSet presAssocID="{B0084988-C6DE-4E34-9115-619A56F6E407}" presName="sibTrans" presStyleCnt="0"/>
      <dgm:spPr/>
    </dgm:pt>
    <dgm:pt modelId="{EF3EF77C-E04B-4B33-A986-06347FA99A2A}" type="pres">
      <dgm:prSet presAssocID="{1450FCC6-3194-4510-8179-47592A809986}" presName="node" presStyleLbl="node1" presStyleIdx="6" presStyleCnt="20">
        <dgm:presLayoutVars>
          <dgm:bulletEnabled val="1"/>
        </dgm:presLayoutVars>
      </dgm:prSet>
      <dgm:spPr/>
    </dgm:pt>
    <dgm:pt modelId="{79C5247C-C324-4059-9568-D315FDB2162A}" type="pres">
      <dgm:prSet presAssocID="{6916F4F9-8A81-4781-A537-9EEAD61C9378}" presName="sibTrans" presStyleCnt="0"/>
      <dgm:spPr/>
    </dgm:pt>
    <dgm:pt modelId="{8E8C8314-B576-4179-8BC3-6C0E5A41BB55}" type="pres">
      <dgm:prSet presAssocID="{DC90BDF4-0F5F-4B50-8C2F-42AFA63BF67D}" presName="node" presStyleLbl="node1" presStyleIdx="7" presStyleCnt="20">
        <dgm:presLayoutVars>
          <dgm:bulletEnabled val="1"/>
        </dgm:presLayoutVars>
      </dgm:prSet>
      <dgm:spPr/>
    </dgm:pt>
    <dgm:pt modelId="{AD5C6C7D-B057-4C00-B93C-D3B60FB533C7}" type="pres">
      <dgm:prSet presAssocID="{3B8D6235-19CD-419C-BF7B-1BA044FA8AE6}" presName="sibTrans" presStyleCnt="0"/>
      <dgm:spPr/>
    </dgm:pt>
    <dgm:pt modelId="{59241EC7-9BDB-493E-B3E5-5E6ECE66B8BF}" type="pres">
      <dgm:prSet presAssocID="{0C920865-3E08-4133-A292-3CA323080657}" presName="node" presStyleLbl="node1" presStyleIdx="8" presStyleCnt="20">
        <dgm:presLayoutVars>
          <dgm:bulletEnabled val="1"/>
        </dgm:presLayoutVars>
      </dgm:prSet>
      <dgm:spPr/>
    </dgm:pt>
    <dgm:pt modelId="{FB415C9C-006C-4396-A7A2-AD88C6A85D07}" type="pres">
      <dgm:prSet presAssocID="{E9190C1F-96D7-4A26-AB98-078DB5559157}" presName="sibTrans" presStyleCnt="0"/>
      <dgm:spPr/>
    </dgm:pt>
    <dgm:pt modelId="{0D88F4E3-B6F2-4101-A1F9-E57A5B052EC8}" type="pres">
      <dgm:prSet presAssocID="{7B20AE91-47BB-4687-AD37-14C90C6CF733}" presName="node" presStyleLbl="node1" presStyleIdx="9" presStyleCnt="20">
        <dgm:presLayoutVars>
          <dgm:bulletEnabled val="1"/>
        </dgm:presLayoutVars>
      </dgm:prSet>
      <dgm:spPr/>
    </dgm:pt>
    <dgm:pt modelId="{66AF3AF9-9677-4736-9C48-F69C185B37A6}" type="pres">
      <dgm:prSet presAssocID="{D567B49E-14F2-4810-9678-FE8814BE8300}" presName="sibTrans" presStyleCnt="0"/>
      <dgm:spPr/>
    </dgm:pt>
    <dgm:pt modelId="{75888EA4-E5F6-48F5-8E62-FF3ACC2EE242}" type="pres">
      <dgm:prSet presAssocID="{7ECB47BF-0641-4A87-A762-7D782912C81A}" presName="node" presStyleLbl="node1" presStyleIdx="10" presStyleCnt="20">
        <dgm:presLayoutVars>
          <dgm:bulletEnabled val="1"/>
        </dgm:presLayoutVars>
      </dgm:prSet>
      <dgm:spPr/>
    </dgm:pt>
    <dgm:pt modelId="{DE5C42F3-2AFE-4241-AC70-A701E6D678E7}" type="pres">
      <dgm:prSet presAssocID="{1A4F26A9-6343-4A62-AA27-539C036492CC}" presName="sibTrans" presStyleCnt="0"/>
      <dgm:spPr/>
    </dgm:pt>
    <dgm:pt modelId="{ED11245C-F98F-45AE-949E-145CEA461DFA}" type="pres">
      <dgm:prSet presAssocID="{12ED16C6-833E-4951-9CA3-E9AD424F439E}" presName="node" presStyleLbl="node1" presStyleIdx="11" presStyleCnt="20">
        <dgm:presLayoutVars>
          <dgm:bulletEnabled val="1"/>
        </dgm:presLayoutVars>
      </dgm:prSet>
      <dgm:spPr/>
    </dgm:pt>
    <dgm:pt modelId="{70EF20C6-466D-43C8-899D-64F6C5E8687D}" type="pres">
      <dgm:prSet presAssocID="{0BF68FAC-5081-4483-9628-EB7D1147FCF9}" presName="sibTrans" presStyleCnt="0"/>
      <dgm:spPr/>
    </dgm:pt>
    <dgm:pt modelId="{45EEFF47-C877-412E-883B-650A5A2394F8}" type="pres">
      <dgm:prSet presAssocID="{83362910-1288-4BDB-9684-9AE2FC2B671F}" presName="node" presStyleLbl="node1" presStyleIdx="12" presStyleCnt="20">
        <dgm:presLayoutVars>
          <dgm:bulletEnabled val="1"/>
        </dgm:presLayoutVars>
      </dgm:prSet>
      <dgm:spPr/>
    </dgm:pt>
    <dgm:pt modelId="{CB8E9FF9-0E91-4F9C-9677-E29C277A5E92}" type="pres">
      <dgm:prSet presAssocID="{0CA8DAF6-B6AD-4038-91B9-3A5C909831E2}" presName="sibTrans" presStyleCnt="0"/>
      <dgm:spPr/>
    </dgm:pt>
    <dgm:pt modelId="{16209C6E-547E-43A9-9A60-F93A527C2288}" type="pres">
      <dgm:prSet presAssocID="{2A4ECC6E-B5F6-4EB6-A64D-761AF32C284D}" presName="node" presStyleLbl="node1" presStyleIdx="13" presStyleCnt="20">
        <dgm:presLayoutVars>
          <dgm:bulletEnabled val="1"/>
        </dgm:presLayoutVars>
      </dgm:prSet>
      <dgm:spPr/>
    </dgm:pt>
    <dgm:pt modelId="{D0FA11AC-107D-4438-8379-08B96093367E}" type="pres">
      <dgm:prSet presAssocID="{05F8F374-E00E-4026-8EEF-012579B41F7E}" presName="sibTrans" presStyleCnt="0"/>
      <dgm:spPr/>
    </dgm:pt>
    <dgm:pt modelId="{B95DB670-D281-414A-BE62-CCC7F5DF35A1}" type="pres">
      <dgm:prSet presAssocID="{40F86434-5342-49C4-A104-B5EFD1A93648}" presName="node" presStyleLbl="node1" presStyleIdx="14" presStyleCnt="20">
        <dgm:presLayoutVars>
          <dgm:bulletEnabled val="1"/>
        </dgm:presLayoutVars>
      </dgm:prSet>
      <dgm:spPr/>
    </dgm:pt>
    <dgm:pt modelId="{156499E8-74ED-443E-BD75-AD341A275BE5}" type="pres">
      <dgm:prSet presAssocID="{ED66E032-0123-4916-8F73-A9668ED58CD6}" presName="sibTrans" presStyleCnt="0"/>
      <dgm:spPr/>
    </dgm:pt>
    <dgm:pt modelId="{6CA18B44-AB7B-4198-B7AB-447946859679}" type="pres">
      <dgm:prSet presAssocID="{F5B45B16-23A4-4393-93A6-B048DBE3ACE0}" presName="node" presStyleLbl="node1" presStyleIdx="15" presStyleCnt="20">
        <dgm:presLayoutVars>
          <dgm:bulletEnabled val="1"/>
        </dgm:presLayoutVars>
      </dgm:prSet>
      <dgm:spPr/>
    </dgm:pt>
    <dgm:pt modelId="{07976289-3990-4EEF-AA96-FDF64F5EF478}" type="pres">
      <dgm:prSet presAssocID="{5A30420D-FF6B-4ADA-BC10-CA425DD205B3}" presName="sibTrans" presStyleCnt="0"/>
      <dgm:spPr/>
    </dgm:pt>
    <dgm:pt modelId="{0C403540-2CF9-4FB8-859B-32A764B1D2D1}" type="pres">
      <dgm:prSet presAssocID="{D7950D55-72FB-4763-8949-A46B5C27A9D2}" presName="node" presStyleLbl="node1" presStyleIdx="16" presStyleCnt="20">
        <dgm:presLayoutVars>
          <dgm:bulletEnabled val="1"/>
        </dgm:presLayoutVars>
      </dgm:prSet>
      <dgm:spPr/>
    </dgm:pt>
    <dgm:pt modelId="{335A6831-061D-4E89-9362-94FB51168FE3}" type="pres">
      <dgm:prSet presAssocID="{E9256295-FD8E-4640-AB75-60165D8A9BB5}" presName="sibTrans" presStyleCnt="0"/>
      <dgm:spPr/>
    </dgm:pt>
    <dgm:pt modelId="{EA25F3C1-C024-4DC2-84C1-E16B005B7627}" type="pres">
      <dgm:prSet presAssocID="{839822C7-1541-4AAF-A83A-7AE50FE3AFDD}" presName="node" presStyleLbl="node1" presStyleIdx="17" presStyleCnt="20">
        <dgm:presLayoutVars>
          <dgm:bulletEnabled val="1"/>
        </dgm:presLayoutVars>
      </dgm:prSet>
      <dgm:spPr/>
    </dgm:pt>
    <dgm:pt modelId="{00EDDA3A-7D32-4611-90E0-B64F0307AE91}" type="pres">
      <dgm:prSet presAssocID="{C013568D-54C3-4AEA-99EA-3EFA46FFF58C}" presName="sibTrans" presStyleCnt="0"/>
      <dgm:spPr/>
    </dgm:pt>
    <dgm:pt modelId="{E752CAFB-1976-47FA-9AE2-B72F93F355DA}" type="pres">
      <dgm:prSet presAssocID="{B90E88A1-00B8-43F1-B03E-AD687CA053CE}" presName="node" presStyleLbl="node1" presStyleIdx="18" presStyleCnt="20">
        <dgm:presLayoutVars>
          <dgm:bulletEnabled val="1"/>
        </dgm:presLayoutVars>
      </dgm:prSet>
      <dgm:spPr/>
    </dgm:pt>
    <dgm:pt modelId="{62F2CDF7-0C84-4C21-9C12-95E0FA78D62B}" type="pres">
      <dgm:prSet presAssocID="{73C3C758-FB3C-4278-828C-8939D24B8D82}" presName="sibTrans" presStyleCnt="0"/>
      <dgm:spPr/>
    </dgm:pt>
    <dgm:pt modelId="{FC3349C1-89B3-4C79-A471-BB283EB3D88A}" type="pres">
      <dgm:prSet presAssocID="{713D9D28-F07E-403D-8F46-EC5D94CDB22B}" presName="node" presStyleLbl="node1" presStyleIdx="19" presStyleCnt="20">
        <dgm:presLayoutVars>
          <dgm:bulletEnabled val="1"/>
        </dgm:presLayoutVars>
      </dgm:prSet>
      <dgm:spPr/>
    </dgm:pt>
  </dgm:ptLst>
  <dgm:cxnLst>
    <dgm:cxn modelId="{4F7F3D02-9731-45C2-B9A4-7B0FDDC45250}" type="presOf" srcId="{BDDE99E4-914E-4792-BD74-7E53431B20D0}" destId="{2E6293A5-9CD8-4C8C-B199-7C7D22CBBB14}" srcOrd="0" destOrd="0" presId="urn:microsoft.com/office/officeart/2005/8/layout/default"/>
    <dgm:cxn modelId="{0FE83712-4980-41C7-82BA-585CF8A2B193}" srcId="{ED5B394C-4E0D-4C51-970F-AD299BEF411D}" destId="{6DA938B9-4B93-4D2C-8D41-27F9476F81EA}" srcOrd="4" destOrd="0" parTransId="{3A418669-DDF5-4F5A-B6A5-1F99FA013436}" sibTransId="{0972779F-87A2-423A-B8CA-1D545BFEBDDD}"/>
    <dgm:cxn modelId="{25DABF1B-95E0-426B-81CE-EF5100A85E2B}" srcId="{ED5B394C-4E0D-4C51-970F-AD299BEF411D}" destId="{DC90BDF4-0F5F-4B50-8C2F-42AFA63BF67D}" srcOrd="7" destOrd="0" parTransId="{7DB525B5-9AC9-42A5-A435-3BA19C30DD5B}" sibTransId="{3B8D6235-19CD-419C-BF7B-1BA044FA8AE6}"/>
    <dgm:cxn modelId="{CB58441E-DE46-49E5-AA01-E7420C7A666E}" type="presOf" srcId="{6DA938B9-4B93-4D2C-8D41-27F9476F81EA}" destId="{0083338F-53F1-472C-8651-9068F7A5968F}" srcOrd="0" destOrd="0" presId="urn:microsoft.com/office/officeart/2005/8/layout/default"/>
    <dgm:cxn modelId="{077B041F-DC7D-41E0-ACEA-3028063AA642}" srcId="{ED5B394C-4E0D-4C51-970F-AD299BEF411D}" destId="{023E3F41-94E7-472C-A2E7-A73F5C636C07}" srcOrd="5" destOrd="0" parTransId="{DB95A9E4-9475-4955-9BDA-122EA6ADB4A4}" sibTransId="{B0084988-C6DE-4E34-9115-619A56F6E407}"/>
    <dgm:cxn modelId="{0724A624-B1FF-4462-9FB2-6F2E364E8579}" srcId="{ED5B394C-4E0D-4C51-970F-AD299BEF411D}" destId="{713D9D28-F07E-403D-8F46-EC5D94CDB22B}" srcOrd="19" destOrd="0" parTransId="{82DC793A-80BA-443B-93F8-5B145DEF04EB}" sibTransId="{1DB96021-1252-469D-A155-4EEA3E906282}"/>
    <dgm:cxn modelId="{B7DBC324-897F-4FD3-94A3-CF4415135B07}" srcId="{ED5B394C-4E0D-4C51-970F-AD299BEF411D}" destId="{B90E88A1-00B8-43F1-B03E-AD687CA053CE}" srcOrd="18" destOrd="0" parTransId="{149AB95D-B856-442A-BA52-C4465E34EF98}" sibTransId="{73C3C758-FB3C-4278-828C-8939D24B8D82}"/>
    <dgm:cxn modelId="{0D68902A-1BE3-405E-A8D9-FEC8D1D93DFD}" type="presOf" srcId="{87D3C83D-BAA7-4F98-BA26-26422B457473}" destId="{B7F04048-9488-44A6-B17F-6B9F09A2EE19}" srcOrd="0" destOrd="0" presId="urn:microsoft.com/office/officeart/2005/8/layout/default"/>
    <dgm:cxn modelId="{E26EB02D-8A6F-4D5E-BBA5-2EBC58FF275A}" srcId="{ED5B394C-4E0D-4C51-970F-AD299BEF411D}" destId="{87D3C83D-BAA7-4F98-BA26-26422B457473}" srcOrd="1" destOrd="0" parTransId="{2E7F7EC9-AF27-49ED-9EC7-D6CB92FEF4BC}" sibTransId="{0128676D-2559-4E42-90D4-E3FB9B80D365}"/>
    <dgm:cxn modelId="{AFAC403B-352E-4092-A1F2-8906D59233C4}" srcId="{ED5B394C-4E0D-4C51-970F-AD299BEF411D}" destId="{BDDE99E4-914E-4792-BD74-7E53431B20D0}" srcOrd="0" destOrd="0" parTransId="{4103DA99-7C5B-45CA-B62E-39C5BABC86F4}" sibTransId="{35C2E4D7-AB05-445D-BFAC-5941A4D4C0C6}"/>
    <dgm:cxn modelId="{FA86D33E-5C05-488A-901F-34BAAC7E7681}" srcId="{ED5B394C-4E0D-4C51-970F-AD299BEF411D}" destId="{D7950D55-72FB-4763-8949-A46B5C27A9D2}" srcOrd="16" destOrd="0" parTransId="{7C690633-B61E-4F63-BCFE-5449F0073F2F}" sibTransId="{E9256295-FD8E-4640-AB75-60165D8A9BB5}"/>
    <dgm:cxn modelId="{98608A3F-5CFA-4A12-A90E-B50D6FC94FDF}" type="presOf" srcId="{12ED16C6-833E-4951-9CA3-E9AD424F439E}" destId="{ED11245C-F98F-45AE-949E-145CEA461DFA}" srcOrd="0" destOrd="0" presId="urn:microsoft.com/office/officeart/2005/8/layout/default"/>
    <dgm:cxn modelId="{05D01B41-B6AD-429E-ABDA-20C1A4CB9966}" srcId="{ED5B394C-4E0D-4C51-970F-AD299BEF411D}" destId="{12ED16C6-833E-4951-9CA3-E9AD424F439E}" srcOrd="11" destOrd="0" parTransId="{9015B50D-870B-40FB-989B-19E260111857}" sibTransId="{0BF68FAC-5081-4483-9628-EB7D1147FCF9}"/>
    <dgm:cxn modelId="{063D2062-2B9D-40EE-B173-678C989A0DD0}" srcId="{ED5B394C-4E0D-4C51-970F-AD299BEF411D}" destId="{0C920865-3E08-4133-A292-3CA323080657}" srcOrd="8" destOrd="0" parTransId="{2A6F3870-FD61-4693-A36A-387C2BD6DD41}" sibTransId="{E9190C1F-96D7-4A26-AB98-078DB5559157}"/>
    <dgm:cxn modelId="{52F9EA62-1716-41BB-BAEB-C5F4E9CB3F56}" type="presOf" srcId="{7B20AE91-47BB-4687-AD37-14C90C6CF733}" destId="{0D88F4E3-B6F2-4101-A1F9-E57A5B052EC8}" srcOrd="0" destOrd="0" presId="urn:microsoft.com/office/officeart/2005/8/layout/default"/>
    <dgm:cxn modelId="{C685C663-48AB-4390-AD12-3353E45E1C17}" type="presOf" srcId="{7ECB47BF-0641-4A87-A762-7D782912C81A}" destId="{75888EA4-E5F6-48F5-8E62-FF3ACC2EE242}" srcOrd="0" destOrd="0" presId="urn:microsoft.com/office/officeart/2005/8/layout/default"/>
    <dgm:cxn modelId="{AEEDBE68-2767-4F03-9F6F-B8E74DC42CE8}" type="presOf" srcId="{713D9D28-F07E-403D-8F46-EC5D94CDB22B}" destId="{FC3349C1-89B3-4C79-A471-BB283EB3D88A}" srcOrd="0" destOrd="0" presId="urn:microsoft.com/office/officeart/2005/8/layout/default"/>
    <dgm:cxn modelId="{F635B36B-504F-44B5-A19F-717517126FCC}" type="presOf" srcId="{2A4ECC6E-B5F6-4EB6-A64D-761AF32C284D}" destId="{16209C6E-547E-43A9-9A60-F93A527C2288}" srcOrd="0" destOrd="0" presId="urn:microsoft.com/office/officeart/2005/8/layout/default"/>
    <dgm:cxn modelId="{3530B94B-09AE-46F1-9FB2-A04F8AF270EF}" type="presOf" srcId="{83362910-1288-4BDB-9684-9AE2FC2B671F}" destId="{45EEFF47-C877-412E-883B-650A5A2394F8}" srcOrd="0" destOrd="0" presId="urn:microsoft.com/office/officeart/2005/8/layout/default"/>
    <dgm:cxn modelId="{B353CD4C-BACB-4E4C-B264-1F8C9F946E61}" srcId="{ED5B394C-4E0D-4C51-970F-AD299BEF411D}" destId="{7ECB47BF-0641-4A87-A762-7D782912C81A}" srcOrd="10" destOrd="0" parTransId="{FA46E176-16BC-402B-A462-B45063F49B03}" sibTransId="{1A4F26A9-6343-4A62-AA27-539C036492CC}"/>
    <dgm:cxn modelId="{3109E26C-83BA-47F0-9C4F-9113FC9FE9AD}" type="presOf" srcId="{0C920865-3E08-4133-A292-3CA323080657}" destId="{59241EC7-9BDB-493E-B3E5-5E6ECE66B8BF}" srcOrd="0" destOrd="0" presId="urn:microsoft.com/office/officeart/2005/8/layout/default"/>
    <dgm:cxn modelId="{FC17196E-1A6A-4446-9C22-9B3F91C63493}" type="presOf" srcId="{1450FCC6-3194-4510-8179-47592A809986}" destId="{EF3EF77C-E04B-4B33-A986-06347FA99A2A}" srcOrd="0" destOrd="0" presId="urn:microsoft.com/office/officeart/2005/8/layout/default"/>
    <dgm:cxn modelId="{F47E4353-4CC7-4E84-AC1A-79BF27F8B14F}" srcId="{ED5B394C-4E0D-4C51-970F-AD299BEF411D}" destId="{1450FCC6-3194-4510-8179-47592A809986}" srcOrd="6" destOrd="0" parTransId="{D365FA0F-5D48-4E5A-9631-D7F7B97EBBE9}" sibTransId="{6916F4F9-8A81-4781-A537-9EEAD61C9378}"/>
    <dgm:cxn modelId="{F83B2555-1D6A-4503-A17F-934D7EE5AB0F}" srcId="{ED5B394C-4E0D-4C51-970F-AD299BEF411D}" destId="{7B20AE91-47BB-4687-AD37-14C90C6CF733}" srcOrd="9" destOrd="0" parTransId="{D86E60AD-D57C-498E-B0B9-351C669402B7}" sibTransId="{D567B49E-14F2-4810-9678-FE8814BE8300}"/>
    <dgm:cxn modelId="{9C3D2B57-333D-464C-A154-16FFFEB58DE8}" type="presOf" srcId="{F5B45B16-23A4-4393-93A6-B048DBE3ACE0}" destId="{6CA18B44-AB7B-4198-B7AB-447946859679}" srcOrd="0" destOrd="0" presId="urn:microsoft.com/office/officeart/2005/8/layout/default"/>
    <dgm:cxn modelId="{05341678-96C6-4192-AEC6-010E9F35DEF2}" type="presOf" srcId="{ED5B394C-4E0D-4C51-970F-AD299BEF411D}" destId="{4C0EFE1A-52D9-4162-B370-F4E54A71EC93}" srcOrd="0" destOrd="0" presId="urn:microsoft.com/office/officeart/2005/8/layout/default"/>
    <dgm:cxn modelId="{274A0490-A32C-4B3E-8EF1-EABB8A23EEBA}" type="presOf" srcId="{790CB1D7-8105-4632-912F-A99A6C94EE43}" destId="{0936C6AD-63F3-4C94-8FDF-2A4D34E86B2C}" srcOrd="0" destOrd="0" presId="urn:microsoft.com/office/officeart/2005/8/layout/default"/>
    <dgm:cxn modelId="{DE6DF19B-D63A-418E-BEBF-F99AD0752ED8}" type="presOf" srcId="{B90E88A1-00B8-43F1-B03E-AD687CA053CE}" destId="{E752CAFB-1976-47FA-9AE2-B72F93F355DA}" srcOrd="0" destOrd="0" presId="urn:microsoft.com/office/officeart/2005/8/layout/default"/>
    <dgm:cxn modelId="{040883AA-B58C-4AC1-8B9F-4BB90F258012}" type="presOf" srcId="{40F86434-5342-49C4-A104-B5EFD1A93648}" destId="{B95DB670-D281-414A-BE62-CCC7F5DF35A1}" srcOrd="0" destOrd="0" presId="urn:microsoft.com/office/officeart/2005/8/layout/default"/>
    <dgm:cxn modelId="{6396FEAF-33A2-462E-933F-7DA49C018E7D}" srcId="{ED5B394C-4E0D-4C51-970F-AD299BEF411D}" destId="{40F86434-5342-49C4-A104-B5EFD1A93648}" srcOrd="14" destOrd="0" parTransId="{D6690B4A-E547-4797-A9A0-B76235DAE9B5}" sibTransId="{ED66E032-0123-4916-8F73-A9668ED58CD6}"/>
    <dgm:cxn modelId="{EFB2A4B3-0EFD-4179-A156-002BC96CF6E1}" type="presOf" srcId="{264228B1-DE4D-4521-9AA0-41CC486CF287}" destId="{657D04F3-1269-4CA4-B6F6-DDF412D813DA}" srcOrd="0" destOrd="0" presId="urn:microsoft.com/office/officeart/2005/8/layout/default"/>
    <dgm:cxn modelId="{1DB532B4-9079-4F58-A89E-0571FC81B55D}" type="presOf" srcId="{023E3F41-94E7-472C-A2E7-A73F5C636C07}" destId="{8375CAAC-7DC6-4AB1-9F0E-440AB42EF16D}" srcOrd="0" destOrd="0" presId="urn:microsoft.com/office/officeart/2005/8/layout/default"/>
    <dgm:cxn modelId="{F54856C1-0250-4004-B326-E1AE23F626EF}" srcId="{ED5B394C-4E0D-4C51-970F-AD299BEF411D}" destId="{83362910-1288-4BDB-9684-9AE2FC2B671F}" srcOrd="12" destOrd="0" parTransId="{1DA79183-0BDC-4BEE-912B-17BC6470090E}" sibTransId="{0CA8DAF6-B6AD-4038-91B9-3A5C909831E2}"/>
    <dgm:cxn modelId="{D7495ECD-624D-43B0-8B02-54CDAFD31A0F}" type="presOf" srcId="{DC90BDF4-0F5F-4B50-8C2F-42AFA63BF67D}" destId="{8E8C8314-B576-4179-8BC3-6C0E5A41BB55}" srcOrd="0" destOrd="0" presId="urn:microsoft.com/office/officeart/2005/8/layout/default"/>
    <dgm:cxn modelId="{56BB5BD8-325F-4EE8-B9C9-6EC13EE83CEB}" srcId="{ED5B394C-4E0D-4C51-970F-AD299BEF411D}" destId="{2A4ECC6E-B5F6-4EB6-A64D-761AF32C284D}" srcOrd="13" destOrd="0" parTransId="{75910224-5AEF-4827-89A9-596AE8210144}" sibTransId="{05F8F374-E00E-4026-8EEF-012579B41F7E}"/>
    <dgm:cxn modelId="{D435B1DD-F2C4-4772-AC68-608FC6CD6519}" type="presOf" srcId="{D7950D55-72FB-4763-8949-A46B5C27A9D2}" destId="{0C403540-2CF9-4FB8-859B-32A764B1D2D1}" srcOrd="0" destOrd="0" presId="urn:microsoft.com/office/officeart/2005/8/layout/default"/>
    <dgm:cxn modelId="{EF6FEFE5-110E-4F9F-AE57-C85687AACD1B}" srcId="{ED5B394C-4E0D-4C51-970F-AD299BEF411D}" destId="{264228B1-DE4D-4521-9AA0-41CC486CF287}" srcOrd="2" destOrd="0" parTransId="{7AFB05E8-740C-4620-AE87-0C3FBB82A077}" sibTransId="{4A2FEAFC-A642-4798-9E34-A507F5120204}"/>
    <dgm:cxn modelId="{05D5A3E8-44C3-43CA-9262-61B8459E6CA3}" srcId="{ED5B394C-4E0D-4C51-970F-AD299BEF411D}" destId="{790CB1D7-8105-4632-912F-A99A6C94EE43}" srcOrd="3" destOrd="0" parTransId="{738B4456-4610-47D0-91A6-50BF1D59AF71}" sibTransId="{A1B973E9-15B4-4B91-BBD5-3A8EADEBD45D}"/>
    <dgm:cxn modelId="{45CBF5E8-7281-44F8-B0F9-7A09D6BC4C3F}" srcId="{ED5B394C-4E0D-4C51-970F-AD299BEF411D}" destId="{839822C7-1541-4AAF-A83A-7AE50FE3AFDD}" srcOrd="17" destOrd="0" parTransId="{976473FE-4BCC-4A7D-8C11-C2AB3BE20393}" sibTransId="{C013568D-54C3-4AEA-99EA-3EFA46FFF58C}"/>
    <dgm:cxn modelId="{8285CFF4-89CD-4526-A315-652E608940F3}" type="presOf" srcId="{839822C7-1541-4AAF-A83A-7AE50FE3AFDD}" destId="{EA25F3C1-C024-4DC2-84C1-E16B005B7627}" srcOrd="0" destOrd="0" presId="urn:microsoft.com/office/officeart/2005/8/layout/default"/>
    <dgm:cxn modelId="{9F6CB7F8-F5AB-4B36-BEA5-40AABB7FCA55}" srcId="{ED5B394C-4E0D-4C51-970F-AD299BEF411D}" destId="{F5B45B16-23A4-4393-93A6-B048DBE3ACE0}" srcOrd="15" destOrd="0" parTransId="{A68E6E3E-388F-4C2F-8727-D65C4F343CDD}" sibTransId="{5A30420D-FF6B-4ADA-BC10-CA425DD205B3}"/>
    <dgm:cxn modelId="{F1EBFD2B-D21B-4E7C-AB60-13FA255D29AE}" type="presParOf" srcId="{4C0EFE1A-52D9-4162-B370-F4E54A71EC93}" destId="{2E6293A5-9CD8-4C8C-B199-7C7D22CBBB14}" srcOrd="0" destOrd="0" presId="urn:microsoft.com/office/officeart/2005/8/layout/default"/>
    <dgm:cxn modelId="{C9024153-D457-4D59-849B-C3BAE26DF5F5}" type="presParOf" srcId="{4C0EFE1A-52D9-4162-B370-F4E54A71EC93}" destId="{090B14DF-DD6A-4117-AF4B-AB6AF91E2A31}" srcOrd="1" destOrd="0" presId="urn:microsoft.com/office/officeart/2005/8/layout/default"/>
    <dgm:cxn modelId="{181DA5F1-82D9-49D1-AEC8-D1554A73B8AC}" type="presParOf" srcId="{4C0EFE1A-52D9-4162-B370-F4E54A71EC93}" destId="{B7F04048-9488-44A6-B17F-6B9F09A2EE19}" srcOrd="2" destOrd="0" presId="urn:microsoft.com/office/officeart/2005/8/layout/default"/>
    <dgm:cxn modelId="{B6E7A83F-B1AA-42D3-AEE1-66A1E5F82666}" type="presParOf" srcId="{4C0EFE1A-52D9-4162-B370-F4E54A71EC93}" destId="{C542993B-E883-4429-AB30-357B7D809D93}" srcOrd="3" destOrd="0" presId="urn:microsoft.com/office/officeart/2005/8/layout/default"/>
    <dgm:cxn modelId="{740A3F91-CFC2-4F7B-94E9-C5F053A67F85}" type="presParOf" srcId="{4C0EFE1A-52D9-4162-B370-F4E54A71EC93}" destId="{657D04F3-1269-4CA4-B6F6-DDF412D813DA}" srcOrd="4" destOrd="0" presId="urn:microsoft.com/office/officeart/2005/8/layout/default"/>
    <dgm:cxn modelId="{A0969F4D-3891-4AE0-94A6-25AB1B001D4E}" type="presParOf" srcId="{4C0EFE1A-52D9-4162-B370-F4E54A71EC93}" destId="{A0FFCD83-E181-4469-8EE3-D1D45B065C17}" srcOrd="5" destOrd="0" presId="urn:microsoft.com/office/officeart/2005/8/layout/default"/>
    <dgm:cxn modelId="{0495126A-36CC-4641-8F4D-F2CA3854F98B}" type="presParOf" srcId="{4C0EFE1A-52D9-4162-B370-F4E54A71EC93}" destId="{0936C6AD-63F3-4C94-8FDF-2A4D34E86B2C}" srcOrd="6" destOrd="0" presId="urn:microsoft.com/office/officeart/2005/8/layout/default"/>
    <dgm:cxn modelId="{951194B8-83AB-44D8-8CF8-29CB5EE4C209}" type="presParOf" srcId="{4C0EFE1A-52D9-4162-B370-F4E54A71EC93}" destId="{7ED7981A-A54A-40AD-84FE-DBB1884C3AC1}" srcOrd="7" destOrd="0" presId="urn:microsoft.com/office/officeart/2005/8/layout/default"/>
    <dgm:cxn modelId="{1A2300D0-9AAA-414E-9C47-92B5D4411CA5}" type="presParOf" srcId="{4C0EFE1A-52D9-4162-B370-F4E54A71EC93}" destId="{0083338F-53F1-472C-8651-9068F7A5968F}" srcOrd="8" destOrd="0" presId="urn:microsoft.com/office/officeart/2005/8/layout/default"/>
    <dgm:cxn modelId="{1DC872C4-7E92-4B55-A5AC-38346AF4EA29}" type="presParOf" srcId="{4C0EFE1A-52D9-4162-B370-F4E54A71EC93}" destId="{6BC475F1-5BED-456C-B29E-A7BEE2AEAA82}" srcOrd="9" destOrd="0" presId="urn:microsoft.com/office/officeart/2005/8/layout/default"/>
    <dgm:cxn modelId="{3E82CC3C-4872-4371-975F-A1020F1C0534}" type="presParOf" srcId="{4C0EFE1A-52D9-4162-B370-F4E54A71EC93}" destId="{8375CAAC-7DC6-4AB1-9F0E-440AB42EF16D}" srcOrd="10" destOrd="0" presId="urn:microsoft.com/office/officeart/2005/8/layout/default"/>
    <dgm:cxn modelId="{B92E7FC0-79A9-4D51-9D20-1B6368E85229}" type="presParOf" srcId="{4C0EFE1A-52D9-4162-B370-F4E54A71EC93}" destId="{67BDFAD7-DA8D-4890-A252-0B9C831CDFEA}" srcOrd="11" destOrd="0" presId="urn:microsoft.com/office/officeart/2005/8/layout/default"/>
    <dgm:cxn modelId="{EF4F9FAF-FF00-44FA-AC12-0CDFFB8EEC68}" type="presParOf" srcId="{4C0EFE1A-52D9-4162-B370-F4E54A71EC93}" destId="{EF3EF77C-E04B-4B33-A986-06347FA99A2A}" srcOrd="12" destOrd="0" presId="urn:microsoft.com/office/officeart/2005/8/layout/default"/>
    <dgm:cxn modelId="{A8D23D89-AE86-4739-8D7C-595B4C7812D7}" type="presParOf" srcId="{4C0EFE1A-52D9-4162-B370-F4E54A71EC93}" destId="{79C5247C-C324-4059-9568-D315FDB2162A}" srcOrd="13" destOrd="0" presId="urn:microsoft.com/office/officeart/2005/8/layout/default"/>
    <dgm:cxn modelId="{6F10418A-9ED0-428A-81A9-95AC00F06312}" type="presParOf" srcId="{4C0EFE1A-52D9-4162-B370-F4E54A71EC93}" destId="{8E8C8314-B576-4179-8BC3-6C0E5A41BB55}" srcOrd="14" destOrd="0" presId="urn:microsoft.com/office/officeart/2005/8/layout/default"/>
    <dgm:cxn modelId="{D86EF943-CC3C-49AE-9AB7-4111CF7125B5}" type="presParOf" srcId="{4C0EFE1A-52D9-4162-B370-F4E54A71EC93}" destId="{AD5C6C7D-B057-4C00-B93C-D3B60FB533C7}" srcOrd="15" destOrd="0" presId="urn:microsoft.com/office/officeart/2005/8/layout/default"/>
    <dgm:cxn modelId="{30A20F53-D7F2-429A-A6DD-A06F8D1F18BA}" type="presParOf" srcId="{4C0EFE1A-52D9-4162-B370-F4E54A71EC93}" destId="{59241EC7-9BDB-493E-B3E5-5E6ECE66B8BF}" srcOrd="16" destOrd="0" presId="urn:microsoft.com/office/officeart/2005/8/layout/default"/>
    <dgm:cxn modelId="{5D5FFF71-24BE-45C3-A4ED-08D8770079BE}" type="presParOf" srcId="{4C0EFE1A-52D9-4162-B370-F4E54A71EC93}" destId="{FB415C9C-006C-4396-A7A2-AD88C6A85D07}" srcOrd="17" destOrd="0" presId="urn:microsoft.com/office/officeart/2005/8/layout/default"/>
    <dgm:cxn modelId="{A2F75156-1030-45F8-A231-FD6C84DFCDA4}" type="presParOf" srcId="{4C0EFE1A-52D9-4162-B370-F4E54A71EC93}" destId="{0D88F4E3-B6F2-4101-A1F9-E57A5B052EC8}" srcOrd="18" destOrd="0" presId="urn:microsoft.com/office/officeart/2005/8/layout/default"/>
    <dgm:cxn modelId="{0E96E2A8-E192-4B03-943E-866550225FEE}" type="presParOf" srcId="{4C0EFE1A-52D9-4162-B370-F4E54A71EC93}" destId="{66AF3AF9-9677-4736-9C48-F69C185B37A6}" srcOrd="19" destOrd="0" presId="urn:microsoft.com/office/officeart/2005/8/layout/default"/>
    <dgm:cxn modelId="{AA25C5D5-8855-4028-8CF4-C5CF669D6F8D}" type="presParOf" srcId="{4C0EFE1A-52D9-4162-B370-F4E54A71EC93}" destId="{75888EA4-E5F6-48F5-8E62-FF3ACC2EE242}" srcOrd="20" destOrd="0" presId="urn:microsoft.com/office/officeart/2005/8/layout/default"/>
    <dgm:cxn modelId="{9B8EC566-3DB2-4728-9080-1767B777D5DA}" type="presParOf" srcId="{4C0EFE1A-52D9-4162-B370-F4E54A71EC93}" destId="{DE5C42F3-2AFE-4241-AC70-A701E6D678E7}" srcOrd="21" destOrd="0" presId="urn:microsoft.com/office/officeart/2005/8/layout/default"/>
    <dgm:cxn modelId="{4661E009-B772-48AE-88A9-6935A2F3A2B0}" type="presParOf" srcId="{4C0EFE1A-52D9-4162-B370-F4E54A71EC93}" destId="{ED11245C-F98F-45AE-949E-145CEA461DFA}" srcOrd="22" destOrd="0" presId="urn:microsoft.com/office/officeart/2005/8/layout/default"/>
    <dgm:cxn modelId="{BDE69568-C8D7-4A82-8BB0-4AC7D2F586FC}" type="presParOf" srcId="{4C0EFE1A-52D9-4162-B370-F4E54A71EC93}" destId="{70EF20C6-466D-43C8-899D-64F6C5E8687D}" srcOrd="23" destOrd="0" presId="urn:microsoft.com/office/officeart/2005/8/layout/default"/>
    <dgm:cxn modelId="{0EFE141C-7643-4D4F-B5C4-A388202129BD}" type="presParOf" srcId="{4C0EFE1A-52D9-4162-B370-F4E54A71EC93}" destId="{45EEFF47-C877-412E-883B-650A5A2394F8}" srcOrd="24" destOrd="0" presId="urn:microsoft.com/office/officeart/2005/8/layout/default"/>
    <dgm:cxn modelId="{1ACC9DDC-A6C4-442A-9E7A-796A9A709FFB}" type="presParOf" srcId="{4C0EFE1A-52D9-4162-B370-F4E54A71EC93}" destId="{CB8E9FF9-0E91-4F9C-9677-E29C277A5E92}" srcOrd="25" destOrd="0" presId="urn:microsoft.com/office/officeart/2005/8/layout/default"/>
    <dgm:cxn modelId="{07D69D3C-7953-4666-8E0F-D7FD132ABA4D}" type="presParOf" srcId="{4C0EFE1A-52D9-4162-B370-F4E54A71EC93}" destId="{16209C6E-547E-43A9-9A60-F93A527C2288}" srcOrd="26" destOrd="0" presId="urn:microsoft.com/office/officeart/2005/8/layout/default"/>
    <dgm:cxn modelId="{EB4B5F24-247D-44AC-8EB0-7AB572CF5392}" type="presParOf" srcId="{4C0EFE1A-52D9-4162-B370-F4E54A71EC93}" destId="{D0FA11AC-107D-4438-8379-08B96093367E}" srcOrd="27" destOrd="0" presId="urn:microsoft.com/office/officeart/2005/8/layout/default"/>
    <dgm:cxn modelId="{7B2CAFCD-E758-4295-909A-3709409BC92A}" type="presParOf" srcId="{4C0EFE1A-52D9-4162-B370-F4E54A71EC93}" destId="{B95DB670-D281-414A-BE62-CCC7F5DF35A1}" srcOrd="28" destOrd="0" presId="urn:microsoft.com/office/officeart/2005/8/layout/default"/>
    <dgm:cxn modelId="{4F3DA508-292F-485E-9757-3281728308DA}" type="presParOf" srcId="{4C0EFE1A-52D9-4162-B370-F4E54A71EC93}" destId="{156499E8-74ED-443E-BD75-AD341A275BE5}" srcOrd="29" destOrd="0" presId="urn:microsoft.com/office/officeart/2005/8/layout/default"/>
    <dgm:cxn modelId="{8FB6FE18-992B-4B75-9883-3BAA6509777C}" type="presParOf" srcId="{4C0EFE1A-52D9-4162-B370-F4E54A71EC93}" destId="{6CA18B44-AB7B-4198-B7AB-447946859679}" srcOrd="30" destOrd="0" presId="urn:microsoft.com/office/officeart/2005/8/layout/default"/>
    <dgm:cxn modelId="{0AF2C897-3573-4690-BCB3-0947B31FFB6A}" type="presParOf" srcId="{4C0EFE1A-52D9-4162-B370-F4E54A71EC93}" destId="{07976289-3990-4EEF-AA96-FDF64F5EF478}" srcOrd="31" destOrd="0" presId="urn:microsoft.com/office/officeart/2005/8/layout/default"/>
    <dgm:cxn modelId="{7ACEC4CB-9CE2-43A1-9BB4-2A9BD2844D1A}" type="presParOf" srcId="{4C0EFE1A-52D9-4162-B370-F4E54A71EC93}" destId="{0C403540-2CF9-4FB8-859B-32A764B1D2D1}" srcOrd="32" destOrd="0" presId="urn:microsoft.com/office/officeart/2005/8/layout/default"/>
    <dgm:cxn modelId="{CF29D7D4-0AD2-4FBF-8034-34CE0A77E70C}" type="presParOf" srcId="{4C0EFE1A-52D9-4162-B370-F4E54A71EC93}" destId="{335A6831-061D-4E89-9362-94FB51168FE3}" srcOrd="33" destOrd="0" presId="urn:microsoft.com/office/officeart/2005/8/layout/default"/>
    <dgm:cxn modelId="{E6795782-546F-4B3D-964D-C07D066F34E4}" type="presParOf" srcId="{4C0EFE1A-52D9-4162-B370-F4E54A71EC93}" destId="{EA25F3C1-C024-4DC2-84C1-E16B005B7627}" srcOrd="34" destOrd="0" presId="urn:microsoft.com/office/officeart/2005/8/layout/default"/>
    <dgm:cxn modelId="{8AA42E90-A57B-4ADF-B7B8-8A7F6999FBF0}" type="presParOf" srcId="{4C0EFE1A-52D9-4162-B370-F4E54A71EC93}" destId="{00EDDA3A-7D32-4611-90E0-B64F0307AE91}" srcOrd="35" destOrd="0" presId="urn:microsoft.com/office/officeart/2005/8/layout/default"/>
    <dgm:cxn modelId="{E4D7B93B-2AFE-42F6-9600-14FF69CAA694}" type="presParOf" srcId="{4C0EFE1A-52D9-4162-B370-F4E54A71EC93}" destId="{E752CAFB-1976-47FA-9AE2-B72F93F355DA}" srcOrd="36" destOrd="0" presId="urn:microsoft.com/office/officeart/2005/8/layout/default"/>
    <dgm:cxn modelId="{1CBFB678-C77A-4D49-AC44-9D651339C437}" type="presParOf" srcId="{4C0EFE1A-52D9-4162-B370-F4E54A71EC93}" destId="{62F2CDF7-0C84-4C21-9C12-95E0FA78D62B}" srcOrd="37" destOrd="0" presId="urn:microsoft.com/office/officeart/2005/8/layout/default"/>
    <dgm:cxn modelId="{1BFA3A93-F501-4563-98D3-57CD911201A6}" type="presParOf" srcId="{4C0EFE1A-52D9-4162-B370-F4E54A71EC93}" destId="{FC3349C1-89B3-4C79-A471-BB283EB3D88A}" srcOrd="38" destOrd="0" presId="urn:microsoft.com/office/officeart/2005/8/layout/default"/>
  </dgm:cxnLst>
  <dgm:bg>
    <a:solidFill>
      <a:schemeClr val="tx1">
        <a:lumMod val="50000"/>
        <a:lumOff val="50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0B10E-D414-416B-9FFE-EDA9FEBE00CF}">
      <dsp:nvSpPr>
        <dsp:cNvPr id="0" name=""/>
        <dsp:cNvSpPr/>
      </dsp:nvSpPr>
      <dsp:spPr>
        <a:xfrm>
          <a:off x="339979" y="1037251"/>
          <a:ext cx="1333324" cy="11654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29</a:t>
          </a:r>
          <a:endParaRPr lang="tr-TR" sz="36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673310" y="1212075"/>
        <a:ext cx="649995" cy="815845"/>
      </dsp:txXfrm>
    </dsp:sp>
    <dsp:sp modelId="{444D6760-E4E4-4D23-90D7-6AD8D8651744}">
      <dsp:nvSpPr>
        <dsp:cNvPr id="0" name=""/>
        <dsp:cNvSpPr/>
      </dsp:nvSpPr>
      <dsp:spPr>
        <a:xfrm>
          <a:off x="6648" y="1286667"/>
          <a:ext cx="666662" cy="666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1 Yazarlı</a:t>
          </a:r>
          <a:endParaRPr lang="tr-TR" sz="11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04278" y="1384297"/>
        <a:ext cx="471402" cy="471402"/>
      </dsp:txXfrm>
    </dsp:sp>
    <dsp:sp modelId="{1F3136CE-55C8-4E7F-A897-942997A55F5D}">
      <dsp:nvSpPr>
        <dsp:cNvPr id="0" name=""/>
        <dsp:cNvSpPr/>
      </dsp:nvSpPr>
      <dsp:spPr>
        <a:xfrm>
          <a:off x="2089967" y="1037251"/>
          <a:ext cx="1333324" cy="11654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97</a:t>
          </a:r>
          <a:endParaRPr lang="tr-TR" sz="36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2423298" y="1212075"/>
        <a:ext cx="649995" cy="815845"/>
      </dsp:txXfrm>
    </dsp:sp>
    <dsp:sp modelId="{3BEE10E8-EC4D-4E08-A722-FA26293F2168}">
      <dsp:nvSpPr>
        <dsp:cNvPr id="0" name=""/>
        <dsp:cNvSpPr/>
      </dsp:nvSpPr>
      <dsp:spPr>
        <a:xfrm>
          <a:off x="1756636" y="1286667"/>
          <a:ext cx="666662" cy="666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2 Yazarlı </a:t>
          </a:r>
          <a:endParaRPr lang="tr-TR" sz="11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854266" y="1384297"/>
        <a:ext cx="471402" cy="471402"/>
      </dsp:txXfrm>
    </dsp:sp>
    <dsp:sp modelId="{3615888B-AEA9-480E-8FCF-509662448655}">
      <dsp:nvSpPr>
        <dsp:cNvPr id="0" name=""/>
        <dsp:cNvSpPr/>
      </dsp:nvSpPr>
      <dsp:spPr>
        <a:xfrm>
          <a:off x="3839955" y="1037251"/>
          <a:ext cx="1333324" cy="11654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cap="none" spc="0" dirty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32</a:t>
          </a:r>
        </a:p>
      </dsp:txBody>
      <dsp:txXfrm>
        <a:off x="4173286" y="1212075"/>
        <a:ext cx="649995" cy="815845"/>
      </dsp:txXfrm>
    </dsp:sp>
    <dsp:sp modelId="{7C6E42F1-B93E-4F16-9FC4-15B2790457D3}">
      <dsp:nvSpPr>
        <dsp:cNvPr id="0" name=""/>
        <dsp:cNvSpPr/>
      </dsp:nvSpPr>
      <dsp:spPr>
        <a:xfrm>
          <a:off x="3506624" y="1286667"/>
          <a:ext cx="666662" cy="666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3 Yazarlı</a:t>
          </a:r>
          <a:endParaRPr lang="tr-TR" sz="11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604254" y="1384297"/>
        <a:ext cx="471402" cy="471402"/>
      </dsp:txXfrm>
    </dsp:sp>
    <dsp:sp modelId="{6BBA075A-2DA3-442F-A318-224CE9DB4E77}">
      <dsp:nvSpPr>
        <dsp:cNvPr id="0" name=""/>
        <dsp:cNvSpPr/>
      </dsp:nvSpPr>
      <dsp:spPr>
        <a:xfrm>
          <a:off x="5589943" y="1037251"/>
          <a:ext cx="1333324" cy="11654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4</a:t>
          </a:r>
          <a:endParaRPr lang="tr-TR" sz="36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923274" y="1212075"/>
        <a:ext cx="649995" cy="815845"/>
      </dsp:txXfrm>
    </dsp:sp>
    <dsp:sp modelId="{32F26496-BB38-4DA9-80B7-C3BE71CF6B94}">
      <dsp:nvSpPr>
        <dsp:cNvPr id="0" name=""/>
        <dsp:cNvSpPr/>
      </dsp:nvSpPr>
      <dsp:spPr>
        <a:xfrm>
          <a:off x="5256612" y="1286667"/>
          <a:ext cx="666662" cy="666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4 Yazarlı</a:t>
          </a:r>
          <a:endParaRPr lang="tr-TR" sz="11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354242" y="1384297"/>
        <a:ext cx="471402" cy="471402"/>
      </dsp:txXfrm>
    </dsp:sp>
    <dsp:sp modelId="{F4A256FE-A962-4D90-AE4B-C41FC6F23CEF}">
      <dsp:nvSpPr>
        <dsp:cNvPr id="0" name=""/>
        <dsp:cNvSpPr/>
      </dsp:nvSpPr>
      <dsp:spPr>
        <a:xfrm>
          <a:off x="7339931" y="1037251"/>
          <a:ext cx="1333324" cy="11654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3</a:t>
          </a:r>
          <a:endParaRPr lang="tr-TR" sz="36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7673262" y="1212075"/>
        <a:ext cx="649995" cy="815845"/>
      </dsp:txXfrm>
    </dsp:sp>
    <dsp:sp modelId="{F36C815F-3FEE-4B09-A33A-AEB7A60CC1B3}">
      <dsp:nvSpPr>
        <dsp:cNvPr id="0" name=""/>
        <dsp:cNvSpPr/>
      </dsp:nvSpPr>
      <dsp:spPr>
        <a:xfrm>
          <a:off x="7006600" y="1286667"/>
          <a:ext cx="666662" cy="6666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cap="none" spc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rPr>
            <a:t>5 Yazarlı</a:t>
          </a:r>
          <a:endParaRPr lang="tr-TR" sz="11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7104230" y="1384297"/>
        <a:ext cx="471402" cy="471402"/>
      </dsp:txXfrm>
    </dsp:sp>
    <dsp:sp modelId="{BF30D59C-5639-4649-9E99-2EE0B13682A2}">
      <dsp:nvSpPr>
        <dsp:cNvPr id="0" name=""/>
        <dsp:cNvSpPr/>
      </dsp:nvSpPr>
      <dsp:spPr>
        <a:xfrm>
          <a:off x="8851264" y="1005247"/>
          <a:ext cx="1333324" cy="11654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548FCF-5A1B-4E0B-9CC2-7BF11A319670}">
      <dsp:nvSpPr>
        <dsp:cNvPr id="0" name=""/>
        <dsp:cNvSpPr/>
      </dsp:nvSpPr>
      <dsp:spPr>
        <a:xfrm>
          <a:off x="9270529" y="1111455"/>
          <a:ext cx="1652062" cy="10806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Toplam 165</a:t>
          </a:r>
          <a:endParaRPr lang="tr-TR" sz="2400" b="1" kern="1200" cap="none" spc="0" dirty="0">
            <a:ln w="6600">
              <a:prstDash val="solid"/>
            </a:ln>
            <a:solidFill>
              <a:schemeClr val="tx1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9512468" y="1269716"/>
        <a:ext cx="1168184" cy="764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93A5-9CD8-4C8C-B199-7C7D22CBBB14}">
      <dsp:nvSpPr>
        <dsp:cNvPr id="0" name=""/>
        <dsp:cNvSpPr/>
      </dsp:nvSpPr>
      <dsp:spPr>
        <a:xfrm>
          <a:off x="77521" y="2839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Anadolu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(24)</a:t>
          </a:r>
        </a:p>
      </dsp:txBody>
      <dsp:txXfrm>
        <a:off x="77521" y="2839"/>
        <a:ext cx="1210250" cy="726150"/>
      </dsp:txXfrm>
    </dsp:sp>
    <dsp:sp modelId="{F8D6F1E7-9AEB-4653-86C4-B549B20DB1D4}">
      <dsp:nvSpPr>
        <dsp:cNvPr id="0" name=""/>
        <dsp:cNvSpPr/>
      </dsp:nvSpPr>
      <dsp:spPr>
        <a:xfrm>
          <a:off x="1408797" y="2839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Dokuz Eylül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(18)</a:t>
          </a:r>
        </a:p>
      </dsp:txBody>
      <dsp:txXfrm>
        <a:off x="1408797" y="2839"/>
        <a:ext cx="1210250" cy="726150"/>
      </dsp:txXfrm>
    </dsp:sp>
    <dsp:sp modelId="{4C91EEF6-CFBE-40EE-8F6C-15DB3DD616EB}">
      <dsp:nvSpPr>
        <dsp:cNvPr id="0" name=""/>
        <dsp:cNvSpPr/>
      </dsp:nvSpPr>
      <dsp:spPr>
        <a:xfrm>
          <a:off x="2740073" y="2839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Eskişehir Osmangazi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(17)</a:t>
          </a:r>
        </a:p>
      </dsp:txBody>
      <dsp:txXfrm>
        <a:off x="2740073" y="2839"/>
        <a:ext cx="1210250" cy="726150"/>
      </dsp:txXfrm>
    </dsp:sp>
    <dsp:sp modelId="{75D4B0DD-692F-477A-9858-D317EF0ACF13}">
      <dsp:nvSpPr>
        <dsp:cNvPr id="0" name=""/>
        <dsp:cNvSpPr/>
      </dsp:nvSpPr>
      <dsp:spPr>
        <a:xfrm>
          <a:off x="4071348" y="2839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Ankara Hacı Bayram Veli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(15)</a:t>
          </a:r>
        </a:p>
      </dsp:txBody>
      <dsp:txXfrm>
        <a:off x="4071348" y="2839"/>
        <a:ext cx="1210250" cy="726150"/>
      </dsp:txXfrm>
    </dsp:sp>
    <dsp:sp modelId="{4540175D-8290-4253-B7FC-227E39CFA30D}">
      <dsp:nvSpPr>
        <dsp:cNvPr id="0" name=""/>
        <dsp:cNvSpPr/>
      </dsp:nvSpPr>
      <dsp:spPr>
        <a:xfrm>
          <a:off x="77521" y="850015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Mersin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(15)</a:t>
          </a:r>
        </a:p>
      </dsp:txBody>
      <dsp:txXfrm>
        <a:off x="77521" y="850015"/>
        <a:ext cx="1210250" cy="726150"/>
      </dsp:txXfrm>
    </dsp:sp>
    <dsp:sp modelId="{B275740E-FCD4-483A-B8C6-2A075BAD2D3F}">
      <dsp:nvSpPr>
        <dsp:cNvPr id="0" name=""/>
        <dsp:cNvSpPr/>
      </dsp:nvSpPr>
      <dsp:spPr>
        <a:xfrm>
          <a:off x="1408797" y="850015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İzmir Katip Çelebi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(11)</a:t>
          </a:r>
        </a:p>
      </dsp:txBody>
      <dsp:txXfrm>
        <a:off x="1408797" y="850015"/>
        <a:ext cx="1210250" cy="726150"/>
      </dsp:txXfrm>
    </dsp:sp>
    <dsp:sp modelId="{C4F8B53B-3BC7-4D53-880D-64314CF7939B}">
      <dsp:nvSpPr>
        <dsp:cNvPr id="0" name=""/>
        <dsp:cNvSpPr/>
      </dsp:nvSpPr>
      <dsp:spPr>
        <a:xfrm>
          <a:off x="2740073" y="850015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Afyon Kocatepe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(11)</a:t>
          </a:r>
        </a:p>
      </dsp:txBody>
      <dsp:txXfrm>
        <a:off x="2740073" y="850015"/>
        <a:ext cx="1210250" cy="726150"/>
      </dsp:txXfrm>
    </dsp:sp>
    <dsp:sp modelId="{72C17D76-1541-44F3-A6DD-E43F69FF3556}">
      <dsp:nvSpPr>
        <dsp:cNvPr id="0" name=""/>
        <dsp:cNvSpPr/>
      </dsp:nvSpPr>
      <dsp:spPr>
        <a:xfrm>
          <a:off x="4071348" y="850015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Gümüşhane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sp:txBody>
      <dsp:txXfrm>
        <a:off x="4071348" y="850015"/>
        <a:ext cx="1210250" cy="726150"/>
      </dsp:txXfrm>
    </dsp:sp>
    <dsp:sp modelId="{E3A58BD2-358A-4513-B6C8-D809D1C58923}">
      <dsp:nvSpPr>
        <dsp:cNvPr id="0" name=""/>
        <dsp:cNvSpPr/>
      </dsp:nvSpPr>
      <dsp:spPr>
        <a:xfrm>
          <a:off x="77521" y="1697190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Nevşehir Hacı Bektaşi Veli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sp:txBody>
      <dsp:txXfrm>
        <a:off x="77521" y="1697190"/>
        <a:ext cx="1210250" cy="726150"/>
      </dsp:txXfrm>
    </dsp:sp>
    <dsp:sp modelId="{61E429AC-F088-4466-B4B7-1D914ADAA59B}">
      <dsp:nvSpPr>
        <dsp:cNvPr id="0" name=""/>
        <dsp:cNvSpPr/>
      </dsp:nvSpPr>
      <dsp:spPr>
        <a:xfrm>
          <a:off x="1408797" y="1697190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İstanbul Gedik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sp:txBody>
      <dsp:txXfrm>
        <a:off x="1408797" y="1697190"/>
        <a:ext cx="1210250" cy="726150"/>
      </dsp:txXfrm>
    </dsp:sp>
    <dsp:sp modelId="{6198F8A6-9CA0-457C-B5BF-1AE8400EB6FC}">
      <dsp:nvSpPr>
        <dsp:cNvPr id="0" name=""/>
        <dsp:cNvSpPr/>
      </dsp:nvSpPr>
      <dsp:spPr>
        <a:xfrm>
          <a:off x="2740073" y="1697190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İstanbul Kent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sp:txBody>
      <dsp:txXfrm>
        <a:off x="2740073" y="1697190"/>
        <a:ext cx="1210250" cy="726150"/>
      </dsp:txXfrm>
    </dsp:sp>
    <dsp:sp modelId="{135788CC-00BC-4B69-9346-1336996BB4D1}">
      <dsp:nvSpPr>
        <dsp:cNvPr id="0" name=""/>
        <dsp:cNvSpPr/>
      </dsp:nvSpPr>
      <dsp:spPr>
        <a:xfrm>
          <a:off x="4071348" y="1697190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Bolu Abant İzzet Baysal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(9)</a:t>
          </a:r>
        </a:p>
      </dsp:txBody>
      <dsp:txXfrm>
        <a:off x="4071348" y="1697190"/>
        <a:ext cx="1210250" cy="726150"/>
      </dsp:txXfrm>
    </dsp:sp>
    <dsp:sp modelId="{7F3F5E85-ED15-4570-A87D-D47668B05CEC}">
      <dsp:nvSpPr>
        <dsp:cNvPr id="0" name=""/>
        <dsp:cNvSpPr/>
      </dsp:nvSpPr>
      <dsp:spPr>
        <a:xfrm>
          <a:off x="77521" y="2544366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Sakarya Uygulamalı Bilimler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(8)</a:t>
          </a:r>
        </a:p>
      </dsp:txBody>
      <dsp:txXfrm>
        <a:off x="77521" y="2544366"/>
        <a:ext cx="1210250" cy="726150"/>
      </dsp:txXfrm>
    </dsp:sp>
    <dsp:sp modelId="{B5CA2F47-A2E1-4C35-B2CC-439638905BAC}">
      <dsp:nvSpPr>
        <dsp:cNvPr id="0" name=""/>
        <dsp:cNvSpPr/>
      </dsp:nvSpPr>
      <dsp:spPr>
        <a:xfrm>
          <a:off x="1408797" y="2544366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İskenderun Teknik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(7)</a:t>
          </a:r>
        </a:p>
      </dsp:txBody>
      <dsp:txXfrm>
        <a:off x="1408797" y="2544366"/>
        <a:ext cx="1210250" cy="726150"/>
      </dsp:txXfrm>
    </dsp:sp>
    <dsp:sp modelId="{F7B70302-9802-4D87-9987-A45466A166BA}">
      <dsp:nvSpPr>
        <dsp:cNvPr id="0" name=""/>
        <dsp:cNvSpPr/>
      </dsp:nvSpPr>
      <dsp:spPr>
        <a:xfrm>
          <a:off x="2740073" y="2544366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Yaşar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(7)</a:t>
          </a:r>
        </a:p>
      </dsp:txBody>
      <dsp:txXfrm>
        <a:off x="2740073" y="2544366"/>
        <a:ext cx="1210250" cy="726150"/>
      </dsp:txXfrm>
    </dsp:sp>
    <dsp:sp modelId="{4CF750C8-A9D7-451E-9BC1-B5A6F38D6AED}">
      <dsp:nvSpPr>
        <dsp:cNvPr id="0" name=""/>
        <dsp:cNvSpPr/>
      </dsp:nvSpPr>
      <dsp:spPr>
        <a:xfrm>
          <a:off x="4071348" y="2544366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Başkent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sp:txBody>
      <dsp:txXfrm>
        <a:off x="4071348" y="2544366"/>
        <a:ext cx="1210250" cy="726150"/>
      </dsp:txXfrm>
    </dsp:sp>
    <dsp:sp modelId="{E2E53B1A-F154-441E-8575-EFD8A53F06D5}">
      <dsp:nvSpPr>
        <dsp:cNvPr id="0" name=""/>
        <dsp:cNvSpPr/>
      </dsp:nvSpPr>
      <dsp:spPr>
        <a:xfrm>
          <a:off x="77521" y="3391541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Bingöl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sp:txBody>
      <dsp:txXfrm>
        <a:off x="77521" y="3391541"/>
        <a:ext cx="1210250" cy="726150"/>
      </dsp:txXfrm>
    </dsp:sp>
    <dsp:sp modelId="{6BE1E9DF-3475-47DE-8EAA-D49D2D347605}">
      <dsp:nvSpPr>
        <dsp:cNvPr id="0" name=""/>
        <dsp:cNvSpPr/>
      </dsp:nvSpPr>
      <dsp:spPr>
        <a:xfrm>
          <a:off x="1408797" y="3391541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Gaziantep İslam Bilim ve Teknoloji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sp:txBody>
      <dsp:txXfrm>
        <a:off x="1408797" y="3391541"/>
        <a:ext cx="1210250" cy="726150"/>
      </dsp:txXfrm>
    </dsp:sp>
    <dsp:sp modelId="{7FA3116E-9B22-425E-B500-A490D86A84A3}">
      <dsp:nvSpPr>
        <dsp:cNvPr id="0" name=""/>
        <dsp:cNvSpPr/>
      </dsp:nvSpPr>
      <dsp:spPr>
        <a:xfrm>
          <a:off x="2740073" y="3391541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Kastamonu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sp:txBody>
      <dsp:txXfrm>
        <a:off x="2740073" y="3391541"/>
        <a:ext cx="1210250" cy="726150"/>
      </dsp:txXfrm>
    </dsp:sp>
    <dsp:sp modelId="{BA776A61-F3FF-45D7-BD02-9169822F8508}">
      <dsp:nvSpPr>
        <dsp:cNvPr id="0" name=""/>
        <dsp:cNvSpPr/>
      </dsp:nvSpPr>
      <dsp:spPr>
        <a:xfrm>
          <a:off x="4071348" y="3391541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 err="1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Ondokuz</a:t>
          </a: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 Mayıs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(6)</a:t>
          </a:r>
        </a:p>
      </dsp:txBody>
      <dsp:txXfrm>
        <a:off x="4071348" y="3391541"/>
        <a:ext cx="1210250" cy="726150"/>
      </dsp:txXfrm>
    </dsp:sp>
    <dsp:sp modelId="{40B0FE4C-D9E0-43C8-ACA0-6773EDFA9065}">
      <dsp:nvSpPr>
        <dsp:cNvPr id="0" name=""/>
        <dsp:cNvSpPr/>
      </dsp:nvSpPr>
      <dsp:spPr>
        <a:xfrm>
          <a:off x="77521" y="4238717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Akdeniz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sp:txBody>
      <dsp:txXfrm>
        <a:off x="77521" y="4238717"/>
        <a:ext cx="1210250" cy="726150"/>
      </dsp:txXfrm>
    </dsp:sp>
    <dsp:sp modelId="{1254BAD9-E0AB-4FC2-B982-05DE8567DEDA}">
      <dsp:nvSpPr>
        <dsp:cNvPr id="0" name=""/>
        <dsp:cNvSpPr/>
      </dsp:nvSpPr>
      <dsp:spPr>
        <a:xfrm>
          <a:off x="1408797" y="4238717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Artvin Çoruh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sp:txBody>
      <dsp:txXfrm>
        <a:off x="1408797" y="4238717"/>
        <a:ext cx="1210250" cy="726150"/>
      </dsp:txXfrm>
    </dsp:sp>
    <dsp:sp modelId="{47BAEB78-BFBD-4EAE-8E0E-0E069568E85F}">
      <dsp:nvSpPr>
        <dsp:cNvPr id="0" name=""/>
        <dsp:cNvSpPr/>
      </dsp:nvSpPr>
      <dsp:spPr>
        <a:xfrm>
          <a:off x="2740073" y="4238717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Gaziantep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sp:txBody>
      <dsp:txXfrm>
        <a:off x="2740073" y="4238717"/>
        <a:ext cx="1210250" cy="726150"/>
      </dsp:txXfrm>
    </dsp:sp>
    <dsp:sp modelId="{FF7CA304-EC76-4F53-BEAE-47E04753F7A2}">
      <dsp:nvSpPr>
        <dsp:cNvPr id="0" name=""/>
        <dsp:cNvSpPr/>
      </dsp:nvSpPr>
      <dsp:spPr>
        <a:xfrm>
          <a:off x="4071348" y="4238717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İzmir Ekonomi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(5)</a:t>
          </a:r>
        </a:p>
      </dsp:txBody>
      <dsp:txXfrm>
        <a:off x="4071348" y="4238717"/>
        <a:ext cx="1210250" cy="726150"/>
      </dsp:txXfrm>
    </dsp:sp>
    <dsp:sp modelId="{C549757B-87E5-414B-B4AE-3D11A780B124}">
      <dsp:nvSpPr>
        <dsp:cNvPr id="0" name=""/>
        <dsp:cNvSpPr/>
      </dsp:nvSpPr>
      <dsp:spPr>
        <a:xfrm>
          <a:off x="77521" y="5085892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Bitlis Eren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sp:txBody>
      <dsp:txXfrm>
        <a:off x="77521" y="5085892"/>
        <a:ext cx="1210250" cy="726150"/>
      </dsp:txXfrm>
    </dsp:sp>
    <dsp:sp modelId="{F928AA2D-C372-406C-A163-5C235C6BEEFC}">
      <dsp:nvSpPr>
        <dsp:cNvPr id="0" name=""/>
        <dsp:cNvSpPr/>
      </dsp:nvSpPr>
      <dsp:spPr>
        <a:xfrm>
          <a:off x="1408797" y="5085892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Necmettin Erbakan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sp:txBody>
      <dsp:txXfrm>
        <a:off x="1408797" y="5085892"/>
        <a:ext cx="1210250" cy="726150"/>
      </dsp:txXfrm>
    </dsp:sp>
    <dsp:sp modelId="{FCF33808-1510-4B88-929D-D7E128F9E752}">
      <dsp:nvSpPr>
        <dsp:cNvPr id="0" name=""/>
        <dsp:cNvSpPr/>
      </dsp:nvSpPr>
      <dsp:spPr>
        <a:xfrm>
          <a:off x="2740073" y="5085892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Pamukkale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sp:txBody>
      <dsp:txXfrm>
        <a:off x="2740073" y="5085892"/>
        <a:ext cx="1210250" cy="726150"/>
      </dsp:txXfrm>
    </dsp:sp>
    <dsp:sp modelId="{99FA572A-2783-4372-90D6-35A14013F027}">
      <dsp:nvSpPr>
        <dsp:cNvPr id="0" name=""/>
        <dsp:cNvSpPr/>
      </dsp:nvSpPr>
      <dsp:spPr>
        <a:xfrm>
          <a:off x="4071348" y="5085892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Çanakkale </a:t>
          </a:r>
          <a:r>
            <a:rPr lang="tr-TR" sz="1000" b="0" kern="1200" cap="none" spc="0" dirty="0" err="1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Onsekiz</a:t>
          </a: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 Mart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sp:txBody>
      <dsp:txXfrm>
        <a:off x="4071348" y="5085892"/>
        <a:ext cx="1210250" cy="726150"/>
      </dsp:txXfrm>
    </dsp:sp>
    <dsp:sp modelId="{F229FE4E-5C17-45D2-8398-681FA0F18891}">
      <dsp:nvSpPr>
        <dsp:cNvPr id="0" name=""/>
        <dsp:cNvSpPr/>
      </dsp:nvSpPr>
      <dsp:spPr>
        <a:xfrm>
          <a:off x="77521" y="5933068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Çankırı Karatekin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sp:txBody>
      <dsp:txXfrm>
        <a:off x="77521" y="5933068"/>
        <a:ext cx="1210250" cy="726150"/>
      </dsp:txXfrm>
    </dsp:sp>
    <dsp:sp modelId="{C051628D-5246-4850-8F49-CE1C0257953D}">
      <dsp:nvSpPr>
        <dsp:cNvPr id="0" name=""/>
        <dsp:cNvSpPr/>
      </dsp:nvSpPr>
      <dsp:spPr>
        <a:xfrm>
          <a:off x="1408797" y="5933068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İstanbul </a:t>
          </a:r>
          <a:r>
            <a:rPr lang="tr-TR" sz="1000" b="0" kern="1200" cap="none" spc="0" dirty="0" err="1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Esenyurt</a:t>
          </a: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(4)</a:t>
          </a:r>
        </a:p>
      </dsp:txBody>
      <dsp:txXfrm>
        <a:off x="1408797" y="5933068"/>
        <a:ext cx="1210250" cy="726150"/>
      </dsp:txXfrm>
    </dsp:sp>
    <dsp:sp modelId="{89F50050-C414-4380-AE0A-8AB95CEDD119}">
      <dsp:nvSpPr>
        <dsp:cNvPr id="0" name=""/>
        <dsp:cNvSpPr/>
      </dsp:nvSpPr>
      <dsp:spPr>
        <a:xfrm>
          <a:off x="2740073" y="5933068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Antalya Bilim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(3)</a:t>
          </a:r>
        </a:p>
      </dsp:txBody>
      <dsp:txXfrm>
        <a:off x="2740073" y="5933068"/>
        <a:ext cx="1210250" cy="726150"/>
      </dsp:txXfrm>
    </dsp:sp>
    <dsp:sp modelId="{F066559E-6981-4B19-9973-584BE6982141}">
      <dsp:nvSpPr>
        <dsp:cNvPr id="0" name=""/>
        <dsp:cNvSpPr/>
      </dsp:nvSpPr>
      <dsp:spPr>
        <a:xfrm>
          <a:off x="4071348" y="5933068"/>
          <a:ext cx="1210250" cy="726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Atatürk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effectLst/>
              <a:latin typeface="+mn-lt"/>
              <a:cs typeface="Times New Roman" panose="02020603050405020304" pitchFamily="18" charset="0"/>
            </a:rPr>
            <a:t>(3)</a:t>
          </a:r>
        </a:p>
      </dsp:txBody>
      <dsp:txXfrm>
        <a:off x="4071348" y="5933068"/>
        <a:ext cx="1210250" cy="726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93A5-9CD8-4C8C-B199-7C7D22CBBB14}">
      <dsp:nvSpPr>
        <dsp:cNvPr id="0" name=""/>
        <dsp:cNvSpPr/>
      </dsp:nvSpPr>
      <dsp:spPr>
        <a:xfrm>
          <a:off x="1581" y="249154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Batman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249154"/>
        <a:ext cx="1254806" cy="752883"/>
      </dsp:txXfrm>
    </dsp:sp>
    <dsp:sp modelId="{00DE92D2-41FA-4DBE-B909-AE750B501D7D}">
      <dsp:nvSpPr>
        <dsp:cNvPr id="0" name=""/>
        <dsp:cNvSpPr/>
      </dsp:nvSpPr>
      <dsp:spPr>
        <a:xfrm>
          <a:off x="1381868" y="249154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Düzce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249154"/>
        <a:ext cx="1254806" cy="752883"/>
      </dsp:txXfrm>
    </dsp:sp>
    <dsp:sp modelId="{BCFC5803-EFCF-432C-870F-5FD825E4F6CE}">
      <dsp:nvSpPr>
        <dsp:cNvPr id="0" name=""/>
        <dsp:cNvSpPr/>
      </dsp:nvSpPr>
      <dsp:spPr>
        <a:xfrm>
          <a:off x="2762155" y="249154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Harran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249154"/>
        <a:ext cx="1254806" cy="752883"/>
      </dsp:txXfrm>
    </dsp:sp>
    <dsp:sp modelId="{E2BD40C2-030E-475E-A1F7-B3233B88FB09}">
      <dsp:nvSpPr>
        <dsp:cNvPr id="0" name=""/>
        <dsp:cNvSpPr/>
      </dsp:nvSpPr>
      <dsp:spPr>
        <a:xfrm>
          <a:off x="4142442" y="249154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Hitit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249154"/>
        <a:ext cx="1254806" cy="752883"/>
      </dsp:txXfrm>
    </dsp:sp>
    <dsp:sp modelId="{46E92A35-6991-4A58-998B-45C394EACDDA}">
      <dsp:nvSpPr>
        <dsp:cNvPr id="0" name=""/>
        <dsp:cNvSpPr/>
      </dsp:nvSpPr>
      <dsp:spPr>
        <a:xfrm>
          <a:off x="1581" y="1127519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Kapadokya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1127519"/>
        <a:ext cx="1254806" cy="752883"/>
      </dsp:txXfrm>
    </dsp:sp>
    <dsp:sp modelId="{59B5A030-F235-441E-B201-BD71DFC955E8}">
      <dsp:nvSpPr>
        <dsp:cNvPr id="0" name=""/>
        <dsp:cNvSpPr/>
      </dsp:nvSpPr>
      <dsp:spPr>
        <a:xfrm>
          <a:off x="1381868" y="1127519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Kocaeli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1127519"/>
        <a:ext cx="1254806" cy="752883"/>
      </dsp:txXfrm>
    </dsp:sp>
    <dsp:sp modelId="{A1F54533-9ACA-46FE-AB95-1208DBC35A0A}">
      <dsp:nvSpPr>
        <dsp:cNvPr id="0" name=""/>
        <dsp:cNvSpPr/>
      </dsp:nvSpPr>
      <dsp:spPr>
        <a:xfrm>
          <a:off x="2762155" y="1127519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Mardin Artuklu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1127519"/>
        <a:ext cx="1254806" cy="752883"/>
      </dsp:txXfrm>
    </dsp:sp>
    <dsp:sp modelId="{9C1F9968-2B24-49BA-972D-A105F799550A}">
      <dsp:nvSpPr>
        <dsp:cNvPr id="0" name=""/>
        <dsp:cNvSpPr/>
      </dsp:nvSpPr>
      <dsp:spPr>
        <a:xfrm>
          <a:off x="4142442" y="1127519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Muğla Sıtkı Koçman Üniversitesi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1127519"/>
        <a:ext cx="1254806" cy="752883"/>
      </dsp:txXfrm>
    </dsp:sp>
    <dsp:sp modelId="{B558A8F2-98A2-4381-BE39-E666F7440443}">
      <dsp:nvSpPr>
        <dsp:cNvPr id="0" name=""/>
        <dsp:cNvSpPr/>
      </dsp:nvSpPr>
      <dsp:spPr>
        <a:xfrm>
          <a:off x="1581" y="2005883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Ordu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2005883"/>
        <a:ext cx="1254806" cy="752883"/>
      </dsp:txXfrm>
    </dsp:sp>
    <dsp:sp modelId="{76DA9B9A-28AD-4106-ADE8-94E28F01A516}">
      <dsp:nvSpPr>
        <dsp:cNvPr id="0" name=""/>
        <dsp:cNvSpPr/>
      </dsp:nvSpPr>
      <dsp:spPr>
        <a:xfrm>
          <a:off x="1381868" y="2005883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Osmaniye Korkut Ata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2005883"/>
        <a:ext cx="1254806" cy="752883"/>
      </dsp:txXfrm>
    </dsp:sp>
    <dsp:sp modelId="{7EA41F6E-D7D4-4FFE-B28B-898E9C57C549}">
      <dsp:nvSpPr>
        <dsp:cNvPr id="0" name=""/>
        <dsp:cNvSpPr/>
      </dsp:nvSpPr>
      <dsp:spPr>
        <a:xfrm>
          <a:off x="2762155" y="2005883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Siirt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2005883"/>
        <a:ext cx="1254806" cy="752883"/>
      </dsp:txXfrm>
    </dsp:sp>
    <dsp:sp modelId="{9D724E9F-B183-48F8-B6A8-85DFAEF340D8}">
      <dsp:nvSpPr>
        <dsp:cNvPr id="0" name=""/>
        <dsp:cNvSpPr/>
      </dsp:nvSpPr>
      <dsp:spPr>
        <a:xfrm>
          <a:off x="4142442" y="2005883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Beykent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(3)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2005883"/>
        <a:ext cx="1254806" cy="752883"/>
      </dsp:txXfrm>
    </dsp:sp>
    <dsp:sp modelId="{3E268056-042E-4CF7-8174-48230F60650D}">
      <dsp:nvSpPr>
        <dsp:cNvPr id="0" name=""/>
        <dsp:cNvSpPr/>
      </dsp:nvSpPr>
      <dsp:spPr>
        <a:xfrm>
          <a:off x="1581" y="2884248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Alanya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2884248"/>
        <a:ext cx="1254806" cy="752883"/>
      </dsp:txXfrm>
    </dsp:sp>
    <dsp:sp modelId="{11116133-673F-48F4-BC30-C97D18CD9832}">
      <dsp:nvSpPr>
        <dsp:cNvPr id="0" name=""/>
        <dsp:cNvSpPr/>
      </dsp:nvSpPr>
      <dsp:spPr>
        <a:xfrm>
          <a:off x="1381868" y="2884248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Amasya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2884248"/>
        <a:ext cx="1254806" cy="752883"/>
      </dsp:txXfrm>
    </dsp:sp>
    <dsp:sp modelId="{95DCDA40-3BDF-42EB-9A48-2BCB982CEA73}">
      <dsp:nvSpPr>
        <dsp:cNvPr id="0" name=""/>
        <dsp:cNvSpPr/>
      </dsp:nvSpPr>
      <dsp:spPr>
        <a:xfrm>
          <a:off x="2762155" y="2884248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Balıkesir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2884248"/>
        <a:ext cx="1254806" cy="752883"/>
      </dsp:txXfrm>
    </dsp:sp>
    <dsp:sp modelId="{27E2283D-C4AF-4E9F-A196-7948772DB5CB}">
      <dsp:nvSpPr>
        <dsp:cNvPr id="0" name=""/>
        <dsp:cNvSpPr/>
      </dsp:nvSpPr>
      <dsp:spPr>
        <a:xfrm>
          <a:off x="4142442" y="2884248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Sivas Cumhuriyet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2884248"/>
        <a:ext cx="1254806" cy="752883"/>
      </dsp:txXfrm>
    </dsp:sp>
    <dsp:sp modelId="{BB3FFBAF-F866-481C-BB94-7DD1D6EC2F13}">
      <dsp:nvSpPr>
        <dsp:cNvPr id="0" name=""/>
        <dsp:cNvSpPr/>
      </dsp:nvSpPr>
      <dsp:spPr>
        <a:xfrm>
          <a:off x="1581" y="3762612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Erciyes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3762612"/>
        <a:ext cx="1254806" cy="752883"/>
      </dsp:txXfrm>
    </dsp:sp>
    <dsp:sp modelId="{E4B816F2-CC5E-4F6E-B00B-771007BFE8B4}">
      <dsp:nvSpPr>
        <dsp:cNvPr id="0" name=""/>
        <dsp:cNvSpPr/>
      </dsp:nvSpPr>
      <dsp:spPr>
        <a:xfrm>
          <a:off x="1381868" y="3762612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Malatya Turgut Özal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3762612"/>
        <a:ext cx="1254806" cy="752883"/>
      </dsp:txXfrm>
    </dsp:sp>
    <dsp:sp modelId="{E465C57D-EF22-419E-87DC-EFAB28DA8682}">
      <dsp:nvSpPr>
        <dsp:cNvPr id="0" name=""/>
        <dsp:cNvSpPr/>
      </dsp:nvSpPr>
      <dsp:spPr>
        <a:xfrm>
          <a:off x="2762155" y="3762612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Medeniyet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3762612"/>
        <a:ext cx="1254806" cy="752883"/>
      </dsp:txXfrm>
    </dsp:sp>
    <dsp:sp modelId="{0B000271-56F9-485C-A901-69899D39D155}">
      <dsp:nvSpPr>
        <dsp:cNvPr id="0" name=""/>
        <dsp:cNvSpPr/>
      </dsp:nvSpPr>
      <dsp:spPr>
        <a:xfrm>
          <a:off x="4142442" y="3762612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Topkapı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3762612"/>
        <a:ext cx="1254806" cy="752883"/>
      </dsp:txXfrm>
    </dsp:sp>
    <dsp:sp modelId="{8AE4EAF4-88D6-4AF1-B9B6-B9971A0FCB84}">
      <dsp:nvSpPr>
        <dsp:cNvPr id="0" name=""/>
        <dsp:cNvSpPr/>
      </dsp:nvSpPr>
      <dsp:spPr>
        <a:xfrm>
          <a:off x="1581" y="4640977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İstanbul Gelişim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(2)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4640977"/>
        <a:ext cx="1254806" cy="752883"/>
      </dsp:txXfrm>
    </dsp:sp>
    <dsp:sp modelId="{AB5B32D7-B064-40A9-A7A9-1F12ADB4C259}">
      <dsp:nvSpPr>
        <dsp:cNvPr id="0" name=""/>
        <dsp:cNvSpPr/>
      </dsp:nvSpPr>
      <dsp:spPr>
        <a:xfrm>
          <a:off x="1381868" y="4640977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Kilis 7 Aralık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4640977"/>
        <a:ext cx="1254806" cy="752883"/>
      </dsp:txXfrm>
    </dsp:sp>
    <dsp:sp modelId="{CE4CE618-943E-4C9A-97A8-9FCA0579A227}">
      <dsp:nvSpPr>
        <dsp:cNvPr id="0" name=""/>
        <dsp:cNvSpPr/>
      </dsp:nvSpPr>
      <dsp:spPr>
        <a:xfrm>
          <a:off x="2762155" y="4640977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Ardahan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4640977"/>
        <a:ext cx="1254806" cy="752883"/>
      </dsp:txXfrm>
    </dsp:sp>
    <dsp:sp modelId="{8EF49929-6E14-4E70-8C5C-3C9FE5849CF6}">
      <dsp:nvSpPr>
        <dsp:cNvPr id="0" name=""/>
        <dsp:cNvSpPr/>
      </dsp:nvSpPr>
      <dsp:spPr>
        <a:xfrm>
          <a:off x="4142442" y="4640977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Aydın Adnan Menderes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4640977"/>
        <a:ext cx="1254806" cy="752883"/>
      </dsp:txXfrm>
    </dsp:sp>
    <dsp:sp modelId="{BFE315A2-4EBC-4658-BF8A-F046DDA02590}">
      <dsp:nvSpPr>
        <dsp:cNvPr id="0" name=""/>
        <dsp:cNvSpPr/>
      </dsp:nvSpPr>
      <dsp:spPr>
        <a:xfrm>
          <a:off x="1581" y="5519341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Bartın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81" y="5519341"/>
        <a:ext cx="1254806" cy="752883"/>
      </dsp:txXfrm>
    </dsp:sp>
    <dsp:sp modelId="{F8F6FE7E-739B-4184-9E6F-DAE7AE46CD4D}">
      <dsp:nvSpPr>
        <dsp:cNvPr id="0" name=""/>
        <dsp:cNvSpPr/>
      </dsp:nvSpPr>
      <dsp:spPr>
        <a:xfrm>
          <a:off x="1381868" y="5519341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Beykoz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81868" y="5519341"/>
        <a:ext cx="1254806" cy="752883"/>
      </dsp:txXfrm>
    </dsp:sp>
    <dsp:sp modelId="{24FB6F57-0167-4E79-AD61-B4897BA4EFE4}">
      <dsp:nvSpPr>
        <dsp:cNvPr id="0" name=""/>
        <dsp:cNvSpPr/>
      </dsp:nvSpPr>
      <dsp:spPr>
        <a:xfrm>
          <a:off x="2762155" y="5519341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Aksaray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62155" y="5519341"/>
        <a:ext cx="1254806" cy="752883"/>
      </dsp:txXfrm>
    </dsp:sp>
    <dsp:sp modelId="{35599DE3-7C4B-4B90-9647-43176EA83515}">
      <dsp:nvSpPr>
        <dsp:cNvPr id="0" name=""/>
        <dsp:cNvSpPr/>
      </dsp:nvSpPr>
      <dsp:spPr>
        <a:xfrm>
          <a:off x="4142442" y="5519341"/>
          <a:ext cx="1254806" cy="752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İstinye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42442" y="5519341"/>
        <a:ext cx="1254806" cy="752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93A5-9CD8-4C8C-B199-7C7D22CBBB14}">
      <dsp:nvSpPr>
        <dsp:cNvPr id="0" name=""/>
        <dsp:cNvSpPr/>
      </dsp:nvSpPr>
      <dsp:spPr>
        <a:xfrm>
          <a:off x="466604" y="1546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Biruni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66604" y="1546"/>
        <a:ext cx="1360069" cy="816041"/>
      </dsp:txXfrm>
    </dsp:sp>
    <dsp:sp modelId="{B7F04048-9488-44A6-B17F-6B9F09A2EE19}">
      <dsp:nvSpPr>
        <dsp:cNvPr id="0" name=""/>
        <dsp:cNvSpPr/>
      </dsp:nvSpPr>
      <dsp:spPr>
        <a:xfrm>
          <a:off x="1962681" y="1546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Giresun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62681" y="1546"/>
        <a:ext cx="1360069" cy="816041"/>
      </dsp:txXfrm>
    </dsp:sp>
    <dsp:sp modelId="{657D04F3-1269-4CA4-B6F6-DDF412D813DA}">
      <dsp:nvSpPr>
        <dsp:cNvPr id="0" name=""/>
        <dsp:cNvSpPr/>
      </dsp:nvSpPr>
      <dsp:spPr>
        <a:xfrm>
          <a:off x="3458758" y="1546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Hatay Mustafa Kemal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58758" y="1546"/>
        <a:ext cx="1360069" cy="816041"/>
      </dsp:txXfrm>
    </dsp:sp>
    <dsp:sp modelId="{0936C6AD-63F3-4C94-8FDF-2A4D34E86B2C}">
      <dsp:nvSpPr>
        <dsp:cNvPr id="0" name=""/>
        <dsp:cNvSpPr/>
      </dsp:nvSpPr>
      <dsp:spPr>
        <a:xfrm>
          <a:off x="466604" y="953595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Isparta Uygulamalı Bilimler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 dirty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</a:p>
      </dsp:txBody>
      <dsp:txXfrm>
        <a:off x="466604" y="953595"/>
        <a:ext cx="1360069" cy="816041"/>
      </dsp:txXfrm>
    </dsp:sp>
    <dsp:sp modelId="{0083338F-53F1-472C-8651-9068F7A5968F}">
      <dsp:nvSpPr>
        <dsp:cNvPr id="0" name=""/>
        <dsp:cNvSpPr/>
      </dsp:nvSpPr>
      <dsp:spPr>
        <a:xfrm>
          <a:off x="1962681" y="953595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Kafkas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62681" y="953595"/>
        <a:ext cx="1360069" cy="816041"/>
      </dsp:txXfrm>
    </dsp:sp>
    <dsp:sp modelId="{8375CAAC-7DC6-4AB1-9F0E-440AB42EF16D}">
      <dsp:nvSpPr>
        <dsp:cNvPr id="0" name=""/>
        <dsp:cNvSpPr/>
      </dsp:nvSpPr>
      <dsp:spPr>
        <a:xfrm>
          <a:off x="3458758" y="953595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Kahramanmaraş İstiklal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58758" y="953595"/>
        <a:ext cx="1360069" cy="816041"/>
      </dsp:txXfrm>
    </dsp:sp>
    <dsp:sp modelId="{EF3EF77C-E04B-4B33-A986-06347FA99A2A}">
      <dsp:nvSpPr>
        <dsp:cNvPr id="0" name=""/>
        <dsp:cNvSpPr/>
      </dsp:nvSpPr>
      <dsp:spPr>
        <a:xfrm>
          <a:off x="466604" y="1905644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Karabük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66604" y="1905644"/>
        <a:ext cx="1360069" cy="816041"/>
      </dsp:txXfrm>
    </dsp:sp>
    <dsp:sp modelId="{8E8C8314-B576-4179-8BC3-6C0E5A41BB55}">
      <dsp:nvSpPr>
        <dsp:cNvPr id="0" name=""/>
        <dsp:cNvSpPr/>
      </dsp:nvSpPr>
      <dsp:spPr>
        <a:xfrm>
          <a:off x="1962681" y="1905644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Karamanoğlu Mehmet Bey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62681" y="1905644"/>
        <a:ext cx="1360069" cy="816041"/>
      </dsp:txXfrm>
    </dsp:sp>
    <dsp:sp modelId="{59241EC7-9BDB-493E-B3E5-5E6ECE66B8BF}">
      <dsp:nvSpPr>
        <dsp:cNvPr id="0" name=""/>
        <dsp:cNvSpPr/>
      </dsp:nvSpPr>
      <dsp:spPr>
        <a:xfrm>
          <a:off x="3458758" y="1905644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Kütahya Dumlupınar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58758" y="1905644"/>
        <a:ext cx="1360069" cy="816041"/>
      </dsp:txXfrm>
    </dsp:sp>
    <dsp:sp modelId="{0D88F4E3-B6F2-4101-A1F9-E57A5B052EC8}">
      <dsp:nvSpPr>
        <dsp:cNvPr id="0" name=""/>
        <dsp:cNvSpPr/>
      </dsp:nvSpPr>
      <dsp:spPr>
        <a:xfrm>
          <a:off x="466604" y="2857693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Kırgızistan-Türkiye Manas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66604" y="2857693"/>
        <a:ext cx="1360069" cy="816041"/>
      </dsp:txXfrm>
    </dsp:sp>
    <dsp:sp modelId="{75888EA4-E5F6-48F5-8E62-FF3ACC2EE242}">
      <dsp:nvSpPr>
        <dsp:cNvPr id="0" name=""/>
        <dsp:cNvSpPr/>
      </dsp:nvSpPr>
      <dsp:spPr>
        <a:xfrm>
          <a:off x="1962681" y="2857693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Kırşehir Ahi Evran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62681" y="2857693"/>
        <a:ext cx="1360069" cy="816041"/>
      </dsp:txXfrm>
    </dsp:sp>
    <dsp:sp modelId="{ED11245C-F98F-45AE-949E-145CEA461DFA}">
      <dsp:nvSpPr>
        <dsp:cNvPr id="0" name=""/>
        <dsp:cNvSpPr/>
      </dsp:nvSpPr>
      <dsp:spPr>
        <a:xfrm>
          <a:off x="3458758" y="2857693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Niğde Ömer Halisdemir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58758" y="2857693"/>
        <a:ext cx="1360069" cy="816041"/>
      </dsp:txXfrm>
    </dsp:sp>
    <dsp:sp modelId="{45EEFF47-C877-412E-883B-650A5A2394F8}">
      <dsp:nvSpPr>
        <dsp:cNvPr id="0" name=""/>
        <dsp:cNvSpPr/>
      </dsp:nvSpPr>
      <dsp:spPr>
        <a:xfrm>
          <a:off x="466604" y="3809741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Selçuk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66604" y="3809741"/>
        <a:ext cx="1360069" cy="816041"/>
      </dsp:txXfrm>
    </dsp:sp>
    <dsp:sp modelId="{16209C6E-547E-43A9-9A60-F93A527C2288}">
      <dsp:nvSpPr>
        <dsp:cNvPr id="0" name=""/>
        <dsp:cNvSpPr/>
      </dsp:nvSpPr>
      <dsp:spPr>
        <a:xfrm>
          <a:off x="1962681" y="3809741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Sinop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62681" y="3809741"/>
        <a:ext cx="1360069" cy="816041"/>
      </dsp:txXfrm>
    </dsp:sp>
    <dsp:sp modelId="{B95DB670-D281-414A-BE62-CCC7F5DF35A1}">
      <dsp:nvSpPr>
        <dsp:cNvPr id="0" name=""/>
        <dsp:cNvSpPr/>
      </dsp:nvSpPr>
      <dsp:spPr>
        <a:xfrm>
          <a:off x="3458758" y="3809741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Kahramanmaraş Sütçü İmam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58758" y="3809741"/>
        <a:ext cx="1360069" cy="816041"/>
      </dsp:txXfrm>
    </dsp:sp>
    <dsp:sp modelId="{6CA18B44-AB7B-4198-B7AB-447946859679}">
      <dsp:nvSpPr>
        <dsp:cNvPr id="0" name=""/>
        <dsp:cNvSpPr/>
      </dsp:nvSpPr>
      <dsp:spPr>
        <a:xfrm>
          <a:off x="466604" y="4761790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Tekirdağ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66604" y="4761790"/>
        <a:ext cx="1360069" cy="816041"/>
      </dsp:txXfrm>
    </dsp:sp>
    <dsp:sp modelId="{0C403540-2CF9-4FB8-859B-32A764B1D2D1}">
      <dsp:nvSpPr>
        <dsp:cNvPr id="0" name=""/>
        <dsp:cNvSpPr/>
      </dsp:nvSpPr>
      <dsp:spPr>
        <a:xfrm>
          <a:off x="1962681" y="4761790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Tokat Gaziosmanpaşa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962681" y="4761790"/>
        <a:ext cx="1360069" cy="816041"/>
      </dsp:txXfrm>
    </dsp:sp>
    <dsp:sp modelId="{EA25F3C1-C024-4DC2-84C1-E16B005B7627}">
      <dsp:nvSpPr>
        <dsp:cNvPr id="0" name=""/>
        <dsp:cNvSpPr/>
      </dsp:nvSpPr>
      <dsp:spPr>
        <a:xfrm>
          <a:off x="3458758" y="4761790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Toros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58758" y="4761790"/>
        <a:ext cx="1360069" cy="816041"/>
      </dsp:txXfrm>
    </dsp:sp>
    <dsp:sp modelId="{E752CAFB-1976-47FA-9AE2-B72F93F355DA}">
      <dsp:nvSpPr>
        <dsp:cNvPr id="0" name=""/>
        <dsp:cNvSpPr/>
      </dsp:nvSpPr>
      <dsp:spPr>
        <a:xfrm>
          <a:off x="1214643" y="5713839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Zonguldak Bülent Ecevit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214643" y="5713839"/>
        <a:ext cx="1360069" cy="816041"/>
      </dsp:txXfrm>
    </dsp:sp>
    <dsp:sp modelId="{FC3349C1-89B3-4C79-A471-BB283EB3D88A}">
      <dsp:nvSpPr>
        <dsp:cNvPr id="0" name=""/>
        <dsp:cNvSpPr/>
      </dsp:nvSpPr>
      <dsp:spPr>
        <a:xfrm>
          <a:off x="2710719" y="5713839"/>
          <a:ext cx="1360069" cy="816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Antalya Belek Üniversitesi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b="0" kern="1200" cap="none" spc="0">
              <a:ln w="6600"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(1)</a:t>
          </a:r>
          <a:endParaRPr lang="tr-TR" sz="1000" b="0" kern="1200" cap="none" spc="0" dirty="0">
            <a:ln w="6600">
              <a:prstDash val="solid"/>
            </a:ln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710719" y="5713839"/>
        <a:ext cx="1360069" cy="81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70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084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4934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70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416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63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936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509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709321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709321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31545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0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lIns="0" anchor="b"/>
          <a:lstStyle>
            <a:lvl1pPr algn="l">
              <a:lnSpc>
                <a:spcPct val="8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31545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709321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709321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3431545" y="0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3431545" y="5144119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37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1" y="3438144"/>
            <a:ext cx="3420479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4206240"/>
            <a:ext cx="3931920" cy="1828800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1" y="0"/>
            <a:ext cx="3420479" cy="3438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52582-71CF-00F8-8014-99BF801E3F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438144" cy="3419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rame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648" y="1517904"/>
            <a:ext cx="5029200" cy="39319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7648" y="5577840"/>
            <a:ext cx="5029200" cy="72709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327648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662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0320"/>
            <a:ext cx="4645152" cy="356616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560320"/>
            <a:ext cx="5257800" cy="356552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19418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A378BB-A5C4-B488-66D0-67352E965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5138928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210B3D-B146-5C61-9C02-6F9BC9B1F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889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1336A6-FDB1-681C-EC4F-5339DD8CCF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1288" y="292608"/>
            <a:ext cx="5358384" cy="6172200"/>
          </a:xfrm>
        </p:spPr>
        <p:txBody>
          <a:bodyPr anchor="ctr"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216" y="4206240"/>
            <a:ext cx="3931920" cy="201168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16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6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0" y="548640"/>
            <a:ext cx="4572000" cy="21031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3429000"/>
            <a:ext cx="4572000" cy="2514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12192000" cy="4297680"/>
          </a:xfrm>
          <a:prstGeom prst="rect">
            <a:avLst/>
          </a:pr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29000"/>
            <a:ext cx="10515600" cy="2660904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6099048" y="2560320"/>
            <a:ext cx="6089904" cy="429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6099048" cy="4297680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74720"/>
            <a:ext cx="4544568" cy="2514600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3474720"/>
            <a:ext cx="4544568" cy="2514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37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4572000" cy="2103120"/>
          </a:xfrm>
        </p:spPr>
        <p:txBody>
          <a:bodyPr lIns="0" tIns="0" rIns="0" b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960" y="3429000"/>
            <a:ext cx="4572000" cy="274320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1304" y="795528"/>
            <a:ext cx="5495544" cy="5257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421C9-A6E7-D6F1-2797-6D59639AEF04}"/>
              </a:ext>
            </a:extLst>
          </p:cNvPr>
          <p:cNvSpPr/>
          <p:nvPr userDrawn="1"/>
        </p:nvSpPr>
        <p:spPr>
          <a:xfrm>
            <a:off x="82296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54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rame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b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352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FA95EA-1624-9B84-3B44-E7543166FCB6}"/>
              </a:ext>
            </a:extLst>
          </p:cNvPr>
          <p:cNvSpPr/>
          <p:nvPr userDrawn="1"/>
        </p:nvSpPr>
        <p:spPr>
          <a:xfrm>
            <a:off x="6120384" y="0"/>
            <a:ext cx="6071616" cy="6858000"/>
          </a:xfrm>
          <a:prstGeom prst="rect">
            <a:avLst/>
          </a:prstGeom>
          <a:solidFill>
            <a:schemeClr val="accent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120384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34730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41903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49076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56249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63422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70595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7768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27557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2296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00200"/>
            <a:ext cx="4572000" cy="210312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1AC6584-0E69-2448-7E9C-29FBCA3F53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4206240"/>
            <a:ext cx="4572000" cy="201168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57F79-B380-7B5C-4B74-0FE587AEBA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1133856"/>
            <a:ext cx="4846320" cy="4480560"/>
          </a:xfrm>
        </p:spPr>
        <p:txBody>
          <a:bodyPr lIns="0" tIns="0" rIns="0" bIns="0">
            <a:normAutofit/>
          </a:bodyPr>
          <a:lstStyle>
            <a:lvl1pPr marL="512064" indent="-512064">
              <a:spcBef>
                <a:spcPts val="1600"/>
              </a:spcBef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512064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1005840" indent="-457200">
              <a:spcBef>
                <a:spcPts val="1000"/>
              </a:spcBef>
              <a:buFont typeface="+mj-lt"/>
              <a:buAutoNum type="alphaLcPeriod"/>
              <a:defRPr sz="1600" b="1">
                <a:solidFill>
                  <a:schemeClr val="bg1"/>
                </a:solidFill>
              </a:defRPr>
            </a:lvl3pPr>
            <a:lvl4pPr marL="1005840" indent="0">
              <a:buNone/>
              <a:defRPr sz="1400">
                <a:solidFill>
                  <a:schemeClr val="bg1"/>
                </a:solidFill>
              </a:defRPr>
            </a:lvl4pPr>
            <a:lvl5pPr marL="146304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2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952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089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640080"/>
            <a:ext cx="5522976" cy="3840480"/>
          </a:xfrm>
        </p:spPr>
        <p:txBody>
          <a:bodyPr lIns="0" bIns="0"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952" y="4754880"/>
            <a:ext cx="5522976" cy="1371600"/>
          </a:xfrm>
        </p:spPr>
        <p:txBody>
          <a:bodyPr l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2976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6477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952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0890" y="3425952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089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A7DF4-DC11-39A8-A785-A365A6A6B606}"/>
              </a:ext>
            </a:extLst>
          </p:cNvPr>
          <p:cNvSpPr/>
          <p:nvPr userDrawn="1"/>
        </p:nvSpPr>
        <p:spPr>
          <a:xfrm>
            <a:off x="7040890" y="1716477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C7691-771D-AB5C-EB5E-86096D76FEFD}"/>
              </a:ext>
            </a:extLst>
          </p:cNvPr>
          <p:cNvSpPr/>
          <p:nvPr userDrawn="1"/>
        </p:nvSpPr>
        <p:spPr>
          <a:xfrm>
            <a:off x="10472928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8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776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41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343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38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003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69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429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1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3598265"/>
            <a:ext cx="5724144" cy="2732197"/>
          </a:xfrm>
        </p:spPr>
        <p:txBody>
          <a:bodyPr tIns="0" rIns="0" bIns="0">
            <a:noAutofit/>
          </a:bodyPr>
          <a:lstStyle/>
          <a:p>
            <a:pPr algn="ctr"/>
            <a:r>
              <a:rPr lang="tr-TR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9. ULUSLARARASI GASTRONOMİ TURİZMİ ARAŞTIRMALARI KONGRESİ </a:t>
            </a:r>
            <a:br>
              <a:rPr lang="tr-TR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r-TR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DEĞERLENDİRME</a:t>
            </a:r>
            <a:br>
              <a:rPr lang="tr-TR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r-TR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KAYSERİ 2025</a:t>
            </a:r>
            <a:endParaRPr lang="en-US" sz="32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/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44" y="0"/>
            <a:ext cx="7050656" cy="328736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3438144"/>
            <a:ext cx="1705615" cy="17043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50" y="1695069"/>
            <a:ext cx="1724594" cy="17430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5142530"/>
            <a:ext cx="1713898" cy="1737749"/>
          </a:xfrm>
          <a:prstGeom prst="rect">
            <a:avLst/>
          </a:prstGeom>
        </p:spPr>
      </p:pic>
      <p:pic>
        <p:nvPicPr>
          <p:cNvPr id="11" name="Resim Yer Tutucusu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-20531" y="0"/>
            <a:ext cx="1716656" cy="1695069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CAE3DA2-6DB3-4687-BBF5-DBCAA0B67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255" y="295935"/>
            <a:ext cx="2791215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89" y="997213"/>
            <a:ext cx="9077632" cy="1222005"/>
          </a:xfrm>
          <a:noFill/>
        </p:spPr>
        <p:txBody>
          <a:bodyPr lIns="0" tIns="0" rIns="0" bIns="0" anchor="ctr" anchorCtr="0">
            <a:noAutofit/>
          </a:bodyPr>
          <a:lstStyle/>
          <a:p>
            <a:r>
              <a:rPr lang="tr-TR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Bildirilerdeki Yazar Sayısı</a:t>
            </a:r>
            <a:endParaRPr lang="en-US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aphicFrame>
        <p:nvGraphicFramePr>
          <p:cNvPr id="17" name="İçerik Yer Tutucusu 1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58428642"/>
              </p:ext>
            </p:extLst>
          </p:nvPr>
        </p:nvGraphicFramePr>
        <p:xfrm>
          <a:off x="759125" y="3129981"/>
          <a:ext cx="10922592" cy="323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Resim Yer Tutucusu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0" y="0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CD874DD-A822-4E1B-BDC8-AD9F4E8119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E808-D651-B324-BC4C-A13AC921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588" y="3161730"/>
            <a:ext cx="3061485" cy="169277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r-TR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Yazarların </a:t>
            </a:r>
            <a:r>
              <a:rPr lang="tr-TR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Ünvanlara</a:t>
            </a:r>
            <a:r>
              <a:rPr lang="tr-TR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Göre Dağılımı</a:t>
            </a:r>
            <a:endParaRPr lang="en-US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89207694"/>
              </p:ext>
            </p:extLst>
          </p:nvPr>
        </p:nvGraphicFramePr>
        <p:xfrm>
          <a:off x="4903597" y="373074"/>
          <a:ext cx="6358600" cy="6050280"/>
        </p:xfrm>
        <a:graphic>
          <a:graphicData uri="http://schemas.openxmlformats.org/drawingml/2006/table">
            <a:tbl>
              <a:tblPr firstRow="1" bandRow="1">
                <a:effectLst/>
                <a:tableStyleId>{616DA210-FB5B-4158-B5E0-FEB733F419BA}</a:tableStyleId>
              </a:tblPr>
              <a:tblGrid>
                <a:gridCol w="235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1" cap="none" spc="0" dirty="0" err="1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/>
                        </a:rPr>
                        <a:t>Ünvan</a:t>
                      </a:r>
                      <a:endParaRPr lang="tr-TR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1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/>
                        </a:rPr>
                        <a:t>Yazar Sayısı </a:t>
                      </a:r>
                      <a:endParaRPr lang="tr-TR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1" cap="none" spc="0" dirty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/>
                        </a:rPr>
                        <a:t>Yüzde (%)</a:t>
                      </a:r>
                      <a:endParaRPr lang="tr-TR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Prof. Dr.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36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10,2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Doç. Dr.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74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21,1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Dr. </a:t>
                      </a:r>
                      <a:r>
                        <a:rPr lang="tr-TR" sz="16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Öğr</a:t>
                      </a: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. Üyesi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59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16,8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Arş. Gör. Dr.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1,1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Arş. Gör.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42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12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Öğr</a:t>
                      </a: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. Gör. Dr.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5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1,4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Öğr. Gör.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40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11,4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Uzman Diyetisyen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1,1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Uzman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0,2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Bilim Uzmanı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1,1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Lisansüstü Öğrenci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62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17,7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Öğrenci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8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2,2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Bağımsız Araştırmacı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7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Özel Sektör Temsilcisi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</a:t>
                      </a:r>
                      <a:endParaRPr lang="tr-TR" sz="14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4986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1,1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98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Toplam</a:t>
                      </a:r>
                      <a:endParaRPr lang="tr-TR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350</a:t>
                      </a:r>
                      <a:endParaRPr lang="tr-T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100</a:t>
                      </a:r>
                      <a:endParaRPr lang="tr-T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Resim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0" y="4313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76ED51F-E031-4901-ACEB-09A82DF5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74" y="266947"/>
            <a:ext cx="278611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8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46" y="2573479"/>
            <a:ext cx="3630887" cy="158653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r"/>
            <a: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Yazarların Üniversitelere Göre Dağılımı-1</a:t>
            </a:r>
            <a:endParaRPr lang="en-US" sz="3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62282604"/>
              </p:ext>
            </p:extLst>
          </p:nvPr>
        </p:nvGraphicFramePr>
        <p:xfrm>
          <a:off x="6652009" y="80387"/>
          <a:ext cx="5359121" cy="666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Yer Tutucusu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180870" y="80387"/>
            <a:ext cx="1909716" cy="188570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Ok: Sağ 1">
            <a:extLst>
              <a:ext uri="{FF2B5EF4-FFF2-40B4-BE49-F238E27FC236}">
                <a16:creationId xmlns:a16="http://schemas.microsoft.com/office/drawing/2014/main" id="{331217AF-B35B-48A6-A34C-FDA17BD91E05}"/>
              </a:ext>
            </a:extLst>
          </p:cNvPr>
          <p:cNvSpPr/>
          <p:nvPr/>
        </p:nvSpPr>
        <p:spPr>
          <a:xfrm>
            <a:off x="4783014" y="2773344"/>
            <a:ext cx="1215851" cy="974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8948CA-B8AB-4692-AF3A-2FAEF5916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193" y="145337"/>
            <a:ext cx="278611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261537704"/>
              </p:ext>
            </p:extLst>
          </p:nvPr>
        </p:nvGraphicFramePr>
        <p:xfrm>
          <a:off x="6588852" y="200967"/>
          <a:ext cx="5398831" cy="652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Yer Tutucusu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0" y="0"/>
            <a:ext cx="1909716" cy="188570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1419BAD4-A5C2-452D-8BDB-43F054C7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46" y="2573479"/>
            <a:ext cx="3630887" cy="158653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r"/>
            <a: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Yazarların Üniversitelere Göre Dağılımı-2</a:t>
            </a:r>
            <a:endParaRPr lang="en-US" sz="3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E0715BB9-CC9A-4F6C-B7A9-27E68D911F7B}"/>
              </a:ext>
            </a:extLst>
          </p:cNvPr>
          <p:cNvSpPr/>
          <p:nvPr/>
        </p:nvSpPr>
        <p:spPr>
          <a:xfrm>
            <a:off x="4783014" y="2773344"/>
            <a:ext cx="1215851" cy="974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7082197-7E87-4440-B112-0D54E8884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193" y="145337"/>
            <a:ext cx="278611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5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34885549"/>
              </p:ext>
            </p:extLst>
          </p:nvPr>
        </p:nvGraphicFramePr>
        <p:xfrm>
          <a:off x="6712298" y="140677"/>
          <a:ext cx="5285433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Yer Tutucusu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0" y="0"/>
            <a:ext cx="1909716" cy="188570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6EAC158D-E8F5-48A9-A160-1A61B15DCCD8}"/>
              </a:ext>
            </a:extLst>
          </p:cNvPr>
          <p:cNvSpPr/>
          <p:nvPr/>
        </p:nvSpPr>
        <p:spPr>
          <a:xfrm>
            <a:off x="4783014" y="2773344"/>
            <a:ext cx="1215851" cy="974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A70AEBC-0543-477B-A1BD-0B980E84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46" y="2573479"/>
            <a:ext cx="3630887" cy="1586539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r"/>
            <a: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Yazarların Üniversitelere Göre Dağılımı-2</a:t>
            </a:r>
            <a:endParaRPr lang="en-US" sz="3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4EAE216-BBC2-47B1-97D3-661D4EE57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193" y="145337"/>
            <a:ext cx="278611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7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İçerik Yer Tutucusu 20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0470983"/>
              </p:ext>
            </p:extLst>
          </p:nvPr>
        </p:nvGraphicFramePr>
        <p:xfrm>
          <a:off x="906270" y="713281"/>
          <a:ext cx="10379458" cy="596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7C7BF3-8178-E461-1EEE-288E404A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34" y="178656"/>
            <a:ext cx="5215531" cy="856324"/>
          </a:xfr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BİLDİRİ TEMALARI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5762FAB-5B43-4F0B-8202-7E23505C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44" y="64950"/>
            <a:ext cx="2786113" cy="877900"/>
          </a:xfrm>
          <a:prstGeom prst="rect">
            <a:avLst/>
          </a:prstGeom>
        </p:spPr>
      </p:pic>
      <p:pic>
        <p:nvPicPr>
          <p:cNvPr id="4" name="Resim Yer Tutucusu 5">
            <a:extLst>
              <a:ext uri="{FF2B5EF4-FFF2-40B4-BE49-F238E27FC236}">
                <a16:creationId xmlns:a16="http://schemas.microsoft.com/office/drawing/2014/main" id="{C5426E0C-6161-4E83-B83B-6D8A49AE2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0" y="0"/>
            <a:ext cx="1909716" cy="188570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938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Yer Tutucusu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</p:pic>
      <p:pic>
        <p:nvPicPr>
          <p:cNvPr id="7" name="Resim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815048" y="208267"/>
            <a:ext cx="2740214" cy="270575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38" y="10810"/>
            <a:ext cx="3439339" cy="1692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06" y="1695069"/>
            <a:ext cx="1724594" cy="17430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28" y="5141343"/>
            <a:ext cx="1734410" cy="171665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08" y="3403594"/>
            <a:ext cx="1713898" cy="1737749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6604BAD-F62B-4F9E-A373-F45937BCD64A}"/>
              </a:ext>
            </a:extLst>
          </p:cNvPr>
          <p:cNvSpPr txBox="1"/>
          <p:nvPr/>
        </p:nvSpPr>
        <p:spPr>
          <a:xfrm>
            <a:off x="1617785" y="3403594"/>
            <a:ext cx="4320791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Katılım ve katkılarınız için çok teşekkür ederiz.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UGTAK Danışma Kurulu ve </a:t>
            </a:r>
            <a:r>
              <a:rPr lang="tr-TR" b="1"/>
              <a:t>UGTAK2025-KAYSERİ Yürütme Kurulu</a:t>
            </a:r>
            <a:endParaRPr lang="tr-TR" b="1" dirty="0"/>
          </a:p>
          <a:p>
            <a:pPr algn="ctr"/>
            <a:r>
              <a:rPr lang="tr-TR" b="1" dirty="0"/>
              <a:t>Adına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err="1"/>
              <a:t>Prof.Dr.Burhan</a:t>
            </a:r>
            <a:r>
              <a:rPr lang="tr-TR" b="1" dirty="0"/>
              <a:t> KILIÇ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/>
              <a:t>https://ugtak.org/tr/</a:t>
            </a:r>
          </a:p>
          <a:p>
            <a:pPr algn="ctr"/>
            <a:endParaRPr lang="tr-TR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6E983C-EDDE-42FC-B0F9-E10F9BB70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822" y="1122194"/>
            <a:ext cx="278611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914400"/>
          </a:xfrm>
        </p:spPr>
        <p:txBody>
          <a:bodyPr tIns="0" rIns="0" bIns="0">
            <a:noAutofit/>
          </a:bodyPr>
          <a:lstStyle/>
          <a:p>
            <a:pPr algn="ctr"/>
            <a:r>
              <a:rPr lang="tr-TR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Genel Bilgiler</a:t>
            </a:r>
            <a:endParaRPr lang="en-US" sz="44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401365" y="378814"/>
            <a:ext cx="2642144" cy="26557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39" y="4206875"/>
            <a:ext cx="3922359" cy="1828800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0F21256-ED2A-4A1D-BF7C-3CFD9FE0B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6" y="1468085"/>
            <a:ext cx="6042460" cy="4833656"/>
          </a:xfrm>
          <a:noFill/>
        </p:spPr>
        <p:txBody>
          <a:bodyPr lIns="0" tIns="0" rIns="0" bIns="0">
            <a:noAutofit/>
          </a:bodyPr>
          <a:lstStyle/>
          <a:p>
            <a: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Danışma Kurulu     17</a:t>
            </a: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Bilim Kurulu           170</a:t>
            </a: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Görev alan hakemler   87</a:t>
            </a:r>
            <a:br>
              <a:rPr lang="tr-TR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n-US" sz="3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11" name="Resim Yer Tutucusu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r="23284"/>
          <a:stretch>
            <a:fillRect/>
          </a:stretch>
        </p:blipFill>
        <p:spPr/>
      </p:pic>
      <p:pic>
        <p:nvPicPr>
          <p:cNvPr id="15" name="Resim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601484" y="553068"/>
            <a:ext cx="2070339" cy="2081031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Halka 4"/>
          <p:cNvSpPr/>
          <p:nvPr/>
        </p:nvSpPr>
        <p:spPr>
          <a:xfrm>
            <a:off x="9600126" y="1453138"/>
            <a:ext cx="1250829" cy="1180961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Halka 5"/>
          <p:cNvSpPr/>
          <p:nvPr/>
        </p:nvSpPr>
        <p:spPr>
          <a:xfrm>
            <a:off x="9424721" y="3042585"/>
            <a:ext cx="1601637" cy="1498277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Halka 7"/>
          <p:cNvSpPr/>
          <p:nvPr/>
        </p:nvSpPr>
        <p:spPr>
          <a:xfrm>
            <a:off x="10612334" y="4949348"/>
            <a:ext cx="1262332" cy="1215038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672AD92-7A0F-4B2D-9592-CA90ACDAC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755" y="1641098"/>
            <a:ext cx="8469416" cy="629729"/>
          </a:xfrm>
          <a:noFill/>
        </p:spPr>
        <p:txBody>
          <a:bodyPr lIns="0" tIns="0" rIns="0" bIns="0" anchor="t" anchorCtr="0">
            <a:normAutofit/>
          </a:bodyPr>
          <a:lstStyle/>
          <a:p>
            <a:r>
              <a:rPr lang="tr-TR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Gelen Toplam Bildiri Sayısı</a:t>
            </a:r>
            <a:endParaRPr lang="en-US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Resim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555427" y="77638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Halka 5"/>
          <p:cNvSpPr/>
          <p:nvPr/>
        </p:nvSpPr>
        <p:spPr>
          <a:xfrm>
            <a:off x="4218316" y="2216989"/>
            <a:ext cx="3769744" cy="3743864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33774" y="3558244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202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4F63F32-A90B-41AE-BF9E-A47228FC4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153;p13"/>
          <p:cNvGrpSpPr/>
          <p:nvPr/>
        </p:nvGrpSpPr>
        <p:grpSpPr>
          <a:xfrm>
            <a:off x="840892" y="1929706"/>
            <a:ext cx="3200349" cy="3244480"/>
            <a:chOff x="1320053" y="3373085"/>
            <a:chExt cx="4800523" cy="4866720"/>
          </a:xfrm>
        </p:grpSpPr>
        <p:sp>
          <p:nvSpPr>
            <p:cNvPr id="6" name="Google Shape;1154;p13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55;p13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oogle Shape;1162;p13"/>
          <p:cNvGrpSpPr/>
          <p:nvPr/>
        </p:nvGrpSpPr>
        <p:grpSpPr>
          <a:xfrm>
            <a:off x="1074693" y="2457457"/>
            <a:ext cx="2746115" cy="1671638"/>
            <a:chOff x="-2" y="-19050"/>
            <a:chExt cx="5492230" cy="3343276"/>
          </a:xfrm>
        </p:grpSpPr>
        <p:sp>
          <p:nvSpPr>
            <p:cNvPr id="9" name="Google Shape;1163;p13"/>
            <p:cNvSpPr txBox="1"/>
            <p:nvPr/>
          </p:nvSpPr>
          <p:spPr>
            <a:xfrm>
              <a:off x="-2" y="1477566"/>
              <a:ext cx="5492230" cy="1846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600" b="1" dirty="0">
                  <a:ln w="6600">
                    <a:solidFill>
                      <a:schemeClr val="accent2"/>
                    </a:solidFill>
                    <a:prstDash val="solid"/>
                  </a:ln>
                  <a:latin typeface="+mj-lt"/>
                  <a:ea typeface="+mj-ea"/>
                  <a:cs typeface="+mj-cs"/>
                  <a:sym typeface="Questrial"/>
                </a:rPr>
                <a:t>GERİ ÇEKİLEN BİLDİRİ SAYISI</a:t>
              </a:r>
              <a:r>
                <a:rPr lang="tr-TR" sz="1600" b="1" dirty="0">
                  <a:ln w="6600">
                    <a:solidFill>
                      <a:schemeClr val="accent2"/>
                    </a:solidFill>
                    <a:prstDash val="solid"/>
                  </a:ln>
                  <a:latin typeface="+mj-lt"/>
                  <a:ea typeface="+mj-ea"/>
                  <a:cs typeface="+mj-cs"/>
                  <a:sym typeface="Quest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endParaRPr lang="tr-TR" sz="1600" b="1" dirty="0">
                <a:ln w="6600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  <a:sym typeface="Quest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tr-TR" sz="1400" b="1" dirty="0">
                  <a:ln w="6600">
                    <a:solidFill>
                      <a:schemeClr val="accent2"/>
                    </a:solidFill>
                    <a:prstDash val="solid"/>
                  </a:ln>
                  <a:latin typeface="+mj-lt"/>
                  <a:ea typeface="+mj-ea"/>
                  <a:cs typeface="+mj-cs"/>
                  <a:sym typeface="Questrial"/>
                </a:rPr>
                <a:t>‘Hakem değerlendirmesinden sonra’</a:t>
              </a:r>
              <a:endParaRPr lang="en-US" sz="1400" b="1" dirty="0">
                <a:ln w="6600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  <a:sym typeface="Questrial"/>
              </a:endParaRPr>
            </a:p>
          </p:txBody>
        </p:sp>
        <p:sp>
          <p:nvSpPr>
            <p:cNvPr id="10" name="Google Shape;1164;p13"/>
            <p:cNvSpPr txBox="1"/>
            <p:nvPr/>
          </p:nvSpPr>
          <p:spPr>
            <a:xfrm>
              <a:off x="0" y="-19050"/>
              <a:ext cx="5110200" cy="132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tr-TR" sz="54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j-lt"/>
                  <a:ea typeface="+mj-ea"/>
                  <a:cs typeface="+mj-cs"/>
                  <a:sym typeface="Questrial"/>
                </a:rPr>
                <a:t>22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  <a:sym typeface="Questrial"/>
              </a:endParaRPr>
            </a:p>
          </p:txBody>
        </p:sp>
      </p:grpSp>
      <p:grpSp>
        <p:nvGrpSpPr>
          <p:cNvPr id="14" name="Google Shape;1156;p13"/>
          <p:cNvGrpSpPr/>
          <p:nvPr/>
        </p:nvGrpSpPr>
        <p:grpSpPr>
          <a:xfrm>
            <a:off x="4653715" y="1929706"/>
            <a:ext cx="3200349" cy="3244480"/>
            <a:chOff x="6892746" y="3373085"/>
            <a:chExt cx="4800523" cy="4866720"/>
          </a:xfrm>
        </p:grpSpPr>
        <p:sp>
          <p:nvSpPr>
            <p:cNvPr id="15" name="Google Shape;1157;p13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1D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58;p13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1D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165;p13"/>
          <p:cNvGrpSpPr/>
          <p:nvPr/>
        </p:nvGrpSpPr>
        <p:grpSpPr>
          <a:xfrm>
            <a:off x="4945327" y="2457456"/>
            <a:ext cx="2656493" cy="1463822"/>
            <a:chOff x="-62026" y="484936"/>
            <a:chExt cx="5312986" cy="2927644"/>
          </a:xfrm>
        </p:grpSpPr>
        <p:sp>
          <p:nvSpPr>
            <p:cNvPr id="18" name="Google Shape;1166;p13"/>
            <p:cNvSpPr txBox="1"/>
            <p:nvPr/>
          </p:nvSpPr>
          <p:spPr>
            <a:xfrm>
              <a:off x="0" y="484936"/>
              <a:ext cx="5110200" cy="1329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en" sz="54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j-lt"/>
                  <a:ea typeface="+mj-ea"/>
                  <a:cs typeface="+mj-cs"/>
                  <a:sym typeface="Questrial"/>
                </a:rPr>
                <a:t>1</a:t>
              </a:r>
              <a:r>
                <a:rPr lang="tr-TR" sz="54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j-lt"/>
                  <a:ea typeface="+mj-ea"/>
                  <a:cs typeface="+mj-cs"/>
                  <a:sym typeface="Questrial"/>
                </a:rPr>
                <a:t>5</a:t>
              </a:r>
              <a:endParaRPr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  <a:sym typeface="Questrial"/>
              </a:endParaRPr>
            </a:p>
          </p:txBody>
        </p:sp>
        <p:sp>
          <p:nvSpPr>
            <p:cNvPr id="19" name="Google Shape;1167;p13"/>
            <p:cNvSpPr txBox="1"/>
            <p:nvPr/>
          </p:nvSpPr>
          <p:spPr>
            <a:xfrm>
              <a:off x="-62026" y="1935252"/>
              <a:ext cx="531298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16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j-lt"/>
                  <a:ea typeface="+mj-ea"/>
                  <a:cs typeface="+mj-cs"/>
                  <a:sym typeface="Questrial"/>
                </a:rPr>
                <a:t>HAKEM DEĞERLENDİRMESİ SONRASI REDDEDİLEN BİLDİRİ SAYISI</a:t>
              </a:r>
              <a:endParaRPr sz="1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  <a:sym typeface="Questrial"/>
              </a:endParaRPr>
            </a:p>
          </p:txBody>
        </p:sp>
      </p:grpSp>
      <p:grpSp>
        <p:nvGrpSpPr>
          <p:cNvPr id="20" name="Google Shape;1172;p13"/>
          <p:cNvGrpSpPr/>
          <p:nvPr/>
        </p:nvGrpSpPr>
        <p:grpSpPr>
          <a:xfrm rot="-2082231">
            <a:off x="4082958" y="1624011"/>
            <a:ext cx="1647472" cy="537697"/>
            <a:chOff x="692877" y="3335755"/>
            <a:chExt cx="2470924" cy="806453"/>
          </a:xfrm>
        </p:grpSpPr>
        <p:sp>
          <p:nvSpPr>
            <p:cNvPr id="21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1D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1D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1159;p13"/>
          <p:cNvGrpSpPr/>
          <p:nvPr/>
        </p:nvGrpSpPr>
        <p:grpSpPr>
          <a:xfrm>
            <a:off x="8421425" y="1889913"/>
            <a:ext cx="3200349" cy="3244480"/>
            <a:chOff x="12172005" y="3373085"/>
            <a:chExt cx="4800523" cy="4866720"/>
          </a:xfrm>
        </p:grpSpPr>
        <p:sp>
          <p:nvSpPr>
            <p:cNvPr id="24" name="Google Shape;1160;p13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1D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61;p13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60967" tIns="30467" rIns="60967" bIns="30467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1D35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168;p13"/>
          <p:cNvGrpSpPr/>
          <p:nvPr/>
        </p:nvGrpSpPr>
        <p:grpSpPr>
          <a:xfrm>
            <a:off x="8744050" y="2510472"/>
            <a:ext cx="2555100" cy="1328945"/>
            <a:chOff x="0" y="-19050"/>
            <a:chExt cx="5110200" cy="2212204"/>
          </a:xfrm>
        </p:grpSpPr>
        <p:sp>
          <p:nvSpPr>
            <p:cNvPr id="27" name="Google Shape;1169;p13"/>
            <p:cNvSpPr txBox="1"/>
            <p:nvPr/>
          </p:nvSpPr>
          <p:spPr>
            <a:xfrm>
              <a:off x="0" y="-19050"/>
              <a:ext cx="5110200" cy="1106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tr-TR" sz="54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j-lt"/>
                  <a:ea typeface="+mj-ea"/>
                  <a:cs typeface="+mj-cs"/>
                  <a:sym typeface="Questrial"/>
                </a:rPr>
                <a:t>165</a:t>
              </a:r>
              <a:endParaRPr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  <a:sym typeface="Questrial"/>
              </a:endParaRPr>
            </a:p>
          </p:txBody>
        </p:sp>
        <p:sp>
          <p:nvSpPr>
            <p:cNvPr id="28" name="Google Shape;1170;p13"/>
            <p:cNvSpPr txBox="1"/>
            <p:nvPr/>
          </p:nvSpPr>
          <p:spPr>
            <a:xfrm>
              <a:off x="0" y="1373418"/>
              <a:ext cx="5110200" cy="81973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tr-TR" sz="1600" b="1" dirty="0">
                  <a:ln w="6600">
                    <a:solidFill>
                      <a:schemeClr val="accent2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  <a:sym typeface="Questrial"/>
                </a:rPr>
                <a:t>KABUL EDİLEN BİLDİRİ SAYISI</a:t>
              </a:r>
              <a:endParaRPr sz="1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Questrial"/>
              </a:endParaRPr>
            </a:p>
          </p:txBody>
        </p:sp>
      </p:grpSp>
      <p:sp>
        <p:nvSpPr>
          <p:cNvPr id="29" name="Google Shape;1175;p13"/>
          <p:cNvSpPr/>
          <p:nvPr/>
        </p:nvSpPr>
        <p:spPr>
          <a:xfrm rot="-1878446">
            <a:off x="10162628" y="4416076"/>
            <a:ext cx="2000208" cy="672741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1D35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Resim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136825" y="121499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0373E2FE-9430-4CD9-A36D-F730DC9AB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50763602"/>
              </p:ext>
            </p:extLst>
          </p:nvPr>
        </p:nvGraphicFramePr>
        <p:xfrm>
          <a:off x="3655084" y="499134"/>
          <a:ext cx="5357813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Resim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374272" y="60385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71E99F9-F3CD-4551-917F-940954603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İçerik Yer Tutucusu 1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48065153"/>
              </p:ext>
            </p:extLst>
          </p:nvPr>
        </p:nvGraphicFramePr>
        <p:xfrm>
          <a:off x="2932981" y="517585"/>
          <a:ext cx="6280030" cy="634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177380" y="190918"/>
            <a:ext cx="1544238" cy="151463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8AF7CF4-F219-4CD4-8EFD-256516016F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7" y="888520"/>
            <a:ext cx="10515600" cy="1463040"/>
          </a:xfrm>
          <a:noFill/>
        </p:spPr>
        <p:txBody>
          <a:bodyPr lIns="0" tIns="0" rIns="0" bIns="0" anchor="ctr" anchorCtr="0">
            <a:noAutofit/>
          </a:bodyPr>
          <a:lstStyle/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KATILAN TOPLAM ÜNİVERSİTE SAYISI</a:t>
            </a:r>
          </a:p>
        </p:txBody>
      </p:sp>
      <p:sp>
        <p:nvSpPr>
          <p:cNvPr id="17" name="Halka 16"/>
          <p:cNvSpPr/>
          <p:nvPr/>
        </p:nvSpPr>
        <p:spPr>
          <a:xfrm>
            <a:off x="4235570" y="3036499"/>
            <a:ext cx="3312544" cy="3321169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397978" y="4179346"/>
            <a:ext cx="112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82</a:t>
            </a:r>
            <a:endParaRPr lang="tr-TR" sz="5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Resim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180870" y="85867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F457688-4BD0-4369-8142-218390778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15" y="1587260"/>
            <a:ext cx="9495380" cy="629729"/>
          </a:xfrm>
          <a:noFill/>
        </p:spPr>
        <p:txBody>
          <a:bodyPr lIns="0" tIns="0" rIns="0" bIns="0" anchor="t" anchorCtr="0">
            <a:normAutofit/>
          </a:bodyPr>
          <a:lstStyle/>
          <a:p>
            <a:pPr algn="ctr"/>
            <a:r>
              <a:rPr lang="tr-TR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  Bildirilerdeki Toplam Yazar Sayısı</a:t>
            </a:r>
            <a:endParaRPr lang="en-US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4" name="Resim Yer Tutucus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>
            <a:fillRect/>
          </a:stretch>
        </p:blipFill>
        <p:spPr>
          <a:xfrm>
            <a:off x="555427" y="77638"/>
            <a:ext cx="1759328" cy="176841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6" name="Halka 5"/>
          <p:cNvSpPr/>
          <p:nvPr/>
        </p:nvSpPr>
        <p:spPr>
          <a:xfrm>
            <a:off x="4218316" y="2216989"/>
            <a:ext cx="3769744" cy="3743864"/>
          </a:xfrm>
          <a:prstGeom prst="don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433774" y="3558244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350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8B0218-B9E8-4639-9726-E2B54F024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46"/>
          <a:stretch/>
        </p:blipFill>
        <p:spPr>
          <a:xfrm>
            <a:off x="9292489" y="200966"/>
            <a:ext cx="2747259" cy="8415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4481542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172974-42F8-4DE5-A936-8FC698C3673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03C5E8-6E73-4A29-90A5-6BDD54A3FA1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schemas.microsoft.com/sharepoint/v3"/>
    <ds:schemaRef ds:uri="16c05727-aa75-4e4a-9b5f-8a80a1165891"/>
    <ds:schemaRef ds:uri="http://schemas.openxmlformats.org/package/2006/metadata/core-properties"/>
    <ds:schemaRef ds:uri="230e9df3-be65-4c73-a93b-d1236ebd677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1530</TotalTime>
  <Words>744</Words>
  <Application>Microsoft Office PowerPoint</Application>
  <PresentationFormat>Geniş ekran</PresentationFormat>
  <Paragraphs>265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Duman</vt:lpstr>
      <vt:lpstr>9. ULUSLARARASI GASTRONOMİ TURİZMİ ARAŞTIRMALARI KONGRESİ  DEĞERLENDİRME  KAYSERİ 2025</vt:lpstr>
      <vt:lpstr>Genel Bilgiler</vt:lpstr>
      <vt:lpstr>Danışma Kurulu     17    Bilim Kurulu           170    Görev alan hakemler   87 </vt:lpstr>
      <vt:lpstr>   Gelen Toplam Bildiri Sayısı</vt:lpstr>
      <vt:lpstr>PowerPoint Sunusu</vt:lpstr>
      <vt:lpstr>PowerPoint Sunusu</vt:lpstr>
      <vt:lpstr>PowerPoint Sunusu</vt:lpstr>
      <vt:lpstr>KATILAN TOPLAM ÜNİVERSİTE SAYISI</vt:lpstr>
      <vt:lpstr>   Bildirilerdeki Toplam Yazar Sayısı</vt:lpstr>
      <vt:lpstr>Bildirilerdeki Yazar Sayısı</vt:lpstr>
      <vt:lpstr>Yazarların Ünvanlara Göre Dağılımı</vt:lpstr>
      <vt:lpstr>Yazarların Üniversitelere Göre Dağılımı-1</vt:lpstr>
      <vt:lpstr>Yazarların Üniversitelere Göre Dağılımı-2</vt:lpstr>
      <vt:lpstr>Yazarların Üniversitelere Göre Dağılımı-2</vt:lpstr>
      <vt:lpstr>BİLDİRİ TEMALARI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dc:creator>REHA KILIÇHAN</dc:creator>
  <cp:lastModifiedBy>AIDATA14</cp:lastModifiedBy>
  <cp:revision>48</cp:revision>
  <dcterms:created xsi:type="dcterms:W3CDTF">2021-07-29T05:11:00Z</dcterms:created>
  <dcterms:modified xsi:type="dcterms:W3CDTF">2025-10-03T14:14:07Z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