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7" r:id="rId2"/>
    <p:sldMasterId id="2147483697" r:id="rId3"/>
    <p:sldMasterId id="2147483707" r:id="rId4"/>
    <p:sldMasterId id="2147483717" r:id="rId5"/>
    <p:sldMasterId id="2147483727" r:id="rId6"/>
    <p:sldMasterId id="2147483738" r:id="rId7"/>
    <p:sldMasterId id="2147483751" r:id="rId8"/>
    <p:sldMasterId id="2147483762" r:id="rId9"/>
    <p:sldMasterId id="2147483774" r:id="rId10"/>
  </p:sldMasterIdLst>
  <p:notesMasterIdLst>
    <p:notesMasterId r:id="rId54"/>
  </p:notesMasterIdLst>
  <p:sldIdLst>
    <p:sldId id="341" r:id="rId11"/>
    <p:sldId id="272" r:id="rId12"/>
    <p:sldId id="365" r:id="rId13"/>
    <p:sldId id="258" r:id="rId14"/>
    <p:sldId id="274" r:id="rId15"/>
    <p:sldId id="278" r:id="rId16"/>
    <p:sldId id="270" r:id="rId17"/>
    <p:sldId id="342" r:id="rId18"/>
    <p:sldId id="268" r:id="rId19"/>
    <p:sldId id="271" r:id="rId20"/>
    <p:sldId id="343" r:id="rId21"/>
    <p:sldId id="346" r:id="rId22"/>
    <p:sldId id="257" r:id="rId23"/>
    <p:sldId id="344" r:id="rId24"/>
    <p:sldId id="347" r:id="rId25"/>
    <p:sldId id="345" r:id="rId26"/>
    <p:sldId id="367" r:id="rId27"/>
    <p:sldId id="366" r:id="rId28"/>
    <p:sldId id="350" r:id="rId29"/>
    <p:sldId id="275" r:id="rId30"/>
    <p:sldId id="351" r:id="rId31"/>
    <p:sldId id="352" r:id="rId32"/>
    <p:sldId id="353" r:id="rId33"/>
    <p:sldId id="354" r:id="rId34"/>
    <p:sldId id="355" r:id="rId35"/>
    <p:sldId id="269" r:id="rId36"/>
    <p:sldId id="356" r:id="rId37"/>
    <p:sldId id="357" r:id="rId38"/>
    <p:sldId id="358" r:id="rId39"/>
    <p:sldId id="359" r:id="rId40"/>
    <p:sldId id="360" r:id="rId41"/>
    <p:sldId id="256" r:id="rId42"/>
    <p:sldId id="259" r:id="rId43"/>
    <p:sldId id="260" r:id="rId44"/>
    <p:sldId id="362" r:id="rId45"/>
    <p:sldId id="261" r:id="rId46"/>
    <p:sldId id="279" r:id="rId47"/>
    <p:sldId id="280" r:id="rId48"/>
    <p:sldId id="263" r:id="rId49"/>
    <p:sldId id="363" r:id="rId50"/>
    <p:sldId id="265" r:id="rId51"/>
    <p:sldId id="266" r:id="rId52"/>
    <p:sldId id="364" r:id="rId5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Koyu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Koyu Stil 1 - Vurgu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Koyu Stil 1 - Vurgu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Koyu Stil 1 - Vurgu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Koyu Sti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33"/>
  </p:normalViewPr>
  <p:slideViewPr>
    <p:cSldViewPr snapToGrid="0">
      <p:cViewPr>
        <p:scale>
          <a:sx n="122" d="100"/>
          <a:sy n="122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D263A-B459-CC41-A6CF-D51FD67A58B7}" type="datetimeFigureOut">
              <a:rPr lang="tr-TR" smtClean="0"/>
              <a:t>31.03.2023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A67C5-A40F-B04D-82A1-F563307CB93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93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08922d76fc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108922d76fc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6c7c162ab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106c7c162ab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06f29485eb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106f29485eb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28b7dea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1128b7dea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28b7dea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1128b7dea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5926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28b7dea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1128b7dea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4848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28b7dea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1128b7dea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6377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28b7dea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1128b7dea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3441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89625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862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7903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720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36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50869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557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1073a7668a6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g1073a7668a6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65137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78301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08922d76fc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108922d76fc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08922d76fc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g108922d76fc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g1073a7668a6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4" name="Google Shape;2154;g1073a7668a6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06c7c162ab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106c7c162ab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1073a7668a6_0_1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6" name="Google Shape;2016;g1073a7668a6_0_1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06c7c162ab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106c7c162ab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40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6" name="Google Shape;66;p8"/>
          <p:cNvSpPr/>
          <p:nvPr/>
        </p:nvSpPr>
        <p:spPr>
          <a:xfrm>
            <a:off x="2377501" y="0"/>
            <a:ext cx="6827399" cy="68580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8"/>
          <p:cNvSpPr/>
          <p:nvPr/>
        </p:nvSpPr>
        <p:spPr>
          <a:xfrm>
            <a:off x="8596565" y="4610100"/>
            <a:ext cx="2233655" cy="224366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8"/>
          <p:cNvSpPr/>
          <p:nvPr/>
        </p:nvSpPr>
        <p:spPr>
          <a:xfrm>
            <a:off x="1330324" y="428272"/>
            <a:ext cx="2062861" cy="2062861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3097400" y="2715800"/>
            <a:ext cx="5387600" cy="142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060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>
            <a:spLocks noGrp="1"/>
          </p:cNvSpPr>
          <p:nvPr>
            <p:ph type="pic" idx="2"/>
          </p:nvPr>
        </p:nvSpPr>
        <p:spPr>
          <a:xfrm>
            <a:off x="0" y="0"/>
            <a:ext cx="12196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9"/>
          <p:cNvSpPr/>
          <p:nvPr/>
        </p:nvSpPr>
        <p:spPr>
          <a:xfrm>
            <a:off x="0" y="5257800"/>
            <a:ext cx="10591800" cy="1600200"/>
          </a:xfrm>
          <a:prstGeom prst="rect">
            <a:avLst/>
          </a:prstGeom>
          <a:solidFill>
            <a:srgbClr val="6482F4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9"/>
          <p:cNvSpPr/>
          <p:nvPr/>
        </p:nvSpPr>
        <p:spPr>
          <a:xfrm>
            <a:off x="10595369" y="5257800"/>
            <a:ext cx="1601488" cy="160866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1"/>
          </p:nvPr>
        </p:nvSpPr>
        <p:spPr>
          <a:xfrm>
            <a:off x="648600" y="5702700"/>
            <a:ext cx="8994800" cy="7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1067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63825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4953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5400000">
            <a:off x="3757852" y="53722"/>
            <a:ext cx="4674555" cy="6750556"/>
          </a:xfrm>
          <a:custGeom>
            <a:avLst/>
            <a:gdLst/>
            <a:ahLst/>
            <a:cxnLst/>
            <a:rect l="l" t="t" r="r" b="b"/>
            <a:pathLst>
              <a:path w="7011831" h="10125833" extrusionOk="0">
                <a:moveTo>
                  <a:pt x="2058153" y="10078746"/>
                </a:moveTo>
                <a:cubicBezTo>
                  <a:pt x="2007997" y="10078746"/>
                  <a:pt x="1960680" y="10072772"/>
                  <a:pt x="1907099" y="10056672"/>
                </a:cubicBezTo>
                <a:cubicBezTo>
                  <a:pt x="1814330" y="10026619"/>
                  <a:pt x="1607931" y="9696840"/>
                  <a:pt x="1524934" y="9447806"/>
                </a:cubicBezTo>
                <a:cubicBezTo>
                  <a:pt x="1410088" y="9100186"/>
                  <a:pt x="1473684" y="8988842"/>
                  <a:pt x="1404492" y="8974605"/>
                </a:cubicBezTo>
                <a:cubicBezTo>
                  <a:pt x="807920" y="8852630"/>
                  <a:pt x="299759" y="8417139"/>
                  <a:pt x="19202" y="7890190"/>
                </a:cubicBezTo>
                <a:cubicBezTo>
                  <a:pt x="-6687" y="7890190"/>
                  <a:pt x="1098" y="7771110"/>
                  <a:pt x="1098" y="165155"/>
                </a:cubicBezTo>
                <a:cubicBezTo>
                  <a:pt x="372823" y="118617"/>
                  <a:pt x="743878" y="82569"/>
                  <a:pt x="1117691" y="82488"/>
                </a:cubicBezTo>
                <a:cubicBezTo>
                  <a:pt x="3912701" y="81840"/>
                  <a:pt x="5338659" y="-37037"/>
                  <a:pt x="6816719" y="11749"/>
                </a:cubicBezTo>
                <a:cubicBezTo>
                  <a:pt x="6890370" y="14625"/>
                  <a:pt x="7019428" y="7110400"/>
                  <a:pt x="7011481" y="10071516"/>
                </a:cubicBezTo>
                <a:cubicBezTo>
                  <a:pt x="7011481" y="10189361"/>
                  <a:pt x="5835508" y="10078746"/>
                  <a:pt x="2058153" y="10078746"/>
                </a:cubicBezTo>
                <a:close/>
              </a:path>
            </a:pathLst>
          </a:custGeom>
          <a:solidFill>
            <a:srgbClr val="FFD16C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5400000">
            <a:off x="4216203" y="552751"/>
            <a:ext cx="4182248" cy="6219173"/>
            <a:chOff x="5655999" y="797417"/>
            <a:chExt cx="6273373" cy="932875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6152389" y="797417"/>
              <a:ext cx="5776983" cy="8557041"/>
              <a:chOff x="6152389" y="797417"/>
              <a:chExt cx="5776983" cy="8557041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152457" y="797417"/>
                <a:ext cx="5776910" cy="116313"/>
                <a:chOff x="6152457" y="797417"/>
                <a:chExt cx="5776910" cy="116313"/>
              </a:xfrm>
            </p:grpSpPr>
            <p:grpSp>
              <p:nvGrpSpPr>
                <p:cNvPr id="14" name="Google Shape;14;p2"/>
                <p:cNvGrpSpPr/>
                <p:nvPr/>
              </p:nvGrpSpPr>
              <p:grpSpPr>
                <a:xfrm>
                  <a:off x="6152457" y="797417"/>
                  <a:ext cx="103487" cy="116262"/>
                  <a:chOff x="6152457" y="797417"/>
                  <a:chExt cx="103487" cy="116262"/>
                </a:xfrm>
              </p:grpSpPr>
              <p:sp>
                <p:nvSpPr>
                  <p:cNvPr id="15" name="Google Shape;15;p2"/>
                  <p:cNvSpPr/>
                  <p:nvPr/>
                </p:nvSpPr>
                <p:spPr>
                  <a:xfrm>
                    <a:off x="6219325" y="800187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" name="Google Shape;16;p2"/>
                  <p:cNvSpPr/>
                  <p:nvPr/>
                </p:nvSpPr>
                <p:spPr>
                  <a:xfrm>
                    <a:off x="6152457" y="797417"/>
                    <a:ext cx="103487" cy="1162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87" h="116262" extrusionOk="0">
                        <a:moveTo>
                          <a:pt x="103297" y="57289"/>
                        </a:moveTo>
                        <a:cubicBezTo>
                          <a:pt x="98796" y="3844"/>
                          <a:pt x="49837" y="-4965"/>
                          <a:pt x="71468" y="5404"/>
                        </a:cubicBezTo>
                        <a:cubicBezTo>
                          <a:pt x="55291" y="-2758"/>
                          <a:pt x="39538" y="-1461"/>
                          <a:pt x="25368" y="7854"/>
                        </a:cubicBezTo>
                        <a:cubicBezTo>
                          <a:pt x="-29775" y="44814"/>
                          <a:pt x="14745" y="135804"/>
                          <a:pt x="66177" y="112495"/>
                        </a:cubicBezTo>
                        <a:cubicBezTo>
                          <a:pt x="110453" y="92142"/>
                          <a:pt x="102729" y="50079"/>
                          <a:pt x="103297" y="5728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" name="Google Shape;17;p2"/>
                <p:cNvGrpSpPr/>
                <p:nvPr/>
              </p:nvGrpSpPr>
              <p:grpSpPr>
                <a:xfrm>
                  <a:off x="6861685" y="797451"/>
                  <a:ext cx="103455" cy="116279"/>
                  <a:chOff x="6861685" y="797451"/>
                  <a:chExt cx="103455" cy="116279"/>
                </a:xfrm>
              </p:grpSpPr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6928502" y="800187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6861685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" name="Google Shape;20;p2"/>
                <p:cNvGrpSpPr/>
                <p:nvPr/>
              </p:nvGrpSpPr>
              <p:grpSpPr>
                <a:xfrm>
                  <a:off x="7570873" y="797451"/>
                  <a:ext cx="103455" cy="116279"/>
                  <a:chOff x="7570873" y="797451"/>
                  <a:chExt cx="103455" cy="116279"/>
                </a:xfrm>
              </p:grpSpPr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7637681" y="800187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7570873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23;p2"/>
                <p:cNvGrpSpPr/>
                <p:nvPr/>
              </p:nvGrpSpPr>
              <p:grpSpPr>
                <a:xfrm>
                  <a:off x="8280040" y="797451"/>
                  <a:ext cx="103455" cy="116279"/>
                  <a:chOff x="8280040" y="797451"/>
                  <a:chExt cx="103455" cy="116279"/>
                </a:xfrm>
              </p:grpSpPr>
              <p:sp>
                <p:nvSpPr>
                  <p:cNvPr id="24" name="Google Shape;24;p2"/>
                  <p:cNvSpPr/>
                  <p:nvPr/>
                </p:nvSpPr>
                <p:spPr>
                  <a:xfrm>
                    <a:off x="8346858" y="800187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" name="Google Shape;25;p2"/>
                  <p:cNvSpPr/>
                  <p:nvPr/>
                </p:nvSpPr>
                <p:spPr>
                  <a:xfrm>
                    <a:off x="8280040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" name="Google Shape;26;p2"/>
                <p:cNvGrpSpPr/>
                <p:nvPr/>
              </p:nvGrpSpPr>
              <p:grpSpPr>
                <a:xfrm>
                  <a:off x="8989228" y="797451"/>
                  <a:ext cx="103455" cy="116279"/>
                  <a:chOff x="8989228" y="797451"/>
                  <a:chExt cx="103455" cy="116279"/>
                </a:xfrm>
              </p:grpSpPr>
              <p:sp>
                <p:nvSpPr>
                  <p:cNvPr id="27" name="Google Shape;27;p2"/>
                  <p:cNvSpPr/>
                  <p:nvPr/>
                </p:nvSpPr>
                <p:spPr>
                  <a:xfrm>
                    <a:off x="9056030" y="800187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28;p2"/>
                  <p:cNvSpPr/>
                  <p:nvPr/>
                </p:nvSpPr>
                <p:spPr>
                  <a:xfrm>
                    <a:off x="8989228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" name="Google Shape;29;p2"/>
                <p:cNvGrpSpPr/>
                <p:nvPr/>
              </p:nvGrpSpPr>
              <p:grpSpPr>
                <a:xfrm>
                  <a:off x="9698396" y="797451"/>
                  <a:ext cx="103455" cy="116279"/>
                  <a:chOff x="9698396" y="797451"/>
                  <a:chExt cx="103455" cy="116279"/>
                </a:xfrm>
              </p:grpSpPr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9765213" y="800187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9698396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10407584" y="797451"/>
                  <a:ext cx="103455" cy="116279"/>
                  <a:chOff x="10407584" y="797451"/>
                  <a:chExt cx="103455" cy="11627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10474386" y="800187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10407584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" name="Google Shape;35;p2"/>
                <p:cNvGrpSpPr/>
                <p:nvPr/>
              </p:nvGrpSpPr>
              <p:grpSpPr>
                <a:xfrm>
                  <a:off x="11116752" y="797451"/>
                  <a:ext cx="103455" cy="116279"/>
                  <a:chOff x="11116752" y="797451"/>
                  <a:chExt cx="103455" cy="116279"/>
                </a:xfrm>
              </p:grpSpPr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11183569" y="800187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37;p2"/>
                  <p:cNvSpPr/>
                  <p:nvPr/>
                </p:nvSpPr>
                <p:spPr>
                  <a:xfrm>
                    <a:off x="11116752" y="797451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" name="Google Shape;38;p2"/>
                <p:cNvGrpSpPr/>
                <p:nvPr/>
              </p:nvGrpSpPr>
              <p:grpSpPr>
                <a:xfrm>
                  <a:off x="11825880" y="797417"/>
                  <a:ext cx="103487" cy="116262"/>
                  <a:chOff x="11825880" y="797417"/>
                  <a:chExt cx="103487" cy="116262"/>
                </a:xfrm>
              </p:grpSpPr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11892742" y="800187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11825880" y="797417"/>
                    <a:ext cx="103487" cy="1162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87" h="116262" extrusionOk="0">
                        <a:moveTo>
                          <a:pt x="103297" y="57289"/>
                        </a:moveTo>
                        <a:cubicBezTo>
                          <a:pt x="98796" y="3844"/>
                          <a:pt x="49837" y="-4965"/>
                          <a:pt x="71468" y="5404"/>
                        </a:cubicBezTo>
                        <a:cubicBezTo>
                          <a:pt x="55290" y="-2758"/>
                          <a:pt x="39539" y="-1461"/>
                          <a:pt x="25368" y="7854"/>
                        </a:cubicBezTo>
                        <a:cubicBezTo>
                          <a:pt x="-29775" y="44814"/>
                          <a:pt x="14744" y="135804"/>
                          <a:pt x="66177" y="112495"/>
                        </a:cubicBezTo>
                        <a:cubicBezTo>
                          <a:pt x="110453" y="92142"/>
                          <a:pt x="102729" y="50079"/>
                          <a:pt x="103297" y="5728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1" name="Google Shape;41;p2"/>
              <p:cNvGrpSpPr/>
              <p:nvPr/>
            </p:nvGrpSpPr>
            <p:grpSpPr>
              <a:xfrm>
                <a:off x="6152389" y="1564732"/>
                <a:ext cx="5776983" cy="116333"/>
                <a:chOff x="6152389" y="1564732"/>
                <a:chExt cx="5776983" cy="116333"/>
              </a:xfrm>
            </p:grpSpPr>
            <p:grpSp>
              <p:nvGrpSpPr>
                <p:cNvPr id="42" name="Google Shape;42;p2"/>
                <p:cNvGrpSpPr/>
                <p:nvPr/>
              </p:nvGrpSpPr>
              <p:grpSpPr>
                <a:xfrm>
                  <a:off x="6152389" y="1564732"/>
                  <a:ext cx="103563" cy="116306"/>
                  <a:chOff x="6152389" y="1564732"/>
                  <a:chExt cx="103563" cy="116306"/>
                </a:xfrm>
              </p:grpSpPr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6219325" y="1567537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6152389" y="1564732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Google Shape;45;p2"/>
                <p:cNvGrpSpPr/>
                <p:nvPr/>
              </p:nvGrpSpPr>
              <p:grpSpPr>
                <a:xfrm>
                  <a:off x="6861685" y="1564786"/>
                  <a:ext cx="103455" cy="116279"/>
                  <a:chOff x="6861685" y="1564786"/>
                  <a:chExt cx="103455" cy="116279"/>
                </a:xfrm>
              </p:grpSpPr>
              <p:sp>
                <p:nvSpPr>
                  <p:cNvPr id="46" name="Google Shape;46;p2"/>
                  <p:cNvSpPr/>
                  <p:nvPr/>
                </p:nvSpPr>
                <p:spPr>
                  <a:xfrm>
                    <a:off x="6928502" y="1567537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47;p2"/>
                  <p:cNvSpPr/>
                  <p:nvPr/>
                </p:nvSpPr>
                <p:spPr>
                  <a:xfrm>
                    <a:off x="6861685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" name="Google Shape;48;p2"/>
                <p:cNvGrpSpPr/>
                <p:nvPr/>
              </p:nvGrpSpPr>
              <p:grpSpPr>
                <a:xfrm>
                  <a:off x="7570873" y="1564786"/>
                  <a:ext cx="103455" cy="116279"/>
                  <a:chOff x="7570873" y="1564786"/>
                  <a:chExt cx="103455" cy="116279"/>
                </a:xfrm>
              </p:grpSpPr>
              <p:sp>
                <p:nvSpPr>
                  <p:cNvPr id="49" name="Google Shape;49;p2"/>
                  <p:cNvSpPr/>
                  <p:nvPr/>
                </p:nvSpPr>
                <p:spPr>
                  <a:xfrm>
                    <a:off x="7637681" y="1567537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>
                    <a:off x="7570873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" name="Google Shape;51;p2"/>
                <p:cNvGrpSpPr/>
                <p:nvPr/>
              </p:nvGrpSpPr>
              <p:grpSpPr>
                <a:xfrm>
                  <a:off x="8280040" y="1564786"/>
                  <a:ext cx="103455" cy="116279"/>
                  <a:chOff x="8280040" y="1564786"/>
                  <a:chExt cx="103455" cy="116279"/>
                </a:xfrm>
              </p:grpSpPr>
              <p:sp>
                <p:nvSpPr>
                  <p:cNvPr id="52" name="Google Shape;52;p2"/>
                  <p:cNvSpPr/>
                  <p:nvPr/>
                </p:nvSpPr>
                <p:spPr>
                  <a:xfrm>
                    <a:off x="8346858" y="1567537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53;p2"/>
                  <p:cNvSpPr/>
                  <p:nvPr/>
                </p:nvSpPr>
                <p:spPr>
                  <a:xfrm>
                    <a:off x="8280040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" name="Google Shape;54;p2"/>
                <p:cNvGrpSpPr/>
                <p:nvPr/>
              </p:nvGrpSpPr>
              <p:grpSpPr>
                <a:xfrm>
                  <a:off x="8989228" y="1564786"/>
                  <a:ext cx="103455" cy="116279"/>
                  <a:chOff x="8989228" y="1564786"/>
                  <a:chExt cx="103455" cy="116279"/>
                </a:xfrm>
              </p:grpSpPr>
              <p:sp>
                <p:nvSpPr>
                  <p:cNvPr id="55" name="Google Shape;55;p2"/>
                  <p:cNvSpPr/>
                  <p:nvPr/>
                </p:nvSpPr>
                <p:spPr>
                  <a:xfrm>
                    <a:off x="9056030" y="156753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56;p2"/>
                  <p:cNvSpPr/>
                  <p:nvPr/>
                </p:nvSpPr>
                <p:spPr>
                  <a:xfrm>
                    <a:off x="8989228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" name="Google Shape;57;p2"/>
                <p:cNvGrpSpPr/>
                <p:nvPr/>
              </p:nvGrpSpPr>
              <p:grpSpPr>
                <a:xfrm>
                  <a:off x="9698396" y="1564786"/>
                  <a:ext cx="103455" cy="116279"/>
                  <a:chOff x="9698396" y="1564786"/>
                  <a:chExt cx="103455" cy="116279"/>
                </a:xfrm>
              </p:grpSpPr>
              <p:sp>
                <p:nvSpPr>
                  <p:cNvPr id="58" name="Google Shape;58;p2"/>
                  <p:cNvSpPr/>
                  <p:nvPr/>
                </p:nvSpPr>
                <p:spPr>
                  <a:xfrm>
                    <a:off x="9765213" y="1567537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59;p2"/>
                  <p:cNvSpPr/>
                  <p:nvPr/>
                </p:nvSpPr>
                <p:spPr>
                  <a:xfrm>
                    <a:off x="9698396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" name="Google Shape;60;p2"/>
                <p:cNvGrpSpPr/>
                <p:nvPr/>
              </p:nvGrpSpPr>
              <p:grpSpPr>
                <a:xfrm>
                  <a:off x="10407584" y="1564786"/>
                  <a:ext cx="103455" cy="116279"/>
                  <a:chOff x="10407584" y="1564786"/>
                  <a:chExt cx="103455" cy="116279"/>
                </a:xfrm>
              </p:grpSpPr>
              <p:sp>
                <p:nvSpPr>
                  <p:cNvPr id="61" name="Google Shape;61;p2"/>
                  <p:cNvSpPr/>
                  <p:nvPr/>
                </p:nvSpPr>
                <p:spPr>
                  <a:xfrm>
                    <a:off x="10474386" y="1567537"/>
                    <a:ext cx="45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>
                    <a:off x="10407584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" name="Google Shape;63;p2"/>
                <p:cNvGrpSpPr/>
                <p:nvPr/>
              </p:nvGrpSpPr>
              <p:grpSpPr>
                <a:xfrm>
                  <a:off x="11116752" y="1564786"/>
                  <a:ext cx="103455" cy="116279"/>
                  <a:chOff x="11116752" y="1564786"/>
                  <a:chExt cx="103455" cy="116279"/>
                </a:xfrm>
              </p:grpSpPr>
              <p:sp>
                <p:nvSpPr>
                  <p:cNvPr id="64" name="Google Shape;64;p2"/>
                  <p:cNvSpPr/>
                  <p:nvPr/>
                </p:nvSpPr>
                <p:spPr>
                  <a:xfrm>
                    <a:off x="11183569" y="1567537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11116752" y="1564786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" name="Google Shape;66;p2"/>
                <p:cNvGrpSpPr/>
                <p:nvPr/>
              </p:nvGrpSpPr>
              <p:grpSpPr>
                <a:xfrm>
                  <a:off x="11825812" y="1564732"/>
                  <a:ext cx="103560" cy="116306"/>
                  <a:chOff x="11825812" y="1564732"/>
                  <a:chExt cx="103560" cy="116306"/>
                </a:xfrm>
              </p:grpSpPr>
              <p:sp>
                <p:nvSpPr>
                  <p:cNvPr id="67" name="Google Shape;67;p2"/>
                  <p:cNvSpPr/>
                  <p:nvPr/>
                </p:nvSpPr>
                <p:spPr>
                  <a:xfrm>
                    <a:off x="11892742" y="156753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>
                    <a:off x="11825812" y="1564732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9" name="Google Shape;69;p2"/>
              <p:cNvGrpSpPr/>
              <p:nvPr/>
            </p:nvGrpSpPr>
            <p:grpSpPr>
              <a:xfrm>
                <a:off x="6152389" y="2332067"/>
                <a:ext cx="5776983" cy="116334"/>
                <a:chOff x="6152389" y="2332067"/>
                <a:chExt cx="5776983" cy="116334"/>
              </a:xfrm>
            </p:grpSpPr>
            <p:grpSp>
              <p:nvGrpSpPr>
                <p:cNvPr id="70" name="Google Shape;70;p2"/>
                <p:cNvGrpSpPr/>
                <p:nvPr/>
              </p:nvGrpSpPr>
              <p:grpSpPr>
                <a:xfrm>
                  <a:off x="6152389" y="2332067"/>
                  <a:ext cx="103563" cy="116306"/>
                  <a:chOff x="6152389" y="2332067"/>
                  <a:chExt cx="103563" cy="116306"/>
                </a:xfrm>
              </p:grpSpPr>
              <p:sp>
                <p:nvSpPr>
                  <p:cNvPr id="71" name="Google Shape;71;p2"/>
                  <p:cNvSpPr/>
                  <p:nvPr/>
                </p:nvSpPr>
                <p:spPr>
                  <a:xfrm>
                    <a:off x="6219325" y="2334872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2"/>
                  <p:cNvSpPr/>
                  <p:nvPr/>
                </p:nvSpPr>
                <p:spPr>
                  <a:xfrm>
                    <a:off x="6152389" y="2332067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" name="Google Shape;73;p2"/>
                <p:cNvGrpSpPr/>
                <p:nvPr/>
              </p:nvGrpSpPr>
              <p:grpSpPr>
                <a:xfrm>
                  <a:off x="6861685" y="2332122"/>
                  <a:ext cx="103455" cy="116279"/>
                  <a:chOff x="6861685" y="2332122"/>
                  <a:chExt cx="103455" cy="116279"/>
                </a:xfrm>
              </p:grpSpPr>
              <p:sp>
                <p:nvSpPr>
                  <p:cNvPr id="74" name="Google Shape;74;p2"/>
                  <p:cNvSpPr/>
                  <p:nvPr/>
                </p:nvSpPr>
                <p:spPr>
                  <a:xfrm>
                    <a:off x="6928502" y="2334872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p2"/>
                  <p:cNvSpPr/>
                  <p:nvPr/>
                </p:nvSpPr>
                <p:spPr>
                  <a:xfrm>
                    <a:off x="6861685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" name="Google Shape;76;p2"/>
                <p:cNvGrpSpPr/>
                <p:nvPr/>
              </p:nvGrpSpPr>
              <p:grpSpPr>
                <a:xfrm>
                  <a:off x="7570873" y="2332122"/>
                  <a:ext cx="103455" cy="116279"/>
                  <a:chOff x="7570873" y="2332122"/>
                  <a:chExt cx="103455" cy="116279"/>
                </a:xfrm>
              </p:grpSpPr>
              <p:sp>
                <p:nvSpPr>
                  <p:cNvPr id="77" name="Google Shape;77;p2"/>
                  <p:cNvSpPr/>
                  <p:nvPr/>
                </p:nvSpPr>
                <p:spPr>
                  <a:xfrm>
                    <a:off x="7637681" y="2334872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78;p2"/>
                  <p:cNvSpPr/>
                  <p:nvPr/>
                </p:nvSpPr>
                <p:spPr>
                  <a:xfrm>
                    <a:off x="7570873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9" name="Google Shape;79;p2"/>
                <p:cNvGrpSpPr/>
                <p:nvPr/>
              </p:nvGrpSpPr>
              <p:grpSpPr>
                <a:xfrm>
                  <a:off x="8280040" y="2332122"/>
                  <a:ext cx="103455" cy="116279"/>
                  <a:chOff x="8280040" y="2332122"/>
                  <a:chExt cx="103455" cy="116279"/>
                </a:xfrm>
              </p:grpSpPr>
              <p:sp>
                <p:nvSpPr>
                  <p:cNvPr id="80" name="Google Shape;80;p2"/>
                  <p:cNvSpPr/>
                  <p:nvPr/>
                </p:nvSpPr>
                <p:spPr>
                  <a:xfrm>
                    <a:off x="8346858" y="2334872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>
                    <a:off x="8280040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" name="Google Shape;82;p2"/>
                <p:cNvGrpSpPr/>
                <p:nvPr/>
              </p:nvGrpSpPr>
              <p:grpSpPr>
                <a:xfrm>
                  <a:off x="8989228" y="2332122"/>
                  <a:ext cx="103455" cy="116279"/>
                  <a:chOff x="8989228" y="2332122"/>
                  <a:chExt cx="103455" cy="116279"/>
                </a:xfrm>
              </p:grpSpPr>
              <p:sp>
                <p:nvSpPr>
                  <p:cNvPr id="83" name="Google Shape;83;p2"/>
                  <p:cNvSpPr/>
                  <p:nvPr/>
                </p:nvSpPr>
                <p:spPr>
                  <a:xfrm>
                    <a:off x="9056030" y="2334872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" name="Google Shape;84;p2"/>
                  <p:cNvSpPr/>
                  <p:nvPr/>
                </p:nvSpPr>
                <p:spPr>
                  <a:xfrm>
                    <a:off x="8989228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Google Shape;85;p2"/>
                <p:cNvGrpSpPr/>
                <p:nvPr/>
              </p:nvGrpSpPr>
              <p:grpSpPr>
                <a:xfrm>
                  <a:off x="9698396" y="2332122"/>
                  <a:ext cx="103455" cy="116279"/>
                  <a:chOff x="9698396" y="2332122"/>
                  <a:chExt cx="103455" cy="116279"/>
                </a:xfrm>
              </p:grpSpPr>
              <p:sp>
                <p:nvSpPr>
                  <p:cNvPr id="86" name="Google Shape;86;p2"/>
                  <p:cNvSpPr/>
                  <p:nvPr/>
                </p:nvSpPr>
                <p:spPr>
                  <a:xfrm>
                    <a:off x="9765213" y="2334872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>
                    <a:off x="9698396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8" name="Google Shape;88;p2"/>
                <p:cNvGrpSpPr/>
                <p:nvPr/>
              </p:nvGrpSpPr>
              <p:grpSpPr>
                <a:xfrm>
                  <a:off x="10407584" y="2332122"/>
                  <a:ext cx="103455" cy="116279"/>
                  <a:chOff x="10407584" y="2332122"/>
                  <a:chExt cx="103455" cy="116279"/>
                </a:xfrm>
              </p:grpSpPr>
              <p:sp>
                <p:nvSpPr>
                  <p:cNvPr id="89" name="Google Shape;89;p2"/>
                  <p:cNvSpPr/>
                  <p:nvPr/>
                </p:nvSpPr>
                <p:spPr>
                  <a:xfrm>
                    <a:off x="10474386" y="2334872"/>
                    <a:ext cx="45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10407584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1" name="Google Shape;91;p2"/>
                <p:cNvGrpSpPr/>
                <p:nvPr/>
              </p:nvGrpSpPr>
              <p:grpSpPr>
                <a:xfrm>
                  <a:off x="11116752" y="2332122"/>
                  <a:ext cx="103455" cy="116279"/>
                  <a:chOff x="11116752" y="2332122"/>
                  <a:chExt cx="103455" cy="116279"/>
                </a:xfrm>
              </p:grpSpPr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11183569" y="2334872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" name="Google Shape;93;p2"/>
                  <p:cNvSpPr/>
                  <p:nvPr/>
                </p:nvSpPr>
                <p:spPr>
                  <a:xfrm>
                    <a:off x="11116752" y="233212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" name="Google Shape;94;p2"/>
                <p:cNvGrpSpPr/>
                <p:nvPr/>
              </p:nvGrpSpPr>
              <p:grpSpPr>
                <a:xfrm>
                  <a:off x="11825812" y="2332067"/>
                  <a:ext cx="103560" cy="116306"/>
                  <a:chOff x="11825812" y="2332067"/>
                  <a:chExt cx="103560" cy="116306"/>
                </a:xfrm>
              </p:grpSpPr>
              <p:sp>
                <p:nvSpPr>
                  <p:cNvPr id="95" name="Google Shape;95;p2"/>
                  <p:cNvSpPr/>
                  <p:nvPr/>
                </p:nvSpPr>
                <p:spPr>
                  <a:xfrm>
                    <a:off x="11892742" y="2334872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96;p2"/>
                  <p:cNvSpPr/>
                  <p:nvPr/>
                </p:nvSpPr>
                <p:spPr>
                  <a:xfrm>
                    <a:off x="11825812" y="2332067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7" name="Google Shape;97;p2"/>
              <p:cNvGrpSpPr/>
              <p:nvPr/>
            </p:nvGrpSpPr>
            <p:grpSpPr>
              <a:xfrm>
                <a:off x="6152389" y="3099422"/>
                <a:ext cx="5776983" cy="116334"/>
                <a:chOff x="6152389" y="3099422"/>
                <a:chExt cx="5776983" cy="116334"/>
              </a:xfrm>
            </p:grpSpPr>
            <p:grpSp>
              <p:nvGrpSpPr>
                <p:cNvPr id="98" name="Google Shape;98;p2"/>
                <p:cNvGrpSpPr/>
                <p:nvPr/>
              </p:nvGrpSpPr>
              <p:grpSpPr>
                <a:xfrm>
                  <a:off x="6152389" y="3099422"/>
                  <a:ext cx="103563" cy="116306"/>
                  <a:chOff x="6152389" y="3099422"/>
                  <a:chExt cx="103563" cy="116306"/>
                </a:xfrm>
              </p:grpSpPr>
              <p:sp>
                <p:nvSpPr>
                  <p:cNvPr id="99" name="Google Shape;99;p2"/>
                  <p:cNvSpPr/>
                  <p:nvPr/>
                </p:nvSpPr>
                <p:spPr>
                  <a:xfrm>
                    <a:off x="6219325" y="3102213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" name="Google Shape;100;p2"/>
                  <p:cNvSpPr/>
                  <p:nvPr/>
                </p:nvSpPr>
                <p:spPr>
                  <a:xfrm>
                    <a:off x="6152389" y="3099422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" name="Google Shape;101;p2"/>
                <p:cNvGrpSpPr/>
                <p:nvPr/>
              </p:nvGrpSpPr>
              <p:grpSpPr>
                <a:xfrm>
                  <a:off x="6861685" y="3099477"/>
                  <a:ext cx="103455" cy="116279"/>
                  <a:chOff x="6861685" y="3099477"/>
                  <a:chExt cx="103455" cy="116279"/>
                </a:xfrm>
              </p:grpSpPr>
              <p:sp>
                <p:nvSpPr>
                  <p:cNvPr id="102" name="Google Shape;102;p2"/>
                  <p:cNvSpPr/>
                  <p:nvPr/>
                </p:nvSpPr>
                <p:spPr>
                  <a:xfrm>
                    <a:off x="6928502" y="310221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6861685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" name="Google Shape;104;p2"/>
                <p:cNvGrpSpPr/>
                <p:nvPr/>
              </p:nvGrpSpPr>
              <p:grpSpPr>
                <a:xfrm>
                  <a:off x="7570873" y="3099477"/>
                  <a:ext cx="103455" cy="116279"/>
                  <a:chOff x="7570873" y="3099477"/>
                  <a:chExt cx="103455" cy="116279"/>
                </a:xfrm>
              </p:grpSpPr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7637681" y="3102213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106;p2"/>
                  <p:cNvSpPr/>
                  <p:nvPr/>
                </p:nvSpPr>
                <p:spPr>
                  <a:xfrm>
                    <a:off x="7570873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" name="Google Shape;107;p2"/>
                <p:cNvGrpSpPr/>
                <p:nvPr/>
              </p:nvGrpSpPr>
              <p:grpSpPr>
                <a:xfrm>
                  <a:off x="8280040" y="3099477"/>
                  <a:ext cx="103455" cy="116279"/>
                  <a:chOff x="8280040" y="3099477"/>
                  <a:chExt cx="103455" cy="116279"/>
                </a:xfrm>
              </p:grpSpPr>
              <p:sp>
                <p:nvSpPr>
                  <p:cNvPr id="108" name="Google Shape;108;p2"/>
                  <p:cNvSpPr/>
                  <p:nvPr/>
                </p:nvSpPr>
                <p:spPr>
                  <a:xfrm>
                    <a:off x="8346858" y="310221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109;p2"/>
                  <p:cNvSpPr/>
                  <p:nvPr/>
                </p:nvSpPr>
                <p:spPr>
                  <a:xfrm>
                    <a:off x="8280040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" name="Google Shape;110;p2"/>
                <p:cNvGrpSpPr/>
                <p:nvPr/>
              </p:nvGrpSpPr>
              <p:grpSpPr>
                <a:xfrm>
                  <a:off x="8989228" y="3099477"/>
                  <a:ext cx="103455" cy="116279"/>
                  <a:chOff x="8989228" y="3099477"/>
                  <a:chExt cx="103455" cy="116279"/>
                </a:xfrm>
              </p:grpSpPr>
              <p:sp>
                <p:nvSpPr>
                  <p:cNvPr id="111" name="Google Shape;111;p2"/>
                  <p:cNvSpPr/>
                  <p:nvPr/>
                </p:nvSpPr>
                <p:spPr>
                  <a:xfrm>
                    <a:off x="9056030" y="3102213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112;p2"/>
                  <p:cNvSpPr/>
                  <p:nvPr/>
                </p:nvSpPr>
                <p:spPr>
                  <a:xfrm>
                    <a:off x="8989228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" name="Google Shape;113;p2"/>
                <p:cNvGrpSpPr/>
                <p:nvPr/>
              </p:nvGrpSpPr>
              <p:grpSpPr>
                <a:xfrm>
                  <a:off x="9698396" y="3099477"/>
                  <a:ext cx="103455" cy="116279"/>
                  <a:chOff x="9698396" y="3099477"/>
                  <a:chExt cx="103455" cy="116279"/>
                </a:xfrm>
              </p:grpSpPr>
              <p:sp>
                <p:nvSpPr>
                  <p:cNvPr id="114" name="Google Shape;114;p2"/>
                  <p:cNvSpPr/>
                  <p:nvPr/>
                </p:nvSpPr>
                <p:spPr>
                  <a:xfrm>
                    <a:off x="9765213" y="310221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9698396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" name="Google Shape;116;p2"/>
                <p:cNvGrpSpPr/>
                <p:nvPr/>
              </p:nvGrpSpPr>
              <p:grpSpPr>
                <a:xfrm>
                  <a:off x="10407584" y="3099477"/>
                  <a:ext cx="103455" cy="116279"/>
                  <a:chOff x="10407584" y="3099477"/>
                  <a:chExt cx="103455" cy="116279"/>
                </a:xfrm>
              </p:grpSpPr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10474386" y="3102213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p2"/>
                  <p:cNvSpPr/>
                  <p:nvPr/>
                </p:nvSpPr>
                <p:spPr>
                  <a:xfrm>
                    <a:off x="10407584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" name="Google Shape;119;p2"/>
                <p:cNvGrpSpPr/>
                <p:nvPr/>
              </p:nvGrpSpPr>
              <p:grpSpPr>
                <a:xfrm>
                  <a:off x="11116752" y="3099477"/>
                  <a:ext cx="103455" cy="116279"/>
                  <a:chOff x="11116752" y="3099477"/>
                  <a:chExt cx="103455" cy="116279"/>
                </a:xfrm>
              </p:grpSpPr>
              <p:sp>
                <p:nvSpPr>
                  <p:cNvPr id="120" name="Google Shape;120;p2"/>
                  <p:cNvSpPr/>
                  <p:nvPr/>
                </p:nvSpPr>
                <p:spPr>
                  <a:xfrm>
                    <a:off x="11183569" y="310221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2"/>
                  <p:cNvSpPr/>
                  <p:nvPr/>
                </p:nvSpPr>
                <p:spPr>
                  <a:xfrm>
                    <a:off x="11116752" y="3099477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" name="Google Shape;122;p2"/>
                <p:cNvGrpSpPr/>
                <p:nvPr/>
              </p:nvGrpSpPr>
              <p:grpSpPr>
                <a:xfrm>
                  <a:off x="11825812" y="3099422"/>
                  <a:ext cx="103560" cy="116306"/>
                  <a:chOff x="11825812" y="3099422"/>
                  <a:chExt cx="103560" cy="116306"/>
                </a:xfrm>
              </p:grpSpPr>
              <p:sp>
                <p:nvSpPr>
                  <p:cNvPr id="123" name="Google Shape;123;p2"/>
                  <p:cNvSpPr/>
                  <p:nvPr/>
                </p:nvSpPr>
                <p:spPr>
                  <a:xfrm>
                    <a:off x="11892742" y="3102213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124;p2"/>
                  <p:cNvSpPr/>
                  <p:nvPr/>
                </p:nvSpPr>
                <p:spPr>
                  <a:xfrm>
                    <a:off x="11825812" y="3099422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5" name="Google Shape;125;p2"/>
              <p:cNvGrpSpPr/>
              <p:nvPr/>
            </p:nvGrpSpPr>
            <p:grpSpPr>
              <a:xfrm>
                <a:off x="6152389" y="3866758"/>
                <a:ext cx="5776983" cy="116333"/>
                <a:chOff x="6152389" y="3866758"/>
                <a:chExt cx="5776983" cy="116333"/>
              </a:xfrm>
            </p:grpSpPr>
            <p:grpSp>
              <p:nvGrpSpPr>
                <p:cNvPr id="126" name="Google Shape;126;p2"/>
                <p:cNvGrpSpPr/>
                <p:nvPr/>
              </p:nvGrpSpPr>
              <p:grpSpPr>
                <a:xfrm>
                  <a:off x="6152389" y="3866758"/>
                  <a:ext cx="103563" cy="116306"/>
                  <a:chOff x="6152389" y="3866758"/>
                  <a:chExt cx="103563" cy="116306"/>
                </a:xfrm>
              </p:grpSpPr>
              <p:sp>
                <p:nvSpPr>
                  <p:cNvPr id="127" name="Google Shape;127;p2"/>
                  <p:cNvSpPr/>
                  <p:nvPr/>
                </p:nvSpPr>
                <p:spPr>
                  <a:xfrm>
                    <a:off x="6219325" y="3869548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6152389" y="3866758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6861685" y="3866812"/>
                  <a:ext cx="103455" cy="116279"/>
                  <a:chOff x="6861685" y="3866812"/>
                  <a:chExt cx="103455" cy="116279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6928502" y="3869548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6861685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7570873" y="3866812"/>
                  <a:ext cx="103455" cy="116279"/>
                  <a:chOff x="7570873" y="3866812"/>
                  <a:chExt cx="103455" cy="116279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7637681" y="3869548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7570873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" name="Google Shape;135;p2"/>
                <p:cNvGrpSpPr/>
                <p:nvPr/>
              </p:nvGrpSpPr>
              <p:grpSpPr>
                <a:xfrm>
                  <a:off x="8280040" y="3866812"/>
                  <a:ext cx="103455" cy="116279"/>
                  <a:chOff x="8280040" y="3866812"/>
                  <a:chExt cx="103455" cy="116279"/>
                </a:xfrm>
              </p:grpSpPr>
              <p:sp>
                <p:nvSpPr>
                  <p:cNvPr id="136" name="Google Shape;136;p2"/>
                  <p:cNvSpPr/>
                  <p:nvPr/>
                </p:nvSpPr>
                <p:spPr>
                  <a:xfrm>
                    <a:off x="8346858" y="3869548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137;p2"/>
                  <p:cNvSpPr/>
                  <p:nvPr/>
                </p:nvSpPr>
                <p:spPr>
                  <a:xfrm>
                    <a:off x="8280040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" name="Google Shape;138;p2"/>
                <p:cNvGrpSpPr/>
                <p:nvPr/>
              </p:nvGrpSpPr>
              <p:grpSpPr>
                <a:xfrm>
                  <a:off x="8989228" y="3866812"/>
                  <a:ext cx="103455" cy="116279"/>
                  <a:chOff x="8989228" y="3866812"/>
                  <a:chExt cx="103455" cy="116279"/>
                </a:xfrm>
              </p:grpSpPr>
              <p:sp>
                <p:nvSpPr>
                  <p:cNvPr id="139" name="Google Shape;139;p2"/>
                  <p:cNvSpPr/>
                  <p:nvPr/>
                </p:nvSpPr>
                <p:spPr>
                  <a:xfrm>
                    <a:off x="9056030" y="3869548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40;p2"/>
                  <p:cNvSpPr/>
                  <p:nvPr/>
                </p:nvSpPr>
                <p:spPr>
                  <a:xfrm>
                    <a:off x="8989228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" name="Google Shape;141;p2"/>
                <p:cNvGrpSpPr/>
                <p:nvPr/>
              </p:nvGrpSpPr>
              <p:grpSpPr>
                <a:xfrm>
                  <a:off x="9698396" y="3866812"/>
                  <a:ext cx="103455" cy="116279"/>
                  <a:chOff x="9698396" y="3866812"/>
                  <a:chExt cx="103455" cy="116279"/>
                </a:xfrm>
              </p:grpSpPr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9765213" y="3869548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9698396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" name="Google Shape;144;p2"/>
                <p:cNvGrpSpPr/>
                <p:nvPr/>
              </p:nvGrpSpPr>
              <p:grpSpPr>
                <a:xfrm>
                  <a:off x="10407584" y="3866812"/>
                  <a:ext cx="103455" cy="116279"/>
                  <a:chOff x="10407584" y="3866812"/>
                  <a:chExt cx="103455" cy="116279"/>
                </a:xfrm>
              </p:grpSpPr>
              <p:sp>
                <p:nvSpPr>
                  <p:cNvPr id="145" name="Google Shape;145;p2"/>
                  <p:cNvSpPr/>
                  <p:nvPr/>
                </p:nvSpPr>
                <p:spPr>
                  <a:xfrm>
                    <a:off x="10474386" y="3869548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" name="Google Shape;146;p2"/>
                  <p:cNvSpPr/>
                  <p:nvPr/>
                </p:nvSpPr>
                <p:spPr>
                  <a:xfrm>
                    <a:off x="10407584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" name="Google Shape;147;p2"/>
                <p:cNvGrpSpPr/>
                <p:nvPr/>
              </p:nvGrpSpPr>
              <p:grpSpPr>
                <a:xfrm>
                  <a:off x="11116752" y="3866812"/>
                  <a:ext cx="103455" cy="116279"/>
                  <a:chOff x="11116752" y="3866812"/>
                  <a:chExt cx="103455" cy="116279"/>
                </a:xfrm>
              </p:grpSpPr>
              <p:sp>
                <p:nvSpPr>
                  <p:cNvPr id="148" name="Google Shape;148;p2"/>
                  <p:cNvSpPr/>
                  <p:nvPr/>
                </p:nvSpPr>
                <p:spPr>
                  <a:xfrm>
                    <a:off x="11183569" y="3869548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" name="Google Shape;149;p2"/>
                  <p:cNvSpPr/>
                  <p:nvPr/>
                </p:nvSpPr>
                <p:spPr>
                  <a:xfrm>
                    <a:off x="11116752" y="3866812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" name="Google Shape;150;p2"/>
                <p:cNvGrpSpPr/>
                <p:nvPr/>
              </p:nvGrpSpPr>
              <p:grpSpPr>
                <a:xfrm>
                  <a:off x="11825812" y="3866758"/>
                  <a:ext cx="103560" cy="116306"/>
                  <a:chOff x="11825812" y="3866758"/>
                  <a:chExt cx="103560" cy="116306"/>
                </a:xfrm>
              </p:grpSpPr>
              <p:sp>
                <p:nvSpPr>
                  <p:cNvPr id="151" name="Google Shape;151;p2"/>
                  <p:cNvSpPr/>
                  <p:nvPr/>
                </p:nvSpPr>
                <p:spPr>
                  <a:xfrm>
                    <a:off x="11892742" y="3869548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" name="Google Shape;152;p2"/>
                  <p:cNvSpPr/>
                  <p:nvPr/>
                </p:nvSpPr>
                <p:spPr>
                  <a:xfrm>
                    <a:off x="11825812" y="3866758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3" name="Google Shape;153;p2"/>
              <p:cNvGrpSpPr/>
              <p:nvPr/>
            </p:nvGrpSpPr>
            <p:grpSpPr>
              <a:xfrm>
                <a:off x="6152389" y="4634093"/>
                <a:ext cx="5776983" cy="116334"/>
                <a:chOff x="6152389" y="4634093"/>
                <a:chExt cx="5776983" cy="116334"/>
              </a:xfrm>
            </p:grpSpPr>
            <p:grpSp>
              <p:nvGrpSpPr>
                <p:cNvPr id="154" name="Google Shape;154;p2"/>
                <p:cNvGrpSpPr/>
                <p:nvPr/>
              </p:nvGrpSpPr>
              <p:grpSpPr>
                <a:xfrm>
                  <a:off x="6152389" y="4634093"/>
                  <a:ext cx="103563" cy="116306"/>
                  <a:chOff x="6152389" y="4634093"/>
                  <a:chExt cx="103563" cy="116306"/>
                </a:xfrm>
              </p:grpSpPr>
              <p:sp>
                <p:nvSpPr>
                  <p:cNvPr id="155" name="Google Shape;155;p2"/>
                  <p:cNvSpPr/>
                  <p:nvPr/>
                </p:nvSpPr>
                <p:spPr>
                  <a:xfrm>
                    <a:off x="6219325" y="4636883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" name="Google Shape;156;p2"/>
                  <p:cNvSpPr/>
                  <p:nvPr/>
                </p:nvSpPr>
                <p:spPr>
                  <a:xfrm>
                    <a:off x="6152389" y="4634093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8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" name="Google Shape;157;p2"/>
                <p:cNvGrpSpPr/>
                <p:nvPr/>
              </p:nvGrpSpPr>
              <p:grpSpPr>
                <a:xfrm>
                  <a:off x="6861685" y="4634148"/>
                  <a:ext cx="103455" cy="116279"/>
                  <a:chOff x="6861685" y="4634148"/>
                  <a:chExt cx="103455" cy="116279"/>
                </a:xfrm>
              </p:grpSpPr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6928502" y="463688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6861685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" name="Google Shape;160;p2"/>
                <p:cNvGrpSpPr/>
                <p:nvPr/>
              </p:nvGrpSpPr>
              <p:grpSpPr>
                <a:xfrm>
                  <a:off x="7570873" y="4634148"/>
                  <a:ext cx="103455" cy="116279"/>
                  <a:chOff x="7570873" y="4634148"/>
                  <a:chExt cx="103455" cy="116279"/>
                </a:xfrm>
              </p:grpSpPr>
              <p:sp>
                <p:nvSpPr>
                  <p:cNvPr id="161" name="Google Shape;161;p2"/>
                  <p:cNvSpPr/>
                  <p:nvPr/>
                </p:nvSpPr>
                <p:spPr>
                  <a:xfrm>
                    <a:off x="7637681" y="4636883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2"/>
                  <p:cNvSpPr/>
                  <p:nvPr/>
                </p:nvSpPr>
                <p:spPr>
                  <a:xfrm>
                    <a:off x="7570873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2"/>
                <p:cNvGrpSpPr/>
                <p:nvPr/>
              </p:nvGrpSpPr>
              <p:grpSpPr>
                <a:xfrm>
                  <a:off x="8280040" y="4634148"/>
                  <a:ext cx="103455" cy="116279"/>
                  <a:chOff x="8280040" y="4634148"/>
                  <a:chExt cx="103455" cy="116279"/>
                </a:xfrm>
              </p:grpSpPr>
              <p:sp>
                <p:nvSpPr>
                  <p:cNvPr id="164" name="Google Shape;164;p2"/>
                  <p:cNvSpPr/>
                  <p:nvPr/>
                </p:nvSpPr>
                <p:spPr>
                  <a:xfrm>
                    <a:off x="8346858" y="463688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2"/>
                  <p:cNvSpPr/>
                  <p:nvPr/>
                </p:nvSpPr>
                <p:spPr>
                  <a:xfrm>
                    <a:off x="8280040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6" name="Google Shape;166;p2"/>
                <p:cNvGrpSpPr/>
                <p:nvPr/>
              </p:nvGrpSpPr>
              <p:grpSpPr>
                <a:xfrm>
                  <a:off x="8989228" y="4634148"/>
                  <a:ext cx="103455" cy="116279"/>
                  <a:chOff x="8989228" y="4634148"/>
                  <a:chExt cx="103455" cy="116279"/>
                </a:xfrm>
              </p:grpSpPr>
              <p:sp>
                <p:nvSpPr>
                  <p:cNvPr id="167" name="Google Shape;167;p2"/>
                  <p:cNvSpPr/>
                  <p:nvPr/>
                </p:nvSpPr>
                <p:spPr>
                  <a:xfrm>
                    <a:off x="9056030" y="4636883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68;p2"/>
                  <p:cNvSpPr/>
                  <p:nvPr/>
                </p:nvSpPr>
                <p:spPr>
                  <a:xfrm>
                    <a:off x="8989228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9" name="Google Shape;169;p2"/>
                <p:cNvGrpSpPr/>
                <p:nvPr/>
              </p:nvGrpSpPr>
              <p:grpSpPr>
                <a:xfrm>
                  <a:off x="9698396" y="4634148"/>
                  <a:ext cx="103455" cy="116279"/>
                  <a:chOff x="9698396" y="4634148"/>
                  <a:chExt cx="103455" cy="116279"/>
                </a:xfrm>
              </p:grpSpPr>
              <p:sp>
                <p:nvSpPr>
                  <p:cNvPr id="170" name="Google Shape;170;p2"/>
                  <p:cNvSpPr/>
                  <p:nvPr/>
                </p:nvSpPr>
                <p:spPr>
                  <a:xfrm>
                    <a:off x="9765213" y="463688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" name="Google Shape;171;p2"/>
                  <p:cNvSpPr/>
                  <p:nvPr/>
                </p:nvSpPr>
                <p:spPr>
                  <a:xfrm>
                    <a:off x="9698396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" name="Google Shape;172;p2"/>
                <p:cNvGrpSpPr/>
                <p:nvPr/>
              </p:nvGrpSpPr>
              <p:grpSpPr>
                <a:xfrm>
                  <a:off x="10407584" y="4634148"/>
                  <a:ext cx="103455" cy="116279"/>
                  <a:chOff x="10407584" y="4634148"/>
                  <a:chExt cx="103455" cy="116279"/>
                </a:xfrm>
              </p:grpSpPr>
              <p:sp>
                <p:nvSpPr>
                  <p:cNvPr id="173" name="Google Shape;173;p2"/>
                  <p:cNvSpPr/>
                  <p:nvPr/>
                </p:nvSpPr>
                <p:spPr>
                  <a:xfrm>
                    <a:off x="10474386" y="4636883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" name="Google Shape;174;p2"/>
                  <p:cNvSpPr/>
                  <p:nvPr/>
                </p:nvSpPr>
                <p:spPr>
                  <a:xfrm>
                    <a:off x="10407584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" name="Google Shape;175;p2"/>
                <p:cNvGrpSpPr/>
                <p:nvPr/>
              </p:nvGrpSpPr>
              <p:grpSpPr>
                <a:xfrm>
                  <a:off x="11116752" y="4634148"/>
                  <a:ext cx="103455" cy="116279"/>
                  <a:chOff x="11116752" y="4634148"/>
                  <a:chExt cx="103455" cy="116279"/>
                </a:xfrm>
              </p:grpSpPr>
              <p:sp>
                <p:nvSpPr>
                  <p:cNvPr id="176" name="Google Shape;176;p2"/>
                  <p:cNvSpPr/>
                  <p:nvPr/>
                </p:nvSpPr>
                <p:spPr>
                  <a:xfrm>
                    <a:off x="11183569" y="4636883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" name="Google Shape;177;p2"/>
                  <p:cNvSpPr/>
                  <p:nvPr/>
                </p:nvSpPr>
                <p:spPr>
                  <a:xfrm>
                    <a:off x="11116752" y="463414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" name="Google Shape;178;p2"/>
                <p:cNvGrpSpPr/>
                <p:nvPr/>
              </p:nvGrpSpPr>
              <p:grpSpPr>
                <a:xfrm>
                  <a:off x="11825812" y="4634093"/>
                  <a:ext cx="103560" cy="116306"/>
                  <a:chOff x="11825812" y="4634093"/>
                  <a:chExt cx="103560" cy="116306"/>
                </a:xfrm>
              </p:grpSpPr>
              <p:sp>
                <p:nvSpPr>
                  <p:cNvPr id="179" name="Google Shape;179;p2"/>
                  <p:cNvSpPr/>
                  <p:nvPr/>
                </p:nvSpPr>
                <p:spPr>
                  <a:xfrm>
                    <a:off x="11892742" y="4636883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2"/>
                  <p:cNvSpPr/>
                  <p:nvPr/>
                </p:nvSpPr>
                <p:spPr>
                  <a:xfrm>
                    <a:off x="11825812" y="4634093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8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1" name="Google Shape;181;p2"/>
              <p:cNvGrpSpPr/>
              <p:nvPr/>
            </p:nvGrpSpPr>
            <p:grpSpPr>
              <a:xfrm>
                <a:off x="6152389" y="5401428"/>
                <a:ext cx="5776983" cy="116334"/>
                <a:chOff x="6152389" y="5401428"/>
                <a:chExt cx="5776983" cy="116334"/>
              </a:xfrm>
            </p:grpSpPr>
            <p:grpSp>
              <p:nvGrpSpPr>
                <p:cNvPr id="182" name="Google Shape;182;p2"/>
                <p:cNvGrpSpPr/>
                <p:nvPr/>
              </p:nvGrpSpPr>
              <p:grpSpPr>
                <a:xfrm>
                  <a:off x="6152389" y="5401428"/>
                  <a:ext cx="103563" cy="116306"/>
                  <a:chOff x="6152389" y="5401428"/>
                  <a:chExt cx="103563" cy="116306"/>
                </a:xfrm>
              </p:grpSpPr>
              <p:sp>
                <p:nvSpPr>
                  <p:cNvPr id="183" name="Google Shape;183;p2"/>
                  <p:cNvSpPr/>
                  <p:nvPr/>
                </p:nvSpPr>
                <p:spPr>
                  <a:xfrm>
                    <a:off x="6219325" y="5404233"/>
                    <a:ext cx="5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7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2"/>
                  <p:cNvSpPr/>
                  <p:nvPr/>
                </p:nvSpPr>
                <p:spPr>
                  <a:xfrm>
                    <a:off x="6152389" y="5401428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7"/>
                          <a:pt x="39566" y="-1502"/>
                          <a:pt x="25436" y="7874"/>
                        </a:cubicBezTo>
                        <a:cubicBezTo>
                          <a:pt x="-29889" y="44590"/>
                          <a:pt x="14873" y="135946"/>
                          <a:pt x="66245" y="112515"/>
                        </a:cubicBezTo>
                        <a:cubicBezTo>
                          <a:pt x="11058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" name="Google Shape;185;p2"/>
                <p:cNvGrpSpPr/>
                <p:nvPr/>
              </p:nvGrpSpPr>
              <p:grpSpPr>
                <a:xfrm>
                  <a:off x="6861685" y="5401483"/>
                  <a:ext cx="103455" cy="116279"/>
                  <a:chOff x="6861685" y="5401483"/>
                  <a:chExt cx="103455" cy="116279"/>
                </a:xfrm>
              </p:grpSpPr>
              <p:sp>
                <p:nvSpPr>
                  <p:cNvPr id="186" name="Google Shape;186;p2"/>
                  <p:cNvSpPr/>
                  <p:nvPr/>
                </p:nvSpPr>
                <p:spPr>
                  <a:xfrm>
                    <a:off x="6928502" y="5404233"/>
                    <a:ext cx="49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7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187;p2"/>
                  <p:cNvSpPr/>
                  <p:nvPr/>
                </p:nvSpPr>
                <p:spPr>
                  <a:xfrm>
                    <a:off x="6861685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" name="Google Shape;188;p2"/>
                <p:cNvGrpSpPr/>
                <p:nvPr/>
              </p:nvGrpSpPr>
              <p:grpSpPr>
                <a:xfrm>
                  <a:off x="7570873" y="5401483"/>
                  <a:ext cx="103455" cy="116279"/>
                  <a:chOff x="7570873" y="5401483"/>
                  <a:chExt cx="103455" cy="116279"/>
                </a:xfrm>
              </p:grpSpPr>
              <p:sp>
                <p:nvSpPr>
                  <p:cNvPr id="189" name="Google Shape;189;p2"/>
                  <p:cNvSpPr/>
                  <p:nvPr/>
                </p:nvSpPr>
                <p:spPr>
                  <a:xfrm>
                    <a:off x="7637681" y="5404233"/>
                    <a:ext cx="5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7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" name="Google Shape;190;p2"/>
                  <p:cNvSpPr/>
                  <p:nvPr/>
                </p:nvSpPr>
                <p:spPr>
                  <a:xfrm>
                    <a:off x="7570873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" name="Google Shape;191;p2"/>
                <p:cNvGrpSpPr/>
                <p:nvPr/>
              </p:nvGrpSpPr>
              <p:grpSpPr>
                <a:xfrm>
                  <a:off x="8280040" y="5401483"/>
                  <a:ext cx="103455" cy="116279"/>
                  <a:chOff x="8280040" y="5401483"/>
                  <a:chExt cx="103455" cy="116279"/>
                </a:xfrm>
              </p:grpSpPr>
              <p:sp>
                <p:nvSpPr>
                  <p:cNvPr id="192" name="Google Shape;192;p2"/>
                  <p:cNvSpPr/>
                  <p:nvPr/>
                </p:nvSpPr>
                <p:spPr>
                  <a:xfrm>
                    <a:off x="8346858" y="5404233"/>
                    <a:ext cx="49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7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Google Shape;193;p2"/>
                  <p:cNvSpPr/>
                  <p:nvPr/>
                </p:nvSpPr>
                <p:spPr>
                  <a:xfrm>
                    <a:off x="8280040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" name="Google Shape;194;p2"/>
                <p:cNvGrpSpPr/>
                <p:nvPr/>
              </p:nvGrpSpPr>
              <p:grpSpPr>
                <a:xfrm>
                  <a:off x="8989228" y="5401483"/>
                  <a:ext cx="103455" cy="116279"/>
                  <a:chOff x="8989228" y="5401483"/>
                  <a:chExt cx="103455" cy="116279"/>
                </a:xfrm>
              </p:grpSpPr>
              <p:sp>
                <p:nvSpPr>
                  <p:cNvPr id="195" name="Google Shape;195;p2"/>
                  <p:cNvSpPr/>
                  <p:nvPr/>
                </p:nvSpPr>
                <p:spPr>
                  <a:xfrm>
                    <a:off x="9056030" y="5404233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" name="Google Shape;196;p2"/>
                  <p:cNvSpPr/>
                  <p:nvPr/>
                </p:nvSpPr>
                <p:spPr>
                  <a:xfrm>
                    <a:off x="8989228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3"/>
                          <a:pt x="14461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" name="Google Shape;197;p2"/>
                <p:cNvGrpSpPr/>
                <p:nvPr/>
              </p:nvGrpSpPr>
              <p:grpSpPr>
                <a:xfrm>
                  <a:off x="9698396" y="5401483"/>
                  <a:ext cx="103455" cy="116279"/>
                  <a:chOff x="9698396" y="5401483"/>
                  <a:chExt cx="103455" cy="116279"/>
                </a:xfrm>
              </p:grpSpPr>
              <p:sp>
                <p:nvSpPr>
                  <p:cNvPr id="198" name="Google Shape;198;p2"/>
                  <p:cNvSpPr/>
                  <p:nvPr/>
                </p:nvSpPr>
                <p:spPr>
                  <a:xfrm>
                    <a:off x="9765213" y="5404233"/>
                    <a:ext cx="49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7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9698396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" name="Google Shape;200;p2"/>
                <p:cNvGrpSpPr/>
                <p:nvPr/>
              </p:nvGrpSpPr>
              <p:grpSpPr>
                <a:xfrm>
                  <a:off x="10407584" y="5401483"/>
                  <a:ext cx="103455" cy="116279"/>
                  <a:chOff x="10407584" y="5401483"/>
                  <a:chExt cx="103455" cy="116279"/>
                </a:xfrm>
              </p:grpSpPr>
              <p:sp>
                <p:nvSpPr>
                  <p:cNvPr id="201" name="Google Shape;201;p2"/>
                  <p:cNvSpPr/>
                  <p:nvPr/>
                </p:nvSpPr>
                <p:spPr>
                  <a:xfrm>
                    <a:off x="10474386" y="5404233"/>
                    <a:ext cx="45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47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Google Shape;202;p2"/>
                  <p:cNvSpPr/>
                  <p:nvPr/>
                </p:nvSpPr>
                <p:spPr>
                  <a:xfrm>
                    <a:off x="10407584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" name="Google Shape;203;p2"/>
                <p:cNvGrpSpPr/>
                <p:nvPr/>
              </p:nvGrpSpPr>
              <p:grpSpPr>
                <a:xfrm>
                  <a:off x="11116752" y="5401483"/>
                  <a:ext cx="103455" cy="116279"/>
                  <a:chOff x="11116752" y="5401483"/>
                  <a:chExt cx="103455" cy="116279"/>
                </a:xfrm>
              </p:grpSpPr>
              <p:sp>
                <p:nvSpPr>
                  <p:cNvPr id="204" name="Google Shape;204;p2"/>
                  <p:cNvSpPr/>
                  <p:nvPr/>
                </p:nvSpPr>
                <p:spPr>
                  <a:xfrm>
                    <a:off x="11183569" y="5404233"/>
                    <a:ext cx="49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7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" name="Google Shape;205;p2"/>
                  <p:cNvSpPr/>
                  <p:nvPr/>
                </p:nvSpPr>
                <p:spPr>
                  <a:xfrm>
                    <a:off x="11116752" y="5401483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3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" name="Google Shape;206;p2"/>
                <p:cNvGrpSpPr/>
                <p:nvPr/>
              </p:nvGrpSpPr>
              <p:grpSpPr>
                <a:xfrm>
                  <a:off x="11825812" y="5401428"/>
                  <a:ext cx="103560" cy="116306"/>
                  <a:chOff x="11825812" y="5401428"/>
                  <a:chExt cx="103560" cy="116306"/>
                </a:xfrm>
              </p:grpSpPr>
              <p:sp>
                <p:nvSpPr>
                  <p:cNvPr id="207" name="Google Shape;207;p2"/>
                  <p:cNvSpPr/>
                  <p:nvPr/>
                </p:nvSpPr>
                <p:spPr>
                  <a:xfrm>
                    <a:off x="11892742" y="5404233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2"/>
                  <p:cNvSpPr/>
                  <p:nvPr/>
                </p:nvSpPr>
                <p:spPr>
                  <a:xfrm>
                    <a:off x="11825812" y="5401428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7"/>
                          <a:pt x="39566" y="-1502"/>
                          <a:pt x="25436" y="7874"/>
                        </a:cubicBezTo>
                        <a:cubicBezTo>
                          <a:pt x="-29889" y="44590"/>
                          <a:pt x="14874" y="135946"/>
                          <a:pt x="66245" y="112515"/>
                        </a:cubicBezTo>
                        <a:cubicBezTo>
                          <a:pt x="110562" y="92283"/>
                          <a:pt x="102797" y="5011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9" name="Google Shape;209;p2"/>
              <p:cNvGrpSpPr/>
              <p:nvPr/>
            </p:nvGrpSpPr>
            <p:grpSpPr>
              <a:xfrm>
                <a:off x="6152389" y="6168763"/>
                <a:ext cx="5776983" cy="116334"/>
                <a:chOff x="6152389" y="6168763"/>
                <a:chExt cx="5776983" cy="116334"/>
              </a:xfrm>
            </p:grpSpPr>
            <p:grpSp>
              <p:nvGrpSpPr>
                <p:cNvPr id="210" name="Google Shape;210;p2"/>
                <p:cNvGrpSpPr/>
                <p:nvPr/>
              </p:nvGrpSpPr>
              <p:grpSpPr>
                <a:xfrm>
                  <a:off x="6152389" y="6168763"/>
                  <a:ext cx="103563" cy="116306"/>
                  <a:chOff x="6152389" y="6168763"/>
                  <a:chExt cx="103563" cy="116306"/>
                </a:xfrm>
              </p:grpSpPr>
              <p:sp>
                <p:nvSpPr>
                  <p:cNvPr id="211" name="Google Shape;211;p2"/>
                  <p:cNvSpPr/>
                  <p:nvPr/>
                </p:nvSpPr>
                <p:spPr>
                  <a:xfrm>
                    <a:off x="6219325" y="6171569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p2"/>
                  <p:cNvSpPr/>
                  <p:nvPr/>
                </p:nvSpPr>
                <p:spPr>
                  <a:xfrm>
                    <a:off x="6152389" y="6168763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8"/>
                        </a:moveTo>
                        <a:cubicBezTo>
                          <a:pt x="98864" y="3864"/>
                          <a:pt x="49905" y="-4945"/>
                          <a:pt x="71536" y="5424"/>
                        </a:cubicBezTo>
                        <a:cubicBezTo>
                          <a:pt x="55359" y="-2738"/>
                          <a:pt x="39566" y="-1502"/>
                          <a:pt x="25436" y="7875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84"/>
                          <a:pt x="102797" y="50120"/>
                          <a:pt x="103365" y="5730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" name="Google Shape;213;p2"/>
                <p:cNvGrpSpPr/>
                <p:nvPr/>
              </p:nvGrpSpPr>
              <p:grpSpPr>
                <a:xfrm>
                  <a:off x="6861685" y="6168818"/>
                  <a:ext cx="103455" cy="116279"/>
                  <a:chOff x="6861685" y="6168818"/>
                  <a:chExt cx="103455" cy="116279"/>
                </a:xfrm>
              </p:grpSpPr>
              <p:sp>
                <p:nvSpPr>
                  <p:cNvPr id="214" name="Google Shape;214;p2"/>
                  <p:cNvSpPr/>
                  <p:nvPr/>
                </p:nvSpPr>
                <p:spPr>
                  <a:xfrm>
                    <a:off x="6928502" y="6171569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" name="Google Shape;215;p2"/>
                  <p:cNvSpPr/>
                  <p:nvPr/>
                </p:nvSpPr>
                <p:spPr>
                  <a:xfrm>
                    <a:off x="6861685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" name="Google Shape;216;p2"/>
                <p:cNvGrpSpPr/>
                <p:nvPr/>
              </p:nvGrpSpPr>
              <p:grpSpPr>
                <a:xfrm>
                  <a:off x="7570873" y="6168818"/>
                  <a:ext cx="103455" cy="116279"/>
                  <a:chOff x="7570873" y="6168818"/>
                  <a:chExt cx="103455" cy="116279"/>
                </a:xfrm>
              </p:grpSpPr>
              <p:sp>
                <p:nvSpPr>
                  <p:cNvPr id="217" name="Google Shape;217;p2"/>
                  <p:cNvSpPr/>
                  <p:nvPr/>
                </p:nvSpPr>
                <p:spPr>
                  <a:xfrm>
                    <a:off x="7637681" y="6171569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" name="Google Shape;218;p2"/>
                  <p:cNvSpPr/>
                  <p:nvPr/>
                </p:nvSpPr>
                <p:spPr>
                  <a:xfrm>
                    <a:off x="7570873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" name="Google Shape;219;p2"/>
                <p:cNvGrpSpPr/>
                <p:nvPr/>
              </p:nvGrpSpPr>
              <p:grpSpPr>
                <a:xfrm>
                  <a:off x="8280040" y="6168818"/>
                  <a:ext cx="103455" cy="116279"/>
                  <a:chOff x="8280040" y="6168818"/>
                  <a:chExt cx="103455" cy="116279"/>
                </a:xfrm>
              </p:grpSpPr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8346858" y="6171569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2"/>
                  <p:cNvSpPr/>
                  <p:nvPr/>
                </p:nvSpPr>
                <p:spPr>
                  <a:xfrm>
                    <a:off x="8280040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" name="Google Shape;222;p2"/>
                <p:cNvGrpSpPr/>
                <p:nvPr/>
              </p:nvGrpSpPr>
              <p:grpSpPr>
                <a:xfrm>
                  <a:off x="8989228" y="6168818"/>
                  <a:ext cx="103455" cy="116279"/>
                  <a:chOff x="8989228" y="6168818"/>
                  <a:chExt cx="103455" cy="116279"/>
                </a:xfrm>
              </p:grpSpPr>
              <p:sp>
                <p:nvSpPr>
                  <p:cNvPr id="223" name="Google Shape;223;p2"/>
                  <p:cNvSpPr/>
                  <p:nvPr/>
                </p:nvSpPr>
                <p:spPr>
                  <a:xfrm>
                    <a:off x="9056030" y="61715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2"/>
                  <p:cNvSpPr/>
                  <p:nvPr/>
                </p:nvSpPr>
                <p:spPr>
                  <a:xfrm>
                    <a:off x="8989228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" name="Google Shape;225;p2"/>
                <p:cNvGrpSpPr/>
                <p:nvPr/>
              </p:nvGrpSpPr>
              <p:grpSpPr>
                <a:xfrm>
                  <a:off x="9698396" y="6168818"/>
                  <a:ext cx="103455" cy="116279"/>
                  <a:chOff x="9698396" y="6168818"/>
                  <a:chExt cx="103455" cy="116279"/>
                </a:xfrm>
              </p:grpSpPr>
              <p:sp>
                <p:nvSpPr>
                  <p:cNvPr id="226" name="Google Shape;226;p2"/>
                  <p:cNvSpPr/>
                  <p:nvPr/>
                </p:nvSpPr>
                <p:spPr>
                  <a:xfrm>
                    <a:off x="9765213" y="6171569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" name="Google Shape;227;p2"/>
                  <p:cNvSpPr/>
                  <p:nvPr/>
                </p:nvSpPr>
                <p:spPr>
                  <a:xfrm>
                    <a:off x="9698396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8" name="Google Shape;228;p2"/>
                <p:cNvGrpSpPr/>
                <p:nvPr/>
              </p:nvGrpSpPr>
              <p:grpSpPr>
                <a:xfrm>
                  <a:off x="10407584" y="6168818"/>
                  <a:ext cx="103455" cy="116279"/>
                  <a:chOff x="10407584" y="6168818"/>
                  <a:chExt cx="103455" cy="116279"/>
                </a:xfrm>
              </p:grpSpPr>
              <p:sp>
                <p:nvSpPr>
                  <p:cNvPr id="229" name="Google Shape;229;p2"/>
                  <p:cNvSpPr/>
                  <p:nvPr/>
                </p:nvSpPr>
                <p:spPr>
                  <a:xfrm>
                    <a:off x="10474386" y="6171569"/>
                    <a:ext cx="45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2"/>
                  <p:cNvSpPr/>
                  <p:nvPr/>
                </p:nvSpPr>
                <p:spPr>
                  <a:xfrm>
                    <a:off x="10407584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" name="Google Shape;231;p2"/>
                <p:cNvGrpSpPr/>
                <p:nvPr/>
              </p:nvGrpSpPr>
              <p:grpSpPr>
                <a:xfrm>
                  <a:off x="11116752" y="6168818"/>
                  <a:ext cx="103455" cy="116279"/>
                  <a:chOff x="11116752" y="6168818"/>
                  <a:chExt cx="103455" cy="116279"/>
                </a:xfrm>
              </p:grpSpPr>
              <p:sp>
                <p:nvSpPr>
                  <p:cNvPr id="232" name="Google Shape;232;p2"/>
                  <p:cNvSpPr/>
                  <p:nvPr/>
                </p:nvSpPr>
                <p:spPr>
                  <a:xfrm>
                    <a:off x="11183569" y="6171569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p2"/>
                  <p:cNvSpPr/>
                  <p:nvPr/>
                </p:nvSpPr>
                <p:spPr>
                  <a:xfrm>
                    <a:off x="11116752" y="6168818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8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" name="Google Shape;234;p2"/>
                <p:cNvGrpSpPr/>
                <p:nvPr/>
              </p:nvGrpSpPr>
              <p:grpSpPr>
                <a:xfrm>
                  <a:off x="11825812" y="6168763"/>
                  <a:ext cx="103560" cy="116306"/>
                  <a:chOff x="11825812" y="6168763"/>
                  <a:chExt cx="103560" cy="116306"/>
                </a:xfrm>
              </p:grpSpPr>
              <p:sp>
                <p:nvSpPr>
                  <p:cNvPr id="235" name="Google Shape;235;p2"/>
                  <p:cNvSpPr/>
                  <p:nvPr/>
                </p:nvSpPr>
                <p:spPr>
                  <a:xfrm>
                    <a:off x="11892742" y="61715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236;p2"/>
                  <p:cNvSpPr/>
                  <p:nvPr/>
                </p:nvSpPr>
                <p:spPr>
                  <a:xfrm>
                    <a:off x="11825812" y="6168763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8"/>
                        </a:moveTo>
                        <a:cubicBezTo>
                          <a:pt x="98864" y="3864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5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84"/>
                          <a:pt x="102797" y="50120"/>
                          <a:pt x="103365" y="5730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7" name="Google Shape;237;p2"/>
              <p:cNvGrpSpPr/>
              <p:nvPr/>
            </p:nvGrpSpPr>
            <p:grpSpPr>
              <a:xfrm>
                <a:off x="6152389" y="6936119"/>
                <a:ext cx="5776983" cy="116334"/>
                <a:chOff x="6152389" y="6936119"/>
                <a:chExt cx="5776983" cy="116334"/>
              </a:xfrm>
            </p:grpSpPr>
            <p:grpSp>
              <p:nvGrpSpPr>
                <p:cNvPr id="238" name="Google Shape;238;p2"/>
                <p:cNvGrpSpPr/>
                <p:nvPr/>
              </p:nvGrpSpPr>
              <p:grpSpPr>
                <a:xfrm>
                  <a:off x="6152389" y="6936119"/>
                  <a:ext cx="103563" cy="116306"/>
                  <a:chOff x="6152389" y="6936119"/>
                  <a:chExt cx="103563" cy="116306"/>
                </a:xfrm>
              </p:grpSpPr>
              <p:sp>
                <p:nvSpPr>
                  <p:cNvPr id="239" name="Google Shape;239;p2"/>
                  <p:cNvSpPr/>
                  <p:nvPr/>
                </p:nvSpPr>
                <p:spPr>
                  <a:xfrm>
                    <a:off x="6219325" y="6938909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1"/>
                        </a:moveTo>
                        <a:cubicBezTo>
                          <a:pt x="39" y="1"/>
                          <a:pt x="-63" y="-39"/>
                          <a:pt x="59" y="61"/>
                        </a:cubicBezTo>
                        <a:lnTo>
                          <a:pt x="59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240;p2"/>
                  <p:cNvSpPr/>
                  <p:nvPr/>
                </p:nvSpPr>
                <p:spPr>
                  <a:xfrm>
                    <a:off x="6152389" y="6936119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8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9" y="-2738"/>
                          <a:pt x="39566" y="-1502"/>
                          <a:pt x="25436" y="7875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63"/>
                          <a:pt x="102797" y="50099"/>
                          <a:pt x="103365" y="5730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" name="Google Shape;241;p2"/>
                <p:cNvGrpSpPr/>
                <p:nvPr/>
              </p:nvGrpSpPr>
              <p:grpSpPr>
                <a:xfrm>
                  <a:off x="6861685" y="6936174"/>
                  <a:ext cx="103455" cy="116279"/>
                  <a:chOff x="6861685" y="6936174"/>
                  <a:chExt cx="103455" cy="116279"/>
                </a:xfrm>
              </p:grpSpPr>
              <p:sp>
                <p:nvSpPr>
                  <p:cNvPr id="242" name="Google Shape;242;p2"/>
                  <p:cNvSpPr/>
                  <p:nvPr/>
                </p:nvSpPr>
                <p:spPr>
                  <a:xfrm>
                    <a:off x="6928502" y="6938909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" name="Google Shape;243;p2"/>
                  <p:cNvSpPr/>
                  <p:nvPr/>
                </p:nvSpPr>
                <p:spPr>
                  <a:xfrm>
                    <a:off x="6861685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" name="Google Shape;244;p2"/>
                <p:cNvGrpSpPr/>
                <p:nvPr/>
              </p:nvGrpSpPr>
              <p:grpSpPr>
                <a:xfrm>
                  <a:off x="7570873" y="6936174"/>
                  <a:ext cx="103455" cy="116279"/>
                  <a:chOff x="7570873" y="6936174"/>
                  <a:chExt cx="103455" cy="116279"/>
                </a:xfrm>
              </p:grpSpPr>
              <p:sp>
                <p:nvSpPr>
                  <p:cNvPr id="245" name="Google Shape;245;p2"/>
                  <p:cNvSpPr/>
                  <p:nvPr/>
                </p:nvSpPr>
                <p:spPr>
                  <a:xfrm>
                    <a:off x="7637681" y="6938909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1"/>
                        </a:moveTo>
                        <a:cubicBezTo>
                          <a:pt x="39" y="1"/>
                          <a:pt x="-63" y="-39"/>
                          <a:pt x="59" y="61"/>
                        </a:cubicBezTo>
                        <a:lnTo>
                          <a:pt x="59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246;p2"/>
                  <p:cNvSpPr/>
                  <p:nvPr/>
                </p:nvSpPr>
                <p:spPr>
                  <a:xfrm>
                    <a:off x="7570873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" name="Google Shape;247;p2"/>
                <p:cNvGrpSpPr/>
                <p:nvPr/>
              </p:nvGrpSpPr>
              <p:grpSpPr>
                <a:xfrm>
                  <a:off x="8280040" y="6936174"/>
                  <a:ext cx="103455" cy="116279"/>
                  <a:chOff x="8280040" y="6936174"/>
                  <a:chExt cx="103455" cy="116279"/>
                </a:xfrm>
              </p:grpSpPr>
              <p:sp>
                <p:nvSpPr>
                  <p:cNvPr id="248" name="Google Shape;248;p2"/>
                  <p:cNvSpPr/>
                  <p:nvPr/>
                </p:nvSpPr>
                <p:spPr>
                  <a:xfrm>
                    <a:off x="8346858" y="6938909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p2"/>
                  <p:cNvSpPr/>
                  <p:nvPr/>
                </p:nvSpPr>
                <p:spPr>
                  <a:xfrm>
                    <a:off x="8280040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" name="Google Shape;250;p2"/>
                <p:cNvGrpSpPr/>
                <p:nvPr/>
              </p:nvGrpSpPr>
              <p:grpSpPr>
                <a:xfrm>
                  <a:off x="8989228" y="6936174"/>
                  <a:ext cx="103455" cy="116279"/>
                  <a:chOff x="8989228" y="6936174"/>
                  <a:chExt cx="103455" cy="116279"/>
                </a:xfrm>
              </p:grpSpPr>
              <p:sp>
                <p:nvSpPr>
                  <p:cNvPr id="251" name="Google Shape;251;p2"/>
                  <p:cNvSpPr/>
                  <p:nvPr/>
                </p:nvSpPr>
                <p:spPr>
                  <a:xfrm>
                    <a:off x="9056030" y="6938909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" name="Google Shape;252;p2"/>
                  <p:cNvSpPr/>
                  <p:nvPr/>
                </p:nvSpPr>
                <p:spPr>
                  <a:xfrm>
                    <a:off x="8989228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" name="Google Shape;253;p2"/>
                <p:cNvGrpSpPr/>
                <p:nvPr/>
              </p:nvGrpSpPr>
              <p:grpSpPr>
                <a:xfrm>
                  <a:off x="9698396" y="6936174"/>
                  <a:ext cx="103455" cy="116279"/>
                  <a:chOff x="9698396" y="6936174"/>
                  <a:chExt cx="103455" cy="116279"/>
                </a:xfrm>
              </p:grpSpPr>
              <p:sp>
                <p:nvSpPr>
                  <p:cNvPr id="254" name="Google Shape;254;p2"/>
                  <p:cNvSpPr/>
                  <p:nvPr/>
                </p:nvSpPr>
                <p:spPr>
                  <a:xfrm>
                    <a:off x="9765213" y="6938909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255;p2"/>
                  <p:cNvSpPr/>
                  <p:nvPr/>
                </p:nvSpPr>
                <p:spPr>
                  <a:xfrm>
                    <a:off x="9698396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" name="Google Shape;256;p2"/>
                <p:cNvGrpSpPr/>
                <p:nvPr/>
              </p:nvGrpSpPr>
              <p:grpSpPr>
                <a:xfrm>
                  <a:off x="10407584" y="6936174"/>
                  <a:ext cx="103455" cy="116279"/>
                  <a:chOff x="10407584" y="6936174"/>
                  <a:chExt cx="103455" cy="116279"/>
                </a:xfrm>
              </p:grpSpPr>
              <p:sp>
                <p:nvSpPr>
                  <p:cNvPr id="257" name="Google Shape;257;p2"/>
                  <p:cNvSpPr/>
                  <p:nvPr/>
                </p:nvSpPr>
                <p:spPr>
                  <a:xfrm>
                    <a:off x="10474386" y="6938909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258;p2"/>
                  <p:cNvSpPr/>
                  <p:nvPr/>
                </p:nvSpPr>
                <p:spPr>
                  <a:xfrm>
                    <a:off x="10407584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" name="Google Shape;259;p2"/>
                <p:cNvGrpSpPr/>
                <p:nvPr/>
              </p:nvGrpSpPr>
              <p:grpSpPr>
                <a:xfrm>
                  <a:off x="11116752" y="6936174"/>
                  <a:ext cx="103455" cy="116279"/>
                  <a:chOff x="11116752" y="6936174"/>
                  <a:chExt cx="103455" cy="116279"/>
                </a:xfrm>
              </p:grpSpPr>
              <p:sp>
                <p:nvSpPr>
                  <p:cNvPr id="260" name="Google Shape;260;p2"/>
                  <p:cNvSpPr/>
                  <p:nvPr/>
                </p:nvSpPr>
                <p:spPr>
                  <a:xfrm>
                    <a:off x="11183569" y="6938909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261;p2"/>
                  <p:cNvSpPr/>
                  <p:nvPr/>
                </p:nvSpPr>
                <p:spPr>
                  <a:xfrm>
                    <a:off x="11116752" y="693617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" name="Google Shape;262;p2"/>
                <p:cNvGrpSpPr/>
                <p:nvPr/>
              </p:nvGrpSpPr>
              <p:grpSpPr>
                <a:xfrm>
                  <a:off x="11825812" y="6936119"/>
                  <a:ext cx="103560" cy="116306"/>
                  <a:chOff x="11825812" y="6936119"/>
                  <a:chExt cx="103560" cy="116306"/>
                </a:xfrm>
              </p:grpSpPr>
              <p:sp>
                <p:nvSpPr>
                  <p:cNvPr id="263" name="Google Shape;263;p2"/>
                  <p:cNvSpPr/>
                  <p:nvPr/>
                </p:nvSpPr>
                <p:spPr>
                  <a:xfrm>
                    <a:off x="11892742" y="6938909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" name="Google Shape;264;p2"/>
                  <p:cNvSpPr/>
                  <p:nvPr/>
                </p:nvSpPr>
                <p:spPr>
                  <a:xfrm>
                    <a:off x="11825812" y="6936119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8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5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63"/>
                          <a:pt x="102797" y="50099"/>
                          <a:pt x="103365" y="5730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5" name="Google Shape;265;p2"/>
              <p:cNvGrpSpPr/>
              <p:nvPr/>
            </p:nvGrpSpPr>
            <p:grpSpPr>
              <a:xfrm>
                <a:off x="6152389" y="7703454"/>
                <a:ext cx="5776983" cy="116334"/>
                <a:chOff x="6152389" y="7703454"/>
                <a:chExt cx="5776983" cy="116334"/>
              </a:xfrm>
            </p:grpSpPr>
            <p:grpSp>
              <p:nvGrpSpPr>
                <p:cNvPr id="266" name="Google Shape;266;p2"/>
                <p:cNvGrpSpPr/>
                <p:nvPr/>
              </p:nvGrpSpPr>
              <p:grpSpPr>
                <a:xfrm>
                  <a:off x="6152389" y="7703454"/>
                  <a:ext cx="103563" cy="116306"/>
                  <a:chOff x="6152389" y="7703454"/>
                  <a:chExt cx="103563" cy="116306"/>
                </a:xfrm>
              </p:grpSpPr>
              <p:sp>
                <p:nvSpPr>
                  <p:cNvPr id="267" name="Google Shape;267;p2"/>
                  <p:cNvSpPr/>
                  <p:nvPr/>
                </p:nvSpPr>
                <p:spPr>
                  <a:xfrm>
                    <a:off x="6219325" y="7706244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" name="Google Shape;268;p2"/>
                  <p:cNvSpPr/>
                  <p:nvPr/>
                </p:nvSpPr>
                <p:spPr>
                  <a:xfrm>
                    <a:off x="6152389" y="7703454"/>
                    <a:ext cx="103563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3" h="116306" extrusionOk="0">
                        <a:moveTo>
                          <a:pt x="103365" y="57309"/>
                        </a:moveTo>
                        <a:cubicBezTo>
                          <a:pt x="98864" y="3864"/>
                          <a:pt x="49905" y="-4945"/>
                          <a:pt x="71536" y="5424"/>
                        </a:cubicBezTo>
                        <a:cubicBezTo>
                          <a:pt x="55359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3" y="135946"/>
                          <a:pt x="66245" y="112515"/>
                        </a:cubicBezTo>
                        <a:cubicBezTo>
                          <a:pt x="11058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" name="Google Shape;269;p2"/>
                <p:cNvGrpSpPr/>
                <p:nvPr/>
              </p:nvGrpSpPr>
              <p:grpSpPr>
                <a:xfrm>
                  <a:off x="6861685" y="7703509"/>
                  <a:ext cx="103455" cy="116279"/>
                  <a:chOff x="6861685" y="7703509"/>
                  <a:chExt cx="103455" cy="116279"/>
                </a:xfrm>
              </p:grpSpPr>
              <p:sp>
                <p:nvSpPr>
                  <p:cNvPr id="270" name="Google Shape;270;p2"/>
                  <p:cNvSpPr/>
                  <p:nvPr/>
                </p:nvSpPr>
                <p:spPr>
                  <a:xfrm>
                    <a:off x="6928502" y="7706244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" name="Google Shape;271;p2"/>
                  <p:cNvSpPr/>
                  <p:nvPr/>
                </p:nvSpPr>
                <p:spPr>
                  <a:xfrm>
                    <a:off x="6861685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" name="Google Shape;272;p2"/>
                <p:cNvGrpSpPr/>
                <p:nvPr/>
              </p:nvGrpSpPr>
              <p:grpSpPr>
                <a:xfrm>
                  <a:off x="7570873" y="7703509"/>
                  <a:ext cx="103455" cy="116279"/>
                  <a:chOff x="7570873" y="7703509"/>
                  <a:chExt cx="103455" cy="116279"/>
                </a:xfrm>
              </p:grpSpPr>
              <p:sp>
                <p:nvSpPr>
                  <p:cNvPr id="273" name="Google Shape;273;p2"/>
                  <p:cNvSpPr/>
                  <p:nvPr/>
                </p:nvSpPr>
                <p:spPr>
                  <a:xfrm>
                    <a:off x="7637681" y="7706244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2"/>
                        </a:moveTo>
                        <a:cubicBezTo>
                          <a:pt x="39" y="1"/>
                          <a:pt x="-63" y="-40"/>
                          <a:pt x="59" y="62"/>
                        </a:cubicBezTo>
                        <a:lnTo>
                          <a:pt x="59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2"/>
                  <p:cNvSpPr/>
                  <p:nvPr/>
                </p:nvSpPr>
                <p:spPr>
                  <a:xfrm>
                    <a:off x="7570873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5" name="Google Shape;275;p2"/>
                <p:cNvGrpSpPr/>
                <p:nvPr/>
              </p:nvGrpSpPr>
              <p:grpSpPr>
                <a:xfrm>
                  <a:off x="8280040" y="7703509"/>
                  <a:ext cx="103455" cy="116279"/>
                  <a:chOff x="8280040" y="7703509"/>
                  <a:chExt cx="103455" cy="116279"/>
                </a:xfrm>
              </p:grpSpPr>
              <p:sp>
                <p:nvSpPr>
                  <p:cNvPr id="276" name="Google Shape;276;p2"/>
                  <p:cNvSpPr/>
                  <p:nvPr/>
                </p:nvSpPr>
                <p:spPr>
                  <a:xfrm>
                    <a:off x="8346858" y="7706244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277;p2"/>
                  <p:cNvSpPr/>
                  <p:nvPr/>
                </p:nvSpPr>
                <p:spPr>
                  <a:xfrm>
                    <a:off x="8280040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8" name="Google Shape;278;p2"/>
                <p:cNvGrpSpPr/>
                <p:nvPr/>
              </p:nvGrpSpPr>
              <p:grpSpPr>
                <a:xfrm>
                  <a:off x="8989228" y="7703509"/>
                  <a:ext cx="103455" cy="116279"/>
                  <a:chOff x="8989228" y="7703509"/>
                  <a:chExt cx="103455" cy="116279"/>
                </a:xfrm>
              </p:grpSpPr>
              <p:sp>
                <p:nvSpPr>
                  <p:cNvPr id="279" name="Google Shape;279;p2"/>
                  <p:cNvSpPr/>
                  <p:nvPr/>
                </p:nvSpPr>
                <p:spPr>
                  <a:xfrm>
                    <a:off x="9056030" y="7706244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" name="Google Shape;280;p2"/>
                  <p:cNvSpPr/>
                  <p:nvPr/>
                </p:nvSpPr>
                <p:spPr>
                  <a:xfrm>
                    <a:off x="8989228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" name="Google Shape;281;p2"/>
                <p:cNvGrpSpPr/>
                <p:nvPr/>
              </p:nvGrpSpPr>
              <p:grpSpPr>
                <a:xfrm>
                  <a:off x="9698396" y="7703509"/>
                  <a:ext cx="103455" cy="116279"/>
                  <a:chOff x="9698396" y="7703509"/>
                  <a:chExt cx="103455" cy="116279"/>
                </a:xfrm>
              </p:grpSpPr>
              <p:sp>
                <p:nvSpPr>
                  <p:cNvPr id="282" name="Google Shape;282;p2"/>
                  <p:cNvSpPr/>
                  <p:nvPr/>
                </p:nvSpPr>
                <p:spPr>
                  <a:xfrm>
                    <a:off x="9765213" y="7706244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" name="Google Shape;283;p2"/>
                  <p:cNvSpPr/>
                  <p:nvPr/>
                </p:nvSpPr>
                <p:spPr>
                  <a:xfrm>
                    <a:off x="9698396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" name="Google Shape;284;p2"/>
                <p:cNvGrpSpPr/>
                <p:nvPr/>
              </p:nvGrpSpPr>
              <p:grpSpPr>
                <a:xfrm>
                  <a:off x="10407584" y="7703509"/>
                  <a:ext cx="103455" cy="116279"/>
                  <a:chOff x="10407584" y="7703509"/>
                  <a:chExt cx="103455" cy="116279"/>
                </a:xfrm>
              </p:grpSpPr>
              <p:sp>
                <p:nvSpPr>
                  <p:cNvPr id="285" name="Google Shape;285;p2"/>
                  <p:cNvSpPr/>
                  <p:nvPr/>
                </p:nvSpPr>
                <p:spPr>
                  <a:xfrm>
                    <a:off x="10474386" y="7706244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2"/>
                  <p:cNvSpPr/>
                  <p:nvPr/>
                </p:nvSpPr>
                <p:spPr>
                  <a:xfrm>
                    <a:off x="10407584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19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" name="Google Shape;287;p2"/>
                <p:cNvGrpSpPr/>
                <p:nvPr/>
              </p:nvGrpSpPr>
              <p:grpSpPr>
                <a:xfrm>
                  <a:off x="11116752" y="7703509"/>
                  <a:ext cx="103455" cy="116279"/>
                  <a:chOff x="11116752" y="7703509"/>
                  <a:chExt cx="103455" cy="116279"/>
                </a:xfrm>
              </p:grpSpPr>
              <p:sp>
                <p:nvSpPr>
                  <p:cNvPr id="288" name="Google Shape;288;p2"/>
                  <p:cNvSpPr/>
                  <p:nvPr/>
                </p:nvSpPr>
                <p:spPr>
                  <a:xfrm>
                    <a:off x="11183569" y="7706244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2"/>
                        </a:moveTo>
                        <a:cubicBezTo>
                          <a:pt x="30" y="1"/>
                          <a:pt x="-51" y="-40"/>
                          <a:pt x="50" y="62"/>
                        </a:cubicBezTo>
                        <a:lnTo>
                          <a:pt x="50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" name="Google Shape;289;p2"/>
                  <p:cNvSpPr/>
                  <p:nvPr/>
                </p:nvSpPr>
                <p:spPr>
                  <a:xfrm>
                    <a:off x="11116752" y="770350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8"/>
                          <a:pt x="102730" y="5097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" name="Google Shape;290;p2"/>
                <p:cNvGrpSpPr/>
                <p:nvPr/>
              </p:nvGrpSpPr>
              <p:grpSpPr>
                <a:xfrm>
                  <a:off x="11825812" y="7703454"/>
                  <a:ext cx="103560" cy="116306"/>
                  <a:chOff x="11825812" y="7703454"/>
                  <a:chExt cx="103560" cy="116306"/>
                </a:xfrm>
              </p:grpSpPr>
              <p:sp>
                <p:nvSpPr>
                  <p:cNvPr id="291" name="Google Shape;291;p2"/>
                  <p:cNvSpPr/>
                  <p:nvPr/>
                </p:nvSpPr>
                <p:spPr>
                  <a:xfrm>
                    <a:off x="11892742" y="7706244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2"/>
                        </a:moveTo>
                        <a:cubicBezTo>
                          <a:pt x="45" y="1"/>
                          <a:pt x="-56" y="-40"/>
                          <a:pt x="45" y="62"/>
                        </a:cubicBezTo>
                        <a:lnTo>
                          <a:pt x="45" y="6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" name="Google Shape;292;p2"/>
                  <p:cNvSpPr/>
                  <p:nvPr/>
                </p:nvSpPr>
                <p:spPr>
                  <a:xfrm>
                    <a:off x="11825812" y="7703454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4"/>
                          <a:pt x="49905" y="-4945"/>
                          <a:pt x="71536" y="5424"/>
                        </a:cubicBezTo>
                        <a:cubicBezTo>
                          <a:pt x="55358" y="-2737"/>
                          <a:pt x="39566" y="-1502"/>
                          <a:pt x="25436" y="7874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63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3" name="Google Shape;293;p2"/>
              <p:cNvGrpSpPr/>
              <p:nvPr/>
            </p:nvGrpSpPr>
            <p:grpSpPr>
              <a:xfrm>
                <a:off x="6861685" y="8470789"/>
                <a:ext cx="5067687" cy="116334"/>
                <a:chOff x="6861685" y="8470789"/>
                <a:chExt cx="5067687" cy="116334"/>
              </a:xfrm>
            </p:grpSpPr>
            <p:grpSp>
              <p:nvGrpSpPr>
                <p:cNvPr id="294" name="Google Shape;294;p2"/>
                <p:cNvGrpSpPr/>
                <p:nvPr/>
              </p:nvGrpSpPr>
              <p:grpSpPr>
                <a:xfrm>
                  <a:off x="6861685" y="8470844"/>
                  <a:ext cx="103455" cy="116279"/>
                  <a:chOff x="6861685" y="8470844"/>
                  <a:chExt cx="103455" cy="116279"/>
                </a:xfrm>
              </p:grpSpPr>
              <p:sp>
                <p:nvSpPr>
                  <p:cNvPr id="295" name="Google Shape;295;p2"/>
                  <p:cNvSpPr/>
                  <p:nvPr/>
                </p:nvSpPr>
                <p:spPr>
                  <a:xfrm>
                    <a:off x="6928502" y="8473580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" name="Google Shape;296;p2"/>
                  <p:cNvSpPr/>
                  <p:nvPr/>
                </p:nvSpPr>
                <p:spPr>
                  <a:xfrm>
                    <a:off x="6861685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" name="Google Shape;297;p2"/>
                <p:cNvGrpSpPr/>
                <p:nvPr/>
              </p:nvGrpSpPr>
              <p:grpSpPr>
                <a:xfrm>
                  <a:off x="7570873" y="8470844"/>
                  <a:ext cx="103455" cy="116279"/>
                  <a:chOff x="7570873" y="8470844"/>
                  <a:chExt cx="103455" cy="116279"/>
                </a:xfrm>
              </p:grpSpPr>
              <p:sp>
                <p:nvSpPr>
                  <p:cNvPr id="298" name="Google Shape;298;p2"/>
                  <p:cNvSpPr/>
                  <p:nvPr/>
                </p:nvSpPr>
                <p:spPr>
                  <a:xfrm>
                    <a:off x="7637681" y="8473580"/>
                    <a:ext cx="58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61" extrusionOk="0">
                        <a:moveTo>
                          <a:pt x="59" y="61"/>
                        </a:moveTo>
                        <a:cubicBezTo>
                          <a:pt x="39" y="1"/>
                          <a:pt x="-63" y="-39"/>
                          <a:pt x="59" y="61"/>
                        </a:cubicBezTo>
                        <a:lnTo>
                          <a:pt x="59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" name="Google Shape;299;p2"/>
                  <p:cNvSpPr/>
                  <p:nvPr/>
                </p:nvSpPr>
                <p:spPr>
                  <a:xfrm>
                    <a:off x="7570873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" name="Google Shape;300;p2"/>
                <p:cNvGrpSpPr/>
                <p:nvPr/>
              </p:nvGrpSpPr>
              <p:grpSpPr>
                <a:xfrm>
                  <a:off x="8280040" y="8470844"/>
                  <a:ext cx="103455" cy="116279"/>
                  <a:chOff x="8280040" y="8470844"/>
                  <a:chExt cx="103455" cy="116279"/>
                </a:xfrm>
              </p:grpSpPr>
              <p:sp>
                <p:nvSpPr>
                  <p:cNvPr id="301" name="Google Shape;301;p2"/>
                  <p:cNvSpPr/>
                  <p:nvPr/>
                </p:nvSpPr>
                <p:spPr>
                  <a:xfrm>
                    <a:off x="8346858" y="8473580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02;p2"/>
                  <p:cNvSpPr/>
                  <p:nvPr/>
                </p:nvSpPr>
                <p:spPr>
                  <a:xfrm>
                    <a:off x="8280040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" name="Google Shape;303;p2"/>
                <p:cNvGrpSpPr/>
                <p:nvPr/>
              </p:nvGrpSpPr>
              <p:grpSpPr>
                <a:xfrm>
                  <a:off x="8989228" y="8470844"/>
                  <a:ext cx="103455" cy="116279"/>
                  <a:chOff x="8989228" y="8470844"/>
                  <a:chExt cx="103455" cy="116279"/>
                </a:xfrm>
              </p:grpSpPr>
              <p:sp>
                <p:nvSpPr>
                  <p:cNvPr id="304" name="Google Shape;304;p2"/>
                  <p:cNvSpPr/>
                  <p:nvPr/>
                </p:nvSpPr>
                <p:spPr>
                  <a:xfrm>
                    <a:off x="9056030" y="8473580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" name="Google Shape;305;p2"/>
                  <p:cNvSpPr/>
                  <p:nvPr/>
                </p:nvSpPr>
                <p:spPr>
                  <a:xfrm>
                    <a:off x="8989228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" name="Google Shape;306;p2"/>
                <p:cNvGrpSpPr/>
                <p:nvPr/>
              </p:nvGrpSpPr>
              <p:grpSpPr>
                <a:xfrm>
                  <a:off x="9698396" y="8470844"/>
                  <a:ext cx="103455" cy="116279"/>
                  <a:chOff x="9698396" y="8470844"/>
                  <a:chExt cx="103455" cy="116279"/>
                </a:xfrm>
              </p:grpSpPr>
              <p:sp>
                <p:nvSpPr>
                  <p:cNvPr id="307" name="Google Shape;307;p2"/>
                  <p:cNvSpPr/>
                  <p:nvPr/>
                </p:nvSpPr>
                <p:spPr>
                  <a:xfrm>
                    <a:off x="9765213" y="8473580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2"/>
                  <p:cNvSpPr/>
                  <p:nvPr/>
                </p:nvSpPr>
                <p:spPr>
                  <a:xfrm>
                    <a:off x="9698396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" name="Google Shape;309;p2"/>
                <p:cNvGrpSpPr/>
                <p:nvPr/>
              </p:nvGrpSpPr>
              <p:grpSpPr>
                <a:xfrm>
                  <a:off x="10407584" y="8470844"/>
                  <a:ext cx="103455" cy="116279"/>
                  <a:chOff x="10407584" y="8470844"/>
                  <a:chExt cx="103455" cy="116279"/>
                </a:xfrm>
              </p:grpSpPr>
              <p:sp>
                <p:nvSpPr>
                  <p:cNvPr id="310" name="Google Shape;310;p2"/>
                  <p:cNvSpPr/>
                  <p:nvPr/>
                </p:nvSpPr>
                <p:spPr>
                  <a:xfrm>
                    <a:off x="10474386" y="8473580"/>
                    <a:ext cx="45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" name="Google Shape;311;p2"/>
                  <p:cNvSpPr/>
                  <p:nvPr/>
                </p:nvSpPr>
                <p:spPr>
                  <a:xfrm>
                    <a:off x="10407584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20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" name="Google Shape;312;p2"/>
                <p:cNvGrpSpPr/>
                <p:nvPr/>
              </p:nvGrpSpPr>
              <p:grpSpPr>
                <a:xfrm>
                  <a:off x="11116752" y="8470844"/>
                  <a:ext cx="103455" cy="116279"/>
                  <a:chOff x="11116752" y="8470844"/>
                  <a:chExt cx="103455" cy="116279"/>
                </a:xfrm>
              </p:grpSpPr>
              <p:sp>
                <p:nvSpPr>
                  <p:cNvPr id="313" name="Google Shape;313;p2"/>
                  <p:cNvSpPr/>
                  <p:nvPr/>
                </p:nvSpPr>
                <p:spPr>
                  <a:xfrm>
                    <a:off x="11183569" y="8473580"/>
                    <a:ext cx="49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1" extrusionOk="0">
                        <a:moveTo>
                          <a:pt x="50" y="61"/>
                        </a:moveTo>
                        <a:cubicBezTo>
                          <a:pt x="30" y="1"/>
                          <a:pt x="-51" y="-39"/>
                          <a:pt x="50" y="61"/>
                        </a:cubicBezTo>
                        <a:lnTo>
                          <a:pt x="50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4" name="Google Shape;314;p2"/>
                  <p:cNvSpPr/>
                  <p:nvPr/>
                </p:nvSpPr>
                <p:spPr>
                  <a:xfrm>
                    <a:off x="11116752" y="8470844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0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20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2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5" name="Google Shape;315;p2"/>
                <p:cNvGrpSpPr/>
                <p:nvPr/>
              </p:nvGrpSpPr>
              <p:grpSpPr>
                <a:xfrm>
                  <a:off x="11825812" y="8470789"/>
                  <a:ext cx="103560" cy="116306"/>
                  <a:chOff x="11825812" y="8470789"/>
                  <a:chExt cx="103560" cy="116306"/>
                </a:xfrm>
              </p:grpSpPr>
              <p:sp>
                <p:nvSpPr>
                  <p:cNvPr id="316" name="Google Shape;316;p2"/>
                  <p:cNvSpPr/>
                  <p:nvPr/>
                </p:nvSpPr>
                <p:spPr>
                  <a:xfrm>
                    <a:off x="11892742" y="8473580"/>
                    <a:ext cx="44" cy="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61" extrusionOk="0">
                        <a:moveTo>
                          <a:pt x="45" y="61"/>
                        </a:moveTo>
                        <a:cubicBezTo>
                          <a:pt x="45" y="1"/>
                          <a:pt x="-56" y="-39"/>
                          <a:pt x="45" y="61"/>
                        </a:cubicBezTo>
                        <a:lnTo>
                          <a:pt x="45" y="61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" name="Google Shape;317;p2"/>
                  <p:cNvSpPr/>
                  <p:nvPr/>
                </p:nvSpPr>
                <p:spPr>
                  <a:xfrm>
                    <a:off x="11825812" y="8470789"/>
                    <a:ext cx="103560" cy="116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560" h="116306" extrusionOk="0">
                        <a:moveTo>
                          <a:pt x="103365" y="57309"/>
                        </a:moveTo>
                        <a:cubicBezTo>
                          <a:pt x="98864" y="3865"/>
                          <a:pt x="49905" y="-4945"/>
                          <a:pt x="71536" y="5424"/>
                        </a:cubicBezTo>
                        <a:cubicBezTo>
                          <a:pt x="55358" y="-2738"/>
                          <a:pt x="39566" y="-1502"/>
                          <a:pt x="25436" y="7875"/>
                        </a:cubicBezTo>
                        <a:cubicBezTo>
                          <a:pt x="-29889" y="44591"/>
                          <a:pt x="14874" y="135946"/>
                          <a:pt x="66245" y="112515"/>
                        </a:cubicBezTo>
                        <a:cubicBezTo>
                          <a:pt x="110562" y="92284"/>
                          <a:pt x="102797" y="50099"/>
                          <a:pt x="103365" y="5730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8" name="Google Shape;318;p2"/>
              <p:cNvGrpSpPr/>
              <p:nvPr/>
            </p:nvGrpSpPr>
            <p:grpSpPr>
              <a:xfrm>
                <a:off x="7570873" y="9238145"/>
                <a:ext cx="4358494" cy="116313"/>
                <a:chOff x="7570873" y="9238145"/>
                <a:chExt cx="4358494" cy="116313"/>
              </a:xfrm>
            </p:grpSpPr>
            <p:grpSp>
              <p:nvGrpSpPr>
                <p:cNvPr id="319" name="Google Shape;319;p2"/>
                <p:cNvGrpSpPr/>
                <p:nvPr/>
              </p:nvGrpSpPr>
              <p:grpSpPr>
                <a:xfrm>
                  <a:off x="7570873" y="9238179"/>
                  <a:ext cx="103455" cy="116279"/>
                  <a:chOff x="7570873" y="9238179"/>
                  <a:chExt cx="103455" cy="116279"/>
                </a:xfrm>
              </p:grpSpPr>
              <p:sp>
                <p:nvSpPr>
                  <p:cNvPr id="320" name="Google Shape;320;p2"/>
                  <p:cNvSpPr/>
                  <p:nvPr/>
                </p:nvSpPr>
                <p:spPr>
                  <a:xfrm>
                    <a:off x="7637681" y="9240930"/>
                    <a:ext cx="5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" h="46" extrusionOk="0">
                        <a:moveTo>
                          <a:pt x="59" y="47"/>
                        </a:moveTo>
                        <a:cubicBezTo>
                          <a:pt x="39" y="6"/>
                          <a:pt x="-63" y="-34"/>
                          <a:pt x="59" y="47"/>
                        </a:cubicBezTo>
                        <a:lnTo>
                          <a:pt x="59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1" name="Google Shape;321;p2"/>
                  <p:cNvSpPr/>
                  <p:nvPr/>
                </p:nvSpPr>
                <p:spPr>
                  <a:xfrm>
                    <a:off x="7570873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2" name="Google Shape;322;p2"/>
                <p:cNvGrpSpPr/>
                <p:nvPr/>
              </p:nvGrpSpPr>
              <p:grpSpPr>
                <a:xfrm>
                  <a:off x="8280040" y="9238179"/>
                  <a:ext cx="103455" cy="116279"/>
                  <a:chOff x="8280040" y="9238179"/>
                  <a:chExt cx="103455" cy="116279"/>
                </a:xfrm>
              </p:grpSpPr>
              <p:sp>
                <p:nvSpPr>
                  <p:cNvPr id="323" name="Google Shape;323;p2"/>
                  <p:cNvSpPr/>
                  <p:nvPr/>
                </p:nvSpPr>
                <p:spPr>
                  <a:xfrm>
                    <a:off x="8346858" y="9240930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" name="Google Shape;324;p2"/>
                  <p:cNvSpPr/>
                  <p:nvPr/>
                </p:nvSpPr>
                <p:spPr>
                  <a:xfrm>
                    <a:off x="8280040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5" name="Google Shape;325;p2"/>
                <p:cNvGrpSpPr/>
                <p:nvPr/>
              </p:nvGrpSpPr>
              <p:grpSpPr>
                <a:xfrm>
                  <a:off x="8989228" y="9238179"/>
                  <a:ext cx="103455" cy="116279"/>
                  <a:chOff x="8989228" y="9238179"/>
                  <a:chExt cx="103455" cy="116279"/>
                </a:xfrm>
              </p:grpSpPr>
              <p:sp>
                <p:nvSpPr>
                  <p:cNvPr id="326" name="Google Shape;326;p2"/>
                  <p:cNvSpPr/>
                  <p:nvPr/>
                </p:nvSpPr>
                <p:spPr>
                  <a:xfrm>
                    <a:off x="9056030" y="9240930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" name="Google Shape;327;p2"/>
                  <p:cNvSpPr/>
                  <p:nvPr/>
                </p:nvSpPr>
                <p:spPr>
                  <a:xfrm>
                    <a:off x="8989228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1" y="44252"/>
                          <a:pt x="14461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8" name="Google Shape;328;p2"/>
                <p:cNvGrpSpPr/>
                <p:nvPr/>
              </p:nvGrpSpPr>
              <p:grpSpPr>
                <a:xfrm>
                  <a:off x="9698396" y="9238179"/>
                  <a:ext cx="103455" cy="116279"/>
                  <a:chOff x="9698396" y="9238179"/>
                  <a:chExt cx="103455" cy="116279"/>
                </a:xfrm>
              </p:grpSpPr>
              <p:sp>
                <p:nvSpPr>
                  <p:cNvPr id="329" name="Google Shape;329;p2"/>
                  <p:cNvSpPr/>
                  <p:nvPr/>
                </p:nvSpPr>
                <p:spPr>
                  <a:xfrm>
                    <a:off x="9765213" y="9240930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0" name="Google Shape;330;p2"/>
                  <p:cNvSpPr/>
                  <p:nvPr/>
                </p:nvSpPr>
                <p:spPr>
                  <a:xfrm>
                    <a:off x="9698396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9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1" name="Google Shape;331;p2"/>
                <p:cNvGrpSpPr/>
                <p:nvPr/>
              </p:nvGrpSpPr>
              <p:grpSpPr>
                <a:xfrm>
                  <a:off x="10407584" y="9238179"/>
                  <a:ext cx="103455" cy="116279"/>
                  <a:chOff x="10407584" y="9238179"/>
                  <a:chExt cx="103455" cy="116279"/>
                </a:xfrm>
              </p:grpSpPr>
              <p:sp>
                <p:nvSpPr>
                  <p:cNvPr id="332" name="Google Shape;332;p2"/>
                  <p:cNvSpPr/>
                  <p:nvPr/>
                </p:nvSpPr>
                <p:spPr>
                  <a:xfrm>
                    <a:off x="10474386" y="9240930"/>
                    <a:ext cx="45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" name="Google Shape;333;p2"/>
                  <p:cNvSpPr/>
                  <p:nvPr/>
                </p:nvSpPr>
                <p:spPr>
                  <a:xfrm>
                    <a:off x="10407584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7" y="7819"/>
                        </a:cubicBezTo>
                        <a:cubicBezTo>
                          <a:pt x="-29591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4" name="Google Shape;334;p2"/>
                <p:cNvGrpSpPr/>
                <p:nvPr/>
              </p:nvGrpSpPr>
              <p:grpSpPr>
                <a:xfrm>
                  <a:off x="11116752" y="9238179"/>
                  <a:ext cx="103455" cy="116279"/>
                  <a:chOff x="11116752" y="9238179"/>
                  <a:chExt cx="103455" cy="116279"/>
                </a:xfrm>
              </p:grpSpPr>
              <p:sp>
                <p:nvSpPr>
                  <p:cNvPr id="335" name="Google Shape;335;p2"/>
                  <p:cNvSpPr/>
                  <p:nvPr/>
                </p:nvSpPr>
                <p:spPr>
                  <a:xfrm>
                    <a:off x="11183569" y="9240930"/>
                    <a:ext cx="49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46" extrusionOk="0">
                        <a:moveTo>
                          <a:pt x="50" y="47"/>
                        </a:moveTo>
                        <a:cubicBezTo>
                          <a:pt x="30" y="6"/>
                          <a:pt x="-51" y="-34"/>
                          <a:pt x="50" y="47"/>
                        </a:cubicBezTo>
                        <a:lnTo>
                          <a:pt x="50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" name="Google Shape;336;p2"/>
                  <p:cNvSpPr/>
                  <p:nvPr/>
                </p:nvSpPr>
                <p:spPr>
                  <a:xfrm>
                    <a:off x="11116752" y="9238179"/>
                    <a:ext cx="103455" cy="116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55" h="116279" extrusionOk="0">
                        <a:moveTo>
                          <a:pt x="103237" y="57254"/>
                        </a:moveTo>
                        <a:cubicBezTo>
                          <a:pt x="98898" y="3830"/>
                          <a:pt x="49635" y="-5081"/>
                          <a:pt x="71408" y="5369"/>
                        </a:cubicBezTo>
                        <a:cubicBezTo>
                          <a:pt x="54906" y="-2934"/>
                          <a:pt x="38911" y="-1213"/>
                          <a:pt x="25308" y="7819"/>
                        </a:cubicBezTo>
                        <a:cubicBezTo>
                          <a:pt x="-29592" y="44252"/>
                          <a:pt x="14462" y="136033"/>
                          <a:pt x="66117" y="112460"/>
                        </a:cubicBezTo>
                        <a:cubicBezTo>
                          <a:pt x="110413" y="92249"/>
                          <a:pt x="102730" y="50996"/>
                          <a:pt x="103237" y="5725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7" name="Google Shape;337;p2"/>
                <p:cNvGrpSpPr/>
                <p:nvPr/>
              </p:nvGrpSpPr>
              <p:grpSpPr>
                <a:xfrm>
                  <a:off x="11825880" y="9238145"/>
                  <a:ext cx="103487" cy="116262"/>
                  <a:chOff x="11825880" y="9238145"/>
                  <a:chExt cx="103487" cy="116262"/>
                </a:xfrm>
              </p:grpSpPr>
              <p:sp>
                <p:nvSpPr>
                  <p:cNvPr id="338" name="Google Shape;338;p2"/>
                  <p:cNvSpPr/>
                  <p:nvPr/>
                </p:nvSpPr>
                <p:spPr>
                  <a:xfrm>
                    <a:off x="11892742" y="9240930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45" y="6"/>
                          <a:pt x="-56" y="-34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" name="Google Shape;339;p2"/>
                  <p:cNvSpPr/>
                  <p:nvPr/>
                </p:nvSpPr>
                <p:spPr>
                  <a:xfrm>
                    <a:off x="11825880" y="9238145"/>
                    <a:ext cx="103487" cy="1162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87" h="116262" extrusionOk="0">
                        <a:moveTo>
                          <a:pt x="103297" y="57289"/>
                        </a:moveTo>
                        <a:cubicBezTo>
                          <a:pt x="98796" y="3844"/>
                          <a:pt x="49837" y="-4965"/>
                          <a:pt x="71468" y="5404"/>
                        </a:cubicBezTo>
                        <a:cubicBezTo>
                          <a:pt x="55290" y="-2758"/>
                          <a:pt x="39539" y="-1462"/>
                          <a:pt x="25368" y="7854"/>
                        </a:cubicBezTo>
                        <a:cubicBezTo>
                          <a:pt x="-29775" y="44814"/>
                          <a:pt x="14744" y="135805"/>
                          <a:pt x="66177" y="112495"/>
                        </a:cubicBezTo>
                        <a:cubicBezTo>
                          <a:pt x="110453" y="92142"/>
                          <a:pt x="102729" y="50099"/>
                          <a:pt x="103297" y="57289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40" name="Google Shape;340;p2"/>
            <p:cNvSpPr/>
            <p:nvPr/>
          </p:nvSpPr>
          <p:spPr>
            <a:xfrm>
              <a:off x="5655999" y="7970752"/>
              <a:ext cx="1858643" cy="2155424"/>
            </a:xfrm>
            <a:custGeom>
              <a:avLst/>
              <a:gdLst/>
              <a:ahLst/>
              <a:cxnLst/>
              <a:rect l="l" t="t" r="r" b="b"/>
              <a:pathLst>
                <a:path w="1858643" h="2155424" extrusionOk="0">
                  <a:moveTo>
                    <a:pt x="1260916" y="1723194"/>
                  </a:moveTo>
                  <a:cubicBezTo>
                    <a:pt x="1385574" y="1843812"/>
                    <a:pt x="1521261" y="1952604"/>
                    <a:pt x="1666780" y="2047058"/>
                  </a:cubicBezTo>
                  <a:cubicBezTo>
                    <a:pt x="1741081" y="2095297"/>
                    <a:pt x="1812381" y="2137947"/>
                    <a:pt x="1858643" y="2155425"/>
                  </a:cubicBezTo>
                  <a:cubicBezTo>
                    <a:pt x="1704103" y="1989017"/>
                    <a:pt x="1656198" y="1740732"/>
                    <a:pt x="1581026" y="1515169"/>
                  </a:cubicBezTo>
                  <a:cubicBezTo>
                    <a:pt x="1488642" y="1235514"/>
                    <a:pt x="1554671" y="967887"/>
                    <a:pt x="1474390" y="951362"/>
                  </a:cubicBezTo>
                  <a:cubicBezTo>
                    <a:pt x="822149" y="818005"/>
                    <a:pt x="301418" y="566176"/>
                    <a:pt x="0" y="0"/>
                  </a:cubicBezTo>
                  <a:cubicBezTo>
                    <a:pt x="16685" y="68066"/>
                    <a:pt x="41742" y="146703"/>
                    <a:pt x="74584" y="232246"/>
                  </a:cubicBezTo>
                  <a:cubicBezTo>
                    <a:pt x="214650" y="597080"/>
                    <a:pt x="436152" y="925217"/>
                    <a:pt x="717135" y="119705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"/>
          <p:cNvGrpSpPr/>
          <p:nvPr/>
        </p:nvGrpSpPr>
        <p:grpSpPr>
          <a:xfrm>
            <a:off x="9172532" y="4888125"/>
            <a:ext cx="2190379" cy="2198627"/>
            <a:chOff x="13758798" y="7332188"/>
            <a:chExt cx="3285569" cy="3297940"/>
          </a:xfrm>
        </p:grpSpPr>
        <p:sp>
          <p:nvSpPr>
            <p:cNvPr id="342" name="Google Shape;342;p2"/>
            <p:cNvSpPr/>
            <p:nvPr/>
          </p:nvSpPr>
          <p:spPr>
            <a:xfrm>
              <a:off x="13758803" y="7332188"/>
              <a:ext cx="3285564" cy="3297940"/>
            </a:xfrm>
            <a:custGeom>
              <a:avLst/>
              <a:gdLst/>
              <a:ahLst/>
              <a:cxnLst/>
              <a:rect l="l" t="t" r="r" b="b"/>
              <a:pathLst>
                <a:path w="3285564" h="3297940" extrusionOk="0">
                  <a:moveTo>
                    <a:pt x="3282170" y="1537772"/>
                  </a:moveTo>
                  <a:cubicBezTo>
                    <a:pt x="3281320" y="1524488"/>
                    <a:pt x="3280238" y="1511211"/>
                    <a:pt x="3279005" y="1498006"/>
                  </a:cubicBezTo>
                  <a:cubicBezTo>
                    <a:pt x="3278385" y="1491443"/>
                    <a:pt x="3277692" y="1484801"/>
                    <a:pt x="3276999" y="1478159"/>
                  </a:cubicBezTo>
                  <a:cubicBezTo>
                    <a:pt x="3265028" y="1365113"/>
                    <a:pt x="3240399" y="1254462"/>
                    <a:pt x="3204801" y="1147827"/>
                  </a:cubicBezTo>
                  <a:cubicBezTo>
                    <a:pt x="3204571" y="1147286"/>
                    <a:pt x="3204412" y="1146824"/>
                    <a:pt x="3204261" y="1146283"/>
                  </a:cubicBezTo>
                  <a:cubicBezTo>
                    <a:pt x="3198159" y="1127907"/>
                    <a:pt x="3191676" y="1109683"/>
                    <a:pt x="3184803" y="1091538"/>
                  </a:cubicBezTo>
                  <a:cubicBezTo>
                    <a:pt x="3177310" y="1071691"/>
                    <a:pt x="3169514" y="1052082"/>
                    <a:pt x="3161328" y="1032545"/>
                  </a:cubicBezTo>
                  <a:cubicBezTo>
                    <a:pt x="3156698" y="1021583"/>
                    <a:pt x="3151982" y="1010693"/>
                    <a:pt x="3147121" y="999882"/>
                  </a:cubicBezTo>
                  <a:cubicBezTo>
                    <a:pt x="3147121" y="999803"/>
                    <a:pt x="3147042" y="999731"/>
                    <a:pt x="3147042" y="999651"/>
                  </a:cubicBezTo>
                  <a:cubicBezTo>
                    <a:pt x="2885886" y="414648"/>
                    <a:pt x="2286912" y="-15994"/>
                    <a:pt x="1622231" y="456"/>
                  </a:cubicBezTo>
                  <a:cubicBezTo>
                    <a:pt x="1518221" y="-395"/>
                    <a:pt x="1414904" y="9723"/>
                    <a:pt x="1313902" y="29873"/>
                  </a:cubicBezTo>
                  <a:cubicBezTo>
                    <a:pt x="1303092" y="32037"/>
                    <a:pt x="1292281" y="34273"/>
                    <a:pt x="1281550" y="36667"/>
                  </a:cubicBezTo>
                  <a:cubicBezTo>
                    <a:pt x="1254289" y="42689"/>
                    <a:pt x="1227187" y="49410"/>
                    <a:pt x="1200315" y="56896"/>
                  </a:cubicBezTo>
                  <a:cubicBezTo>
                    <a:pt x="1195375" y="58288"/>
                    <a:pt x="1190507" y="59752"/>
                    <a:pt x="1185567" y="61144"/>
                  </a:cubicBezTo>
                  <a:cubicBezTo>
                    <a:pt x="865267" y="153347"/>
                    <a:pt x="575242" y="346005"/>
                    <a:pt x="366062" y="605610"/>
                  </a:cubicBezTo>
                  <a:cubicBezTo>
                    <a:pt x="359960" y="613175"/>
                    <a:pt x="353938" y="620747"/>
                    <a:pt x="348068" y="628392"/>
                  </a:cubicBezTo>
                  <a:cubicBezTo>
                    <a:pt x="342587" y="635344"/>
                    <a:pt x="337258" y="642369"/>
                    <a:pt x="332007" y="649393"/>
                  </a:cubicBezTo>
                  <a:cubicBezTo>
                    <a:pt x="330154" y="651787"/>
                    <a:pt x="328380" y="654182"/>
                    <a:pt x="326678" y="656576"/>
                  </a:cubicBezTo>
                  <a:cubicBezTo>
                    <a:pt x="322819" y="661675"/>
                    <a:pt x="319112" y="666846"/>
                    <a:pt x="315406" y="671944"/>
                  </a:cubicBezTo>
                  <a:cubicBezTo>
                    <a:pt x="313473" y="674569"/>
                    <a:pt x="311547" y="677195"/>
                    <a:pt x="309766" y="679820"/>
                  </a:cubicBezTo>
                  <a:cubicBezTo>
                    <a:pt x="305828" y="685301"/>
                    <a:pt x="301891" y="690861"/>
                    <a:pt x="298032" y="696421"/>
                  </a:cubicBezTo>
                  <a:cubicBezTo>
                    <a:pt x="297570" y="697114"/>
                    <a:pt x="297030" y="697813"/>
                    <a:pt x="296568" y="698585"/>
                  </a:cubicBezTo>
                  <a:cubicBezTo>
                    <a:pt x="237957" y="783295"/>
                    <a:pt x="187611" y="874100"/>
                    <a:pt x="147001" y="969851"/>
                  </a:cubicBezTo>
                  <a:cubicBezTo>
                    <a:pt x="-187269" y="1689595"/>
                    <a:pt x="73101" y="2547554"/>
                    <a:pt x="679568" y="2990860"/>
                  </a:cubicBezTo>
                  <a:cubicBezTo>
                    <a:pt x="680188" y="2991322"/>
                    <a:pt x="680801" y="2991790"/>
                    <a:pt x="681421" y="2992252"/>
                  </a:cubicBezTo>
                  <a:cubicBezTo>
                    <a:pt x="690768" y="2999125"/>
                    <a:pt x="700259" y="3005839"/>
                    <a:pt x="709757" y="3012409"/>
                  </a:cubicBezTo>
                  <a:cubicBezTo>
                    <a:pt x="714546" y="3015726"/>
                    <a:pt x="719334" y="3018972"/>
                    <a:pt x="724116" y="3022289"/>
                  </a:cubicBezTo>
                  <a:cubicBezTo>
                    <a:pt x="728905" y="3025534"/>
                    <a:pt x="733693" y="3028773"/>
                    <a:pt x="738555" y="3031939"/>
                  </a:cubicBezTo>
                  <a:cubicBezTo>
                    <a:pt x="746661" y="3037268"/>
                    <a:pt x="754767" y="3042598"/>
                    <a:pt x="762952" y="3047848"/>
                  </a:cubicBezTo>
                  <a:cubicBezTo>
                    <a:pt x="767820" y="3050862"/>
                    <a:pt x="772681" y="3053949"/>
                    <a:pt x="777549" y="3056957"/>
                  </a:cubicBezTo>
                  <a:cubicBezTo>
                    <a:pt x="783109" y="3060433"/>
                    <a:pt x="788749" y="3063830"/>
                    <a:pt x="794382" y="3067227"/>
                  </a:cubicBezTo>
                  <a:cubicBezTo>
                    <a:pt x="800094" y="3070624"/>
                    <a:pt x="805733" y="3074020"/>
                    <a:pt x="811445" y="3077345"/>
                  </a:cubicBezTo>
                  <a:cubicBezTo>
                    <a:pt x="952827" y="3160201"/>
                    <a:pt x="1109656" y="3221820"/>
                    <a:pt x="1279307" y="3256646"/>
                  </a:cubicBezTo>
                  <a:cubicBezTo>
                    <a:pt x="1332588" y="3269000"/>
                    <a:pt x="1385869" y="3278498"/>
                    <a:pt x="1438913" y="3285219"/>
                  </a:cubicBezTo>
                  <a:cubicBezTo>
                    <a:pt x="1445865" y="3286149"/>
                    <a:pt x="1452890" y="3286993"/>
                    <a:pt x="1459842" y="3287765"/>
                  </a:cubicBezTo>
                  <a:cubicBezTo>
                    <a:pt x="1467255" y="3288695"/>
                    <a:pt x="1474590" y="3289466"/>
                    <a:pt x="1481924" y="3290159"/>
                  </a:cubicBezTo>
                  <a:cubicBezTo>
                    <a:pt x="1482465" y="3290159"/>
                    <a:pt x="1483006" y="3290238"/>
                    <a:pt x="1483468" y="3290238"/>
                  </a:cubicBezTo>
                  <a:cubicBezTo>
                    <a:pt x="1489569" y="3290931"/>
                    <a:pt x="1495670" y="3291472"/>
                    <a:pt x="1501692" y="3291940"/>
                  </a:cubicBezTo>
                  <a:cubicBezTo>
                    <a:pt x="1508024" y="3292560"/>
                    <a:pt x="1514277" y="3293022"/>
                    <a:pt x="1520536" y="3293483"/>
                  </a:cubicBezTo>
                  <a:cubicBezTo>
                    <a:pt x="1524243" y="3293793"/>
                    <a:pt x="1528029" y="3294103"/>
                    <a:pt x="1531736" y="3294334"/>
                  </a:cubicBezTo>
                  <a:cubicBezTo>
                    <a:pt x="1537758" y="3294723"/>
                    <a:pt x="1543707" y="3295106"/>
                    <a:pt x="1549650" y="3295416"/>
                  </a:cubicBezTo>
                  <a:cubicBezTo>
                    <a:pt x="1553667" y="3295647"/>
                    <a:pt x="1557684" y="3295878"/>
                    <a:pt x="1561622" y="3296036"/>
                  </a:cubicBezTo>
                  <a:cubicBezTo>
                    <a:pt x="1572043" y="3296577"/>
                    <a:pt x="1582550" y="3296966"/>
                    <a:pt x="1592972" y="3297269"/>
                  </a:cubicBezTo>
                  <a:cubicBezTo>
                    <a:pt x="2131561" y="3312948"/>
                    <a:pt x="2638800" y="3052722"/>
                    <a:pt x="2954463" y="2636908"/>
                  </a:cubicBezTo>
                  <a:cubicBezTo>
                    <a:pt x="2958018" y="2632278"/>
                    <a:pt x="2961488" y="2627562"/>
                    <a:pt x="2965043" y="2622852"/>
                  </a:cubicBezTo>
                  <a:cubicBezTo>
                    <a:pt x="2968598" y="2618222"/>
                    <a:pt x="2971995" y="2613506"/>
                    <a:pt x="2975392" y="2608724"/>
                  </a:cubicBezTo>
                  <a:cubicBezTo>
                    <a:pt x="2978868" y="2604015"/>
                    <a:pt x="2982265" y="2599226"/>
                    <a:pt x="2985662" y="2594438"/>
                  </a:cubicBezTo>
                  <a:cubicBezTo>
                    <a:pt x="2989058" y="2589649"/>
                    <a:pt x="2992455" y="2584860"/>
                    <a:pt x="2995780" y="2580078"/>
                  </a:cubicBezTo>
                  <a:cubicBezTo>
                    <a:pt x="3009215" y="2560852"/>
                    <a:pt x="3022110" y="2541315"/>
                    <a:pt x="3034622" y="2521468"/>
                  </a:cubicBezTo>
                  <a:cubicBezTo>
                    <a:pt x="3175470" y="2298925"/>
                    <a:pt x="3264190" y="2039867"/>
                    <a:pt x="3280634" y="1759564"/>
                  </a:cubicBezTo>
                  <a:cubicBezTo>
                    <a:pt x="3281946" y="1743193"/>
                    <a:pt x="3283028" y="1726822"/>
                    <a:pt x="3283800" y="1710451"/>
                  </a:cubicBezTo>
                  <a:cubicBezTo>
                    <a:pt x="3284110" y="1704429"/>
                    <a:pt x="3284340" y="1698407"/>
                    <a:pt x="3284571" y="1692306"/>
                  </a:cubicBezTo>
                  <a:cubicBezTo>
                    <a:pt x="3284802" y="1686284"/>
                    <a:pt x="3284960" y="1680262"/>
                    <a:pt x="3285112" y="1674240"/>
                  </a:cubicBezTo>
                  <a:cubicBezTo>
                    <a:pt x="3285191" y="1670533"/>
                    <a:pt x="3285264" y="1666826"/>
                    <a:pt x="3285343" y="1663119"/>
                  </a:cubicBezTo>
                  <a:cubicBezTo>
                    <a:pt x="3285422" y="1659874"/>
                    <a:pt x="3285495" y="1656636"/>
                    <a:pt x="3285495" y="1653470"/>
                  </a:cubicBezTo>
                  <a:cubicBezTo>
                    <a:pt x="3285871" y="1614680"/>
                    <a:pt x="3284716" y="1576153"/>
                    <a:pt x="3282170" y="15377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3758798" y="7937785"/>
              <a:ext cx="968899" cy="2471727"/>
            </a:xfrm>
            <a:custGeom>
              <a:avLst/>
              <a:gdLst/>
              <a:ahLst/>
              <a:cxnLst/>
              <a:rect l="l" t="t" r="r" b="b"/>
              <a:pathLst>
                <a:path w="968899" h="2471727" extrusionOk="0">
                  <a:moveTo>
                    <a:pt x="968899" y="1363127"/>
                  </a:moveTo>
                  <a:cubicBezTo>
                    <a:pt x="968049" y="1412082"/>
                    <a:pt x="964269" y="1462889"/>
                    <a:pt x="963260" y="1513545"/>
                  </a:cubicBezTo>
                  <a:cubicBezTo>
                    <a:pt x="895310" y="1540727"/>
                    <a:pt x="801332" y="1544275"/>
                    <a:pt x="744193" y="1570454"/>
                  </a:cubicBezTo>
                  <a:cubicBezTo>
                    <a:pt x="704506" y="1632923"/>
                    <a:pt x="703496" y="1716472"/>
                    <a:pt x="697244" y="1785115"/>
                  </a:cubicBezTo>
                  <a:cubicBezTo>
                    <a:pt x="740024" y="1836464"/>
                    <a:pt x="812994" y="1851832"/>
                    <a:pt x="852450" y="1905727"/>
                  </a:cubicBezTo>
                  <a:cubicBezTo>
                    <a:pt x="896154" y="1988115"/>
                    <a:pt x="861796" y="2088734"/>
                    <a:pt x="854224" y="2176683"/>
                  </a:cubicBezTo>
                  <a:cubicBezTo>
                    <a:pt x="839245" y="2274902"/>
                    <a:pt x="822254" y="2372890"/>
                    <a:pt x="811444" y="2471728"/>
                  </a:cubicBezTo>
                  <a:cubicBezTo>
                    <a:pt x="805732" y="2468410"/>
                    <a:pt x="800092" y="2465013"/>
                    <a:pt x="794380" y="2461610"/>
                  </a:cubicBezTo>
                  <a:cubicBezTo>
                    <a:pt x="788741" y="2458213"/>
                    <a:pt x="783108" y="2454816"/>
                    <a:pt x="777548" y="2451340"/>
                  </a:cubicBezTo>
                  <a:cubicBezTo>
                    <a:pt x="772680" y="2448326"/>
                    <a:pt x="767819" y="2445239"/>
                    <a:pt x="762951" y="2442232"/>
                  </a:cubicBezTo>
                  <a:cubicBezTo>
                    <a:pt x="754766" y="2436981"/>
                    <a:pt x="746660" y="2431652"/>
                    <a:pt x="738553" y="2426322"/>
                  </a:cubicBezTo>
                  <a:cubicBezTo>
                    <a:pt x="733686" y="2423156"/>
                    <a:pt x="728904" y="2419911"/>
                    <a:pt x="724115" y="2416673"/>
                  </a:cubicBezTo>
                  <a:cubicBezTo>
                    <a:pt x="719326" y="2413355"/>
                    <a:pt x="714538" y="2410110"/>
                    <a:pt x="709756" y="2406792"/>
                  </a:cubicBezTo>
                  <a:cubicBezTo>
                    <a:pt x="700258" y="2400229"/>
                    <a:pt x="690760" y="2393508"/>
                    <a:pt x="681420" y="2386635"/>
                  </a:cubicBezTo>
                  <a:cubicBezTo>
                    <a:pt x="680800" y="2386173"/>
                    <a:pt x="680187" y="2385712"/>
                    <a:pt x="679567" y="2385244"/>
                  </a:cubicBezTo>
                  <a:cubicBezTo>
                    <a:pt x="73107" y="1941944"/>
                    <a:pt x="-187270" y="1083985"/>
                    <a:pt x="147000" y="364241"/>
                  </a:cubicBezTo>
                  <a:cubicBezTo>
                    <a:pt x="187617" y="268490"/>
                    <a:pt x="237963" y="177685"/>
                    <a:pt x="296567" y="92975"/>
                  </a:cubicBezTo>
                  <a:cubicBezTo>
                    <a:pt x="297028" y="92203"/>
                    <a:pt x="297569" y="91511"/>
                    <a:pt x="298031" y="90811"/>
                  </a:cubicBezTo>
                  <a:cubicBezTo>
                    <a:pt x="301890" y="85251"/>
                    <a:pt x="305827" y="79691"/>
                    <a:pt x="309765" y="74210"/>
                  </a:cubicBezTo>
                  <a:cubicBezTo>
                    <a:pt x="311539" y="71585"/>
                    <a:pt x="313472" y="68959"/>
                    <a:pt x="315404" y="66334"/>
                  </a:cubicBezTo>
                  <a:cubicBezTo>
                    <a:pt x="319111" y="61236"/>
                    <a:pt x="322818" y="56065"/>
                    <a:pt x="326677" y="50966"/>
                  </a:cubicBezTo>
                  <a:cubicBezTo>
                    <a:pt x="328378" y="48572"/>
                    <a:pt x="330153" y="46177"/>
                    <a:pt x="332006" y="43783"/>
                  </a:cubicBezTo>
                  <a:cubicBezTo>
                    <a:pt x="337256" y="36759"/>
                    <a:pt x="342586" y="29727"/>
                    <a:pt x="348067" y="22782"/>
                  </a:cubicBezTo>
                  <a:cubicBezTo>
                    <a:pt x="353937" y="15137"/>
                    <a:pt x="359959" y="7572"/>
                    <a:pt x="366060" y="0"/>
                  </a:cubicBezTo>
                  <a:cubicBezTo>
                    <a:pt x="379496" y="9036"/>
                    <a:pt x="391619" y="20929"/>
                    <a:pt x="403663" y="30730"/>
                  </a:cubicBezTo>
                  <a:cubicBezTo>
                    <a:pt x="444742" y="67179"/>
                    <a:pt x="487674" y="101226"/>
                    <a:pt x="529604" y="136672"/>
                  </a:cubicBezTo>
                  <a:cubicBezTo>
                    <a:pt x="551766" y="178371"/>
                    <a:pt x="573387" y="220842"/>
                    <a:pt x="586823" y="266168"/>
                  </a:cubicBezTo>
                  <a:cubicBezTo>
                    <a:pt x="613615" y="374346"/>
                    <a:pt x="571072" y="483151"/>
                    <a:pt x="560644" y="590558"/>
                  </a:cubicBezTo>
                  <a:cubicBezTo>
                    <a:pt x="563579" y="614494"/>
                    <a:pt x="573156" y="637817"/>
                    <a:pt x="568909" y="662294"/>
                  </a:cubicBezTo>
                  <a:cubicBezTo>
                    <a:pt x="554160" y="746536"/>
                    <a:pt x="503353" y="841285"/>
                    <a:pt x="565743" y="918423"/>
                  </a:cubicBezTo>
                  <a:cubicBezTo>
                    <a:pt x="605357" y="969310"/>
                    <a:pt x="661567" y="1003747"/>
                    <a:pt x="713997" y="1040037"/>
                  </a:cubicBezTo>
                  <a:cubicBezTo>
                    <a:pt x="746429" y="1065134"/>
                    <a:pt x="799321" y="1076327"/>
                    <a:pt x="808977" y="1121271"/>
                  </a:cubicBezTo>
                  <a:cubicBezTo>
                    <a:pt x="815157" y="1174473"/>
                    <a:pt x="830367" y="1228374"/>
                    <a:pt x="874381" y="1263194"/>
                  </a:cubicBezTo>
                  <a:cubicBezTo>
                    <a:pt x="905428" y="1296179"/>
                    <a:pt x="962106" y="1313474"/>
                    <a:pt x="968899" y="1363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5103173" y="8810360"/>
              <a:ext cx="1941191" cy="1819748"/>
            </a:xfrm>
            <a:custGeom>
              <a:avLst/>
              <a:gdLst/>
              <a:ahLst/>
              <a:cxnLst/>
              <a:rect l="l" t="t" r="r" b="b"/>
              <a:pathLst>
                <a:path w="1941191" h="1819748" extrusionOk="0">
                  <a:moveTo>
                    <a:pt x="1937800" y="59600"/>
                  </a:moveTo>
                  <a:cubicBezTo>
                    <a:pt x="1940346" y="97974"/>
                    <a:pt x="1941507" y="136507"/>
                    <a:pt x="1941118" y="175271"/>
                  </a:cubicBezTo>
                  <a:cubicBezTo>
                    <a:pt x="1941118" y="178437"/>
                    <a:pt x="1941039" y="181682"/>
                    <a:pt x="1940966" y="184921"/>
                  </a:cubicBezTo>
                  <a:cubicBezTo>
                    <a:pt x="1940887" y="188628"/>
                    <a:pt x="1940814" y="192334"/>
                    <a:pt x="1940735" y="196041"/>
                  </a:cubicBezTo>
                  <a:cubicBezTo>
                    <a:pt x="1940584" y="202063"/>
                    <a:pt x="1940425" y="208085"/>
                    <a:pt x="1940194" y="214107"/>
                  </a:cubicBezTo>
                  <a:cubicBezTo>
                    <a:pt x="1939964" y="220208"/>
                    <a:pt x="1939733" y="226230"/>
                    <a:pt x="1939423" y="232252"/>
                  </a:cubicBezTo>
                  <a:cubicBezTo>
                    <a:pt x="1938651" y="248623"/>
                    <a:pt x="1937569" y="264994"/>
                    <a:pt x="1936257" y="281365"/>
                  </a:cubicBezTo>
                  <a:cubicBezTo>
                    <a:pt x="1919807" y="561661"/>
                    <a:pt x="1831086" y="820726"/>
                    <a:pt x="1690246" y="1043269"/>
                  </a:cubicBezTo>
                  <a:cubicBezTo>
                    <a:pt x="1677733" y="1063116"/>
                    <a:pt x="1664838" y="1082653"/>
                    <a:pt x="1651403" y="1101880"/>
                  </a:cubicBezTo>
                  <a:cubicBezTo>
                    <a:pt x="1648085" y="1106668"/>
                    <a:pt x="1644688" y="1111457"/>
                    <a:pt x="1641285" y="1116245"/>
                  </a:cubicBezTo>
                  <a:cubicBezTo>
                    <a:pt x="1637881" y="1121034"/>
                    <a:pt x="1634491" y="1125823"/>
                    <a:pt x="1631015" y="1130532"/>
                  </a:cubicBezTo>
                  <a:cubicBezTo>
                    <a:pt x="1627618" y="1135321"/>
                    <a:pt x="1624221" y="1140030"/>
                    <a:pt x="1620666" y="1144660"/>
                  </a:cubicBezTo>
                  <a:cubicBezTo>
                    <a:pt x="1617111" y="1149370"/>
                    <a:pt x="1613641" y="1154079"/>
                    <a:pt x="1610086" y="1158716"/>
                  </a:cubicBezTo>
                  <a:cubicBezTo>
                    <a:pt x="1294423" y="1574530"/>
                    <a:pt x="787184" y="1834756"/>
                    <a:pt x="248595" y="1819077"/>
                  </a:cubicBezTo>
                  <a:cubicBezTo>
                    <a:pt x="238173" y="1818767"/>
                    <a:pt x="227666" y="1818385"/>
                    <a:pt x="217245" y="1817844"/>
                  </a:cubicBezTo>
                  <a:cubicBezTo>
                    <a:pt x="213307" y="1817692"/>
                    <a:pt x="209290" y="1817455"/>
                    <a:pt x="205273" y="1817224"/>
                  </a:cubicBezTo>
                  <a:cubicBezTo>
                    <a:pt x="199331" y="1816914"/>
                    <a:pt x="193381" y="1816531"/>
                    <a:pt x="187359" y="1816142"/>
                  </a:cubicBezTo>
                  <a:cubicBezTo>
                    <a:pt x="183652" y="1815911"/>
                    <a:pt x="179866" y="1815601"/>
                    <a:pt x="176159" y="1815291"/>
                  </a:cubicBezTo>
                  <a:cubicBezTo>
                    <a:pt x="169907" y="1814830"/>
                    <a:pt x="163647" y="1814361"/>
                    <a:pt x="157315" y="1813748"/>
                  </a:cubicBezTo>
                  <a:cubicBezTo>
                    <a:pt x="151293" y="1813286"/>
                    <a:pt x="145192" y="1812745"/>
                    <a:pt x="139091" y="1812046"/>
                  </a:cubicBezTo>
                  <a:cubicBezTo>
                    <a:pt x="138629" y="1812046"/>
                    <a:pt x="138088" y="1811967"/>
                    <a:pt x="137547" y="1811967"/>
                  </a:cubicBezTo>
                  <a:cubicBezTo>
                    <a:pt x="130213" y="1811274"/>
                    <a:pt x="122878" y="1810503"/>
                    <a:pt x="115465" y="1809573"/>
                  </a:cubicBezTo>
                  <a:cubicBezTo>
                    <a:pt x="108513" y="1808801"/>
                    <a:pt x="101488" y="1807950"/>
                    <a:pt x="94536" y="1807027"/>
                  </a:cubicBezTo>
                  <a:cubicBezTo>
                    <a:pt x="77545" y="1758145"/>
                    <a:pt x="59868" y="1709659"/>
                    <a:pt x="40173" y="1661780"/>
                  </a:cubicBezTo>
                  <a:cubicBezTo>
                    <a:pt x="25115" y="1620780"/>
                    <a:pt x="-3762" y="1580625"/>
                    <a:pt x="407" y="1535298"/>
                  </a:cubicBezTo>
                  <a:cubicBezTo>
                    <a:pt x="21639" y="1432060"/>
                    <a:pt x="198935" y="1310440"/>
                    <a:pt x="176232" y="1205038"/>
                  </a:cubicBezTo>
                  <a:cubicBezTo>
                    <a:pt x="138471" y="1108205"/>
                    <a:pt x="65501" y="1028600"/>
                    <a:pt x="32760" y="929141"/>
                  </a:cubicBezTo>
                  <a:cubicBezTo>
                    <a:pt x="-523" y="839491"/>
                    <a:pt x="14074" y="734710"/>
                    <a:pt x="87736" y="669536"/>
                  </a:cubicBezTo>
                  <a:cubicBezTo>
                    <a:pt x="156306" y="599422"/>
                    <a:pt x="222713" y="525371"/>
                    <a:pt x="303947" y="469544"/>
                  </a:cubicBezTo>
                  <a:cubicBezTo>
                    <a:pt x="481005" y="345226"/>
                    <a:pt x="457531" y="532244"/>
                    <a:pt x="569343" y="527304"/>
                  </a:cubicBezTo>
                  <a:cubicBezTo>
                    <a:pt x="706557" y="521282"/>
                    <a:pt x="844080" y="508769"/>
                    <a:pt x="980297" y="497497"/>
                  </a:cubicBezTo>
                  <a:cubicBezTo>
                    <a:pt x="1058978" y="516724"/>
                    <a:pt x="1076662" y="613557"/>
                    <a:pt x="1116586" y="673474"/>
                  </a:cubicBezTo>
                  <a:cubicBezTo>
                    <a:pt x="1187393" y="678342"/>
                    <a:pt x="1256042" y="697641"/>
                    <a:pt x="1325074" y="712858"/>
                  </a:cubicBezTo>
                  <a:cubicBezTo>
                    <a:pt x="1357354" y="718959"/>
                    <a:pt x="1391870" y="722507"/>
                    <a:pt x="1417811" y="744828"/>
                  </a:cubicBezTo>
                  <a:cubicBezTo>
                    <a:pt x="1444993" y="769766"/>
                    <a:pt x="1449392" y="808609"/>
                    <a:pt x="1457888" y="843435"/>
                  </a:cubicBezTo>
                  <a:cubicBezTo>
                    <a:pt x="1544451" y="764754"/>
                    <a:pt x="1645064" y="700583"/>
                    <a:pt x="1720659" y="611091"/>
                  </a:cubicBezTo>
                  <a:cubicBezTo>
                    <a:pt x="1700040" y="514257"/>
                    <a:pt x="1675181" y="408163"/>
                    <a:pt x="1697494" y="310176"/>
                  </a:cubicBezTo>
                  <a:cubicBezTo>
                    <a:pt x="1769303" y="215736"/>
                    <a:pt x="1847912" y="130492"/>
                    <a:pt x="1907064" y="28336"/>
                  </a:cubicBezTo>
                  <a:cubicBezTo>
                    <a:pt x="1912934" y="14979"/>
                    <a:pt x="1922043" y="5633"/>
                    <a:pt x="1932623" y="0"/>
                  </a:cubicBezTo>
                  <a:cubicBezTo>
                    <a:pt x="1933315" y="6642"/>
                    <a:pt x="1934014" y="13284"/>
                    <a:pt x="1934628" y="19847"/>
                  </a:cubicBezTo>
                  <a:cubicBezTo>
                    <a:pt x="1935868" y="33039"/>
                    <a:pt x="1936949" y="46323"/>
                    <a:pt x="1937800" y="59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4667495" y="7332194"/>
              <a:ext cx="2296101" cy="1601237"/>
            </a:xfrm>
            <a:custGeom>
              <a:avLst/>
              <a:gdLst/>
              <a:ahLst/>
              <a:cxnLst/>
              <a:rect l="l" t="t" r="r" b="b"/>
              <a:pathLst>
                <a:path w="2296101" h="1601237" extrusionOk="0">
                  <a:moveTo>
                    <a:pt x="2295561" y="1146277"/>
                  </a:moveTo>
                  <a:cubicBezTo>
                    <a:pt x="2295713" y="1146818"/>
                    <a:pt x="2295871" y="1147279"/>
                    <a:pt x="2296102" y="1147820"/>
                  </a:cubicBezTo>
                  <a:cubicBezTo>
                    <a:pt x="2184520" y="1150597"/>
                    <a:pt x="2074027" y="1082726"/>
                    <a:pt x="1959899" y="1096313"/>
                  </a:cubicBezTo>
                  <a:cubicBezTo>
                    <a:pt x="1983215" y="1156157"/>
                    <a:pt x="1971402" y="1237082"/>
                    <a:pt x="1904613" y="1261480"/>
                  </a:cubicBezTo>
                  <a:cubicBezTo>
                    <a:pt x="1864154" y="1284954"/>
                    <a:pt x="1827086" y="1314062"/>
                    <a:pt x="1784925" y="1334990"/>
                  </a:cubicBezTo>
                  <a:cubicBezTo>
                    <a:pt x="1764616" y="1472362"/>
                    <a:pt x="1773963" y="1648417"/>
                    <a:pt x="1577981" y="1589576"/>
                  </a:cubicBezTo>
                  <a:cubicBezTo>
                    <a:pt x="1526632" y="1578224"/>
                    <a:pt x="1497987" y="1532047"/>
                    <a:pt x="1469644" y="1492050"/>
                  </a:cubicBezTo>
                  <a:cubicBezTo>
                    <a:pt x="1422926" y="1435761"/>
                    <a:pt x="1400692" y="1352825"/>
                    <a:pt x="1340228" y="1310744"/>
                  </a:cubicBezTo>
                  <a:cubicBezTo>
                    <a:pt x="1338684" y="1310665"/>
                    <a:pt x="1337213" y="1310592"/>
                    <a:pt x="1335670" y="1310513"/>
                  </a:cubicBezTo>
                  <a:cubicBezTo>
                    <a:pt x="1334898" y="1258775"/>
                    <a:pt x="1367943" y="1210824"/>
                    <a:pt x="1362231" y="1158783"/>
                  </a:cubicBezTo>
                  <a:cubicBezTo>
                    <a:pt x="1350187" y="1095852"/>
                    <a:pt x="1329648" y="1034537"/>
                    <a:pt x="1322617" y="970683"/>
                  </a:cubicBezTo>
                  <a:cubicBezTo>
                    <a:pt x="1374506" y="888367"/>
                    <a:pt x="1500988" y="788915"/>
                    <a:pt x="1462303" y="680189"/>
                  </a:cubicBezTo>
                  <a:cubicBezTo>
                    <a:pt x="1449408" y="646214"/>
                    <a:pt x="1430333" y="593164"/>
                    <a:pt x="1385007" y="600808"/>
                  </a:cubicBezTo>
                  <a:cubicBezTo>
                    <a:pt x="1301457" y="620655"/>
                    <a:pt x="1229490" y="670843"/>
                    <a:pt x="1148183" y="696019"/>
                  </a:cubicBezTo>
                  <a:cubicBezTo>
                    <a:pt x="1104169" y="710847"/>
                    <a:pt x="1060076" y="698565"/>
                    <a:pt x="1016530" y="690459"/>
                  </a:cubicBezTo>
                  <a:cubicBezTo>
                    <a:pt x="1003326" y="689298"/>
                    <a:pt x="990972" y="694396"/>
                    <a:pt x="980009" y="701118"/>
                  </a:cubicBezTo>
                  <a:cubicBezTo>
                    <a:pt x="906730" y="740963"/>
                    <a:pt x="848047" y="801348"/>
                    <a:pt x="801018" y="869608"/>
                  </a:cubicBezTo>
                  <a:cubicBezTo>
                    <a:pt x="783183" y="893465"/>
                    <a:pt x="769358" y="920106"/>
                    <a:pt x="754458" y="945975"/>
                  </a:cubicBezTo>
                  <a:cubicBezTo>
                    <a:pt x="723570" y="960261"/>
                    <a:pt x="692141" y="970683"/>
                    <a:pt x="660019" y="957788"/>
                  </a:cubicBezTo>
                  <a:cubicBezTo>
                    <a:pt x="626816" y="941958"/>
                    <a:pt x="602490" y="913622"/>
                    <a:pt x="572071" y="893696"/>
                  </a:cubicBezTo>
                  <a:cubicBezTo>
                    <a:pt x="518479" y="876171"/>
                    <a:pt x="456169" y="894619"/>
                    <a:pt x="403890" y="868599"/>
                  </a:cubicBezTo>
                  <a:cubicBezTo>
                    <a:pt x="360569" y="865354"/>
                    <a:pt x="326521" y="841418"/>
                    <a:pt x="292777" y="816400"/>
                  </a:cubicBezTo>
                  <a:cubicBezTo>
                    <a:pt x="218105" y="774470"/>
                    <a:pt x="129695" y="770763"/>
                    <a:pt x="46455" y="777636"/>
                  </a:cubicBezTo>
                  <a:cubicBezTo>
                    <a:pt x="-415" y="772537"/>
                    <a:pt x="2211" y="716400"/>
                    <a:pt x="2751" y="680802"/>
                  </a:cubicBezTo>
                  <a:cubicBezTo>
                    <a:pt x="3754" y="656404"/>
                    <a:pt x="-1879" y="636096"/>
                    <a:pt x="667" y="613314"/>
                  </a:cubicBezTo>
                  <a:cubicBezTo>
                    <a:pt x="18271" y="548991"/>
                    <a:pt x="146224" y="550225"/>
                    <a:pt x="201121" y="529844"/>
                  </a:cubicBezTo>
                  <a:cubicBezTo>
                    <a:pt x="295171" y="511389"/>
                    <a:pt x="285132" y="449691"/>
                    <a:pt x="304359" y="375488"/>
                  </a:cubicBezTo>
                  <a:cubicBezTo>
                    <a:pt x="316482" y="342674"/>
                    <a:pt x="346058" y="323368"/>
                    <a:pt x="373622" y="303679"/>
                  </a:cubicBezTo>
                  <a:cubicBezTo>
                    <a:pt x="303660" y="249936"/>
                    <a:pt x="267449" y="167779"/>
                    <a:pt x="276096" y="75041"/>
                  </a:cubicBezTo>
                  <a:cubicBezTo>
                    <a:pt x="276558" y="70484"/>
                    <a:pt x="276788" y="65853"/>
                    <a:pt x="276868" y="61144"/>
                  </a:cubicBezTo>
                  <a:cubicBezTo>
                    <a:pt x="281808" y="59752"/>
                    <a:pt x="286676" y="58288"/>
                    <a:pt x="291616" y="56896"/>
                  </a:cubicBezTo>
                  <a:cubicBezTo>
                    <a:pt x="318487" y="49403"/>
                    <a:pt x="345590" y="42689"/>
                    <a:pt x="372850" y="36667"/>
                  </a:cubicBezTo>
                  <a:cubicBezTo>
                    <a:pt x="383582" y="34273"/>
                    <a:pt x="394392" y="32037"/>
                    <a:pt x="405203" y="29873"/>
                  </a:cubicBezTo>
                  <a:cubicBezTo>
                    <a:pt x="506205" y="9716"/>
                    <a:pt x="609522" y="-395"/>
                    <a:pt x="713531" y="456"/>
                  </a:cubicBezTo>
                  <a:cubicBezTo>
                    <a:pt x="1378219" y="-15994"/>
                    <a:pt x="1977193" y="414648"/>
                    <a:pt x="2238342" y="999645"/>
                  </a:cubicBezTo>
                  <a:cubicBezTo>
                    <a:pt x="2238342" y="999724"/>
                    <a:pt x="2238421" y="999797"/>
                    <a:pt x="2238421" y="999876"/>
                  </a:cubicBezTo>
                  <a:cubicBezTo>
                    <a:pt x="2243289" y="1010686"/>
                    <a:pt x="2247998" y="1021576"/>
                    <a:pt x="2252629" y="1032538"/>
                  </a:cubicBezTo>
                  <a:cubicBezTo>
                    <a:pt x="2260814" y="1052075"/>
                    <a:pt x="2268610" y="1071685"/>
                    <a:pt x="2276103" y="1091531"/>
                  </a:cubicBezTo>
                  <a:cubicBezTo>
                    <a:pt x="2282976" y="1109677"/>
                    <a:pt x="2289460" y="1127901"/>
                    <a:pt x="2295561" y="11462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2"/>
          <p:cNvGrpSpPr/>
          <p:nvPr/>
        </p:nvGrpSpPr>
        <p:grpSpPr>
          <a:xfrm rot="-450953">
            <a:off x="1656303" y="4919253"/>
            <a:ext cx="1905149" cy="1386556"/>
            <a:chOff x="2484846" y="7378706"/>
            <a:chExt cx="2857748" cy="2079852"/>
          </a:xfrm>
        </p:grpSpPr>
        <p:sp>
          <p:nvSpPr>
            <p:cNvPr id="347" name="Google Shape;347;p2"/>
            <p:cNvSpPr/>
            <p:nvPr/>
          </p:nvSpPr>
          <p:spPr>
            <a:xfrm>
              <a:off x="2707079" y="7449115"/>
              <a:ext cx="438505" cy="179765"/>
            </a:xfrm>
            <a:custGeom>
              <a:avLst/>
              <a:gdLst/>
              <a:ahLst/>
              <a:cxnLst/>
              <a:rect l="l" t="t" r="r" b="b"/>
              <a:pathLst>
                <a:path w="438505" h="179765" extrusionOk="0">
                  <a:moveTo>
                    <a:pt x="4883" y="140254"/>
                  </a:moveTo>
                  <a:cubicBezTo>
                    <a:pt x="-8108" y="89522"/>
                    <a:pt x="2557" y="18464"/>
                    <a:pt x="64576" y="9648"/>
                  </a:cubicBezTo>
                  <a:cubicBezTo>
                    <a:pt x="147416" y="-3405"/>
                    <a:pt x="232308" y="3858"/>
                    <a:pt x="315909" y="1574"/>
                  </a:cubicBezTo>
                  <a:cubicBezTo>
                    <a:pt x="426550" y="-10274"/>
                    <a:pt x="442902" y="45522"/>
                    <a:pt x="437649" y="143108"/>
                  </a:cubicBezTo>
                  <a:cubicBezTo>
                    <a:pt x="441244" y="174044"/>
                    <a:pt x="403888" y="193623"/>
                    <a:pt x="383506" y="167820"/>
                  </a:cubicBezTo>
                  <a:cubicBezTo>
                    <a:pt x="369469" y="142069"/>
                    <a:pt x="382563" y="108741"/>
                    <a:pt x="376065" y="80489"/>
                  </a:cubicBezTo>
                  <a:cubicBezTo>
                    <a:pt x="374293" y="73706"/>
                    <a:pt x="373441" y="64553"/>
                    <a:pt x="366103" y="61584"/>
                  </a:cubicBezTo>
                  <a:cubicBezTo>
                    <a:pt x="324614" y="60756"/>
                    <a:pt x="282999" y="62315"/>
                    <a:pt x="241413" y="61778"/>
                  </a:cubicBezTo>
                  <a:cubicBezTo>
                    <a:pt x="197170" y="61807"/>
                    <a:pt x="152960" y="62315"/>
                    <a:pt x="112586" y="64034"/>
                  </a:cubicBezTo>
                  <a:cubicBezTo>
                    <a:pt x="96097" y="66803"/>
                    <a:pt x="72669" y="63063"/>
                    <a:pt x="61615" y="77686"/>
                  </a:cubicBezTo>
                  <a:cubicBezTo>
                    <a:pt x="49847" y="101969"/>
                    <a:pt x="63118" y="147608"/>
                    <a:pt x="29523" y="155190"/>
                  </a:cubicBezTo>
                  <a:cubicBezTo>
                    <a:pt x="19326" y="156309"/>
                    <a:pt x="8107" y="150223"/>
                    <a:pt x="4883" y="140254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725683" y="7463518"/>
              <a:ext cx="403187" cy="145323"/>
            </a:xfrm>
            <a:custGeom>
              <a:avLst/>
              <a:gdLst/>
              <a:ahLst/>
              <a:cxnLst/>
              <a:rect l="l" t="t" r="r" b="b"/>
              <a:pathLst>
                <a:path w="403187" h="145323" extrusionOk="0">
                  <a:moveTo>
                    <a:pt x="26230" y="128191"/>
                  </a:moveTo>
                  <a:cubicBezTo>
                    <a:pt x="25573" y="126769"/>
                    <a:pt x="24984" y="125376"/>
                    <a:pt x="24464" y="123983"/>
                  </a:cubicBezTo>
                  <a:cubicBezTo>
                    <a:pt x="-2879" y="121648"/>
                    <a:pt x="-5542" y="89616"/>
                    <a:pt x="7803" y="70802"/>
                  </a:cubicBezTo>
                  <a:cubicBezTo>
                    <a:pt x="15342" y="56607"/>
                    <a:pt x="26905" y="37000"/>
                    <a:pt x="45840" y="42447"/>
                  </a:cubicBezTo>
                  <a:cubicBezTo>
                    <a:pt x="52916" y="21150"/>
                    <a:pt x="85226" y="19077"/>
                    <a:pt x="91730" y="41830"/>
                  </a:cubicBezTo>
                  <a:cubicBezTo>
                    <a:pt x="92753" y="41499"/>
                    <a:pt x="93804" y="41231"/>
                    <a:pt x="94873" y="41014"/>
                  </a:cubicBezTo>
                  <a:cubicBezTo>
                    <a:pt x="101429" y="39644"/>
                    <a:pt x="107956" y="40951"/>
                    <a:pt x="113169" y="44234"/>
                  </a:cubicBezTo>
                  <a:cubicBezTo>
                    <a:pt x="115220" y="42499"/>
                    <a:pt x="117450" y="41003"/>
                    <a:pt x="120056" y="39495"/>
                  </a:cubicBezTo>
                  <a:cubicBezTo>
                    <a:pt x="128240" y="34728"/>
                    <a:pt x="137780" y="36258"/>
                    <a:pt x="144804" y="41488"/>
                  </a:cubicBezTo>
                  <a:cubicBezTo>
                    <a:pt x="150891" y="13972"/>
                    <a:pt x="185138" y="1679"/>
                    <a:pt x="200513" y="28852"/>
                  </a:cubicBezTo>
                  <a:cubicBezTo>
                    <a:pt x="204142" y="24907"/>
                    <a:pt x="208669" y="22269"/>
                    <a:pt x="214270" y="21641"/>
                  </a:cubicBezTo>
                  <a:cubicBezTo>
                    <a:pt x="220288" y="20927"/>
                    <a:pt x="226501" y="22840"/>
                    <a:pt x="231045" y="26762"/>
                  </a:cubicBezTo>
                  <a:cubicBezTo>
                    <a:pt x="238018" y="16348"/>
                    <a:pt x="254307" y="11723"/>
                    <a:pt x="264681" y="19694"/>
                  </a:cubicBezTo>
                  <a:cubicBezTo>
                    <a:pt x="270779" y="-7045"/>
                    <a:pt x="308113" y="-6634"/>
                    <a:pt x="311616" y="21407"/>
                  </a:cubicBezTo>
                  <a:cubicBezTo>
                    <a:pt x="319469" y="14486"/>
                    <a:pt x="331341" y="13333"/>
                    <a:pt x="340388" y="20487"/>
                  </a:cubicBezTo>
                  <a:cubicBezTo>
                    <a:pt x="341829" y="21641"/>
                    <a:pt x="343080" y="22840"/>
                    <a:pt x="344166" y="24096"/>
                  </a:cubicBezTo>
                  <a:cubicBezTo>
                    <a:pt x="356986" y="17946"/>
                    <a:pt x="372292" y="25500"/>
                    <a:pt x="376179" y="38867"/>
                  </a:cubicBezTo>
                  <a:cubicBezTo>
                    <a:pt x="409529" y="32952"/>
                    <a:pt x="403402" y="74393"/>
                    <a:pt x="401481" y="95303"/>
                  </a:cubicBezTo>
                  <a:cubicBezTo>
                    <a:pt x="405093" y="121459"/>
                    <a:pt x="384512" y="144972"/>
                    <a:pt x="358506" y="130424"/>
                  </a:cubicBezTo>
                  <a:cubicBezTo>
                    <a:pt x="354557" y="134586"/>
                    <a:pt x="349264" y="137372"/>
                    <a:pt x="343183" y="138029"/>
                  </a:cubicBezTo>
                  <a:cubicBezTo>
                    <a:pt x="335867" y="138874"/>
                    <a:pt x="328952" y="136430"/>
                    <a:pt x="323762" y="131840"/>
                  </a:cubicBezTo>
                  <a:cubicBezTo>
                    <a:pt x="318246" y="136916"/>
                    <a:pt x="310639" y="139456"/>
                    <a:pt x="302940" y="138337"/>
                  </a:cubicBezTo>
                  <a:cubicBezTo>
                    <a:pt x="294298" y="137098"/>
                    <a:pt x="287577" y="131588"/>
                    <a:pt x="283896" y="124109"/>
                  </a:cubicBezTo>
                  <a:cubicBezTo>
                    <a:pt x="280798" y="126027"/>
                    <a:pt x="277255" y="127255"/>
                    <a:pt x="273808" y="127660"/>
                  </a:cubicBezTo>
                  <a:cubicBezTo>
                    <a:pt x="266361" y="128499"/>
                    <a:pt x="259491" y="125667"/>
                    <a:pt x="254376" y="120534"/>
                  </a:cubicBezTo>
                  <a:cubicBezTo>
                    <a:pt x="246780" y="132685"/>
                    <a:pt x="227804" y="135591"/>
                    <a:pt x="216899" y="126227"/>
                  </a:cubicBezTo>
                  <a:cubicBezTo>
                    <a:pt x="215985" y="125428"/>
                    <a:pt x="215105" y="124628"/>
                    <a:pt x="214276" y="123812"/>
                  </a:cubicBezTo>
                  <a:cubicBezTo>
                    <a:pt x="202279" y="137281"/>
                    <a:pt x="178943" y="131023"/>
                    <a:pt x="173427" y="114271"/>
                  </a:cubicBezTo>
                  <a:cubicBezTo>
                    <a:pt x="170501" y="131834"/>
                    <a:pt x="147913" y="142049"/>
                    <a:pt x="133476" y="131931"/>
                  </a:cubicBezTo>
                  <a:cubicBezTo>
                    <a:pt x="125617" y="146953"/>
                    <a:pt x="103246" y="149820"/>
                    <a:pt x="91495" y="138075"/>
                  </a:cubicBezTo>
                  <a:cubicBezTo>
                    <a:pt x="84563" y="139576"/>
                    <a:pt x="77247" y="138246"/>
                    <a:pt x="71005" y="134209"/>
                  </a:cubicBezTo>
                  <a:cubicBezTo>
                    <a:pt x="59009" y="147376"/>
                    <a:pt x="33929" y="144984"/>
                    <a:pt x="26230" y="128191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803673" y="7378706"/>
              <a:ext cx="246597" cy="123865"/>
            </a:xfrm>
            <a:custGeom>
              <a:avLst/>
              <a:gdLst/>
              <a:ahLst/>
              <a:cxnLst/>
              <a:rect l="l" t="t" r="r" b="b"/>
              <a:pathLst>
                <a:path w="246597" h="123865" extrusionOk="0">
                  <a:moveTo>
                    <a:pt x="0" y="93983"/>
                  </a:moveTo>
                  <a:cubicBezTo>
                    <a:pt x="2503" y="60347"/>
                    <a:pt x="1166" y="5150"/>
                    <a:pt x="46364" y="3300"/>
                  </a:cubicBezTo>
                  <a:cubicBezTo>
                    <a:pt x="81349" y="1416"/>
                    <a:pt x="116442" y="234"/>
                    <a:pt x="151426" y="0"/>
                  </a:cubicBezTo>
                  <a:cubicBezTo>
                    <a:pt x="178535" y="320"/>
                    <a:pt x="212199" y="-2267"/>
                    <a:pt x="230432" y="21817"/>
                  </a:cubicBezTo>
                  <a:cubicBezTo>
                    <a:pt x="237873" y="33676"/>
                    <a:pt x="243937" y="47426"/>
                    <a:pt x="246538" y="61232"/>
                  </a:cubicBezTo>
                  <a:cubicBezTo>
                    <a:pt x="248287" y="91928"/>
                    <a:pt x="211079" y="98757"/>
                    <a:pt x="195870" y="74370"/>
                  </a:cubicBezTo>
                  <a:cubicBezTo>
                    <a:pt x="193710" y="94503"/>
                    <a:pt x="174003" y="108326"/>
                    <a:pt x="154890" y="110102"/>
                  </a:cubicBezTo>
                  <a:cubicBezTo>
                    <a:pt x="124415" y="113054"/>
                    <a:pt x="80771" y="125707"/>
                    <a:pt x="60110" y="95976"/>
                  </a:cubicBezTo>
                  <a:cubicBezTo>
                    <a:pt x="57738" y="134420"/>
                    <a:pt x="103" y="132518"/>
                    <a:pt x="0" y="93983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486732" y="8110460"/>
              <a:ext cx="2808892" cy="1274123"/>
            </a:xfrm>
            <a:custGeom>
              <a:avLst/>
              <a:gdLst/>
              <a:ahLst/>
              <a:cxnLst/>
              <a:rect l="l" t="t" r="r" b="b"/>
              <a:pathLst>
                <a:path w="2808892" h="1274123" extrusionOk="0">
                  <a:moveTo>
                    <a:pt x="0" y="1266655"/>
                  </a:moveTo>
                  <a:cubicBezTo>
                    <a:pt x="0" y="1165963"/>
                    <a:pt x="0" y="1065265"/>
                    <a:pt x="0" y="964573"/>
                  </a:cubicBezTo>
                  <a:cubicBezTo>
                    <a:pt x="0" y="878972"/>
                    <a:pt x="0" y="793290"/>
                    <a:pt x="0" y="707609"/>
                  </a:cubicBezTo>
                  <a:cubicBezTo>
                    <a:pt x="0" y="677033"/>
                    <a:pt x="0" y="646452"/>
                    <a:pt x="0" y="615876"/>
                  </a:cubicBezTo>
                  <a:cubicBezTo>
                    <a:pt x="0" y="517068"/>
                    <a:pt x="0" y="418180"/>
                    <a:pt x="0" y="319292"/>
                  </a:cubicBezTo>
                  <a:cubicBezTo>
                    <a:pt x="0" y="293901"/>
                    <a:pt x="0" y="268515"/>
                    <a:pt x="0" y="243124"/>
                  </a:cubicBezTo>
                  <a:cubicBezTo>
                    <a:pt x="0" y="183696"/>
                    <a:pt x="80" y="124349"/>
                    <a:pt x="0" y="64921"/>
                  </a:cubicBezTo>
                  <a:cubicBezTo>
                    <a:pt x="411676" y="52582"/>
                    <a:pt x="822334" y="15869"/>
                    <a:pt x="1234250" y="7698"/>
                  </a:cubicBezTo>
                  <a:cubicBezTo>
                    <a:pt x="1735317" y="-8655"/>
                    <a:pt x="2236457" y="5420"/>
                    <a:pt x="2737524" y="10056"/>
                  </a:cubicBezTo>
                  <a:cubicBezTo>
                    <a:pt x="2761363" y="10136"/>
                    <a:pt x="2785128" y="10216"/>
                    <a:pt x="2808893" y="10370"/>
                  </a:cubicBezTo>
                  <a:cubicBezTo>
                    <a:pt x="2808893" y="116800"/>
                    <a:pt x="2808893" y="223317"/>
                    <a:pt x="2808893" y="329827"/>
                  </a:cubicBezTo>
                  <a:cubicBezTo>
                    <a:pt x="2808893" y="445690"/>
                    <a:pt x="2808893" y="561559"/>
                    <a:pt x="2808893" y="677342"/>
                  </a:cubicBezTo>
                  <a:cubicBezTo>
                    <a:pt x="2808893" y="791795"/>
                    <a:pt x="2808893" y="906162"/>
                    <a:pt x="2808893" y="1020614"/>
                  </a:cubicBezTo>
                  <a:cubicBezTo>
                    <a:pt x="2808893" y="1101419"/>
                    <a:pt x="2808893" y="1182310"/>
                    <a:pt x="2808893" y="1263195"/>
                  </a:cubicBezTo>
                  <a:cubicBezTo>
                    <a:pt x="2795359" y="1262332"/>
                    <a:pt x="2781745" y="1261859"/>
                    <a:pt x="2768136" y="1261859"/>
                  </a:cubicBezTo>
                  <a:cubicBezTo>
                    <a:pt x="2048326" y="1246688"/>
                    <a:pt x="1329071" y="1272861"/>
                    <a:pt x="609186" y="1274123"/>
                  </a:cubicBezTo>
                  <a:cubicBezTo>
                    <a:pt x="406172" y="1266889"/>
                    <a:pt x="202849" y="1263903"/>
                    <a:pt x="0" y="1266655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484846" y="7569018"/>
              <a:ext cx="2814231" cy="606213"/>
            </a:xfrm>
            <a:custGeom>
              <a:avLst/>
              <a:gdLst/>
              <a:ahLst/>
              <a:cxnLst/>
              <a:rect l="l" t="t" r="r" b="b"/>
              <a:pathLst>
                <a:path w="2814231" h="606213" extrusionOk="0">
                  <a:moveTo>
                    <a:pt x="1812" y="572092"/>
                  </a:moveTo>
                  <a:cubicBezTo>
                    <a:pt x="1812" y="551657"/>
                    <a:pt x="1732" y="531136"/>
                    <a:pt x="1732" y="510701"/>
                  </a:cubicBezTo>
                  <a:cubicBezTo>
                    <a:pt x="1497" y="395466"/>
                    <a:pt x="1572" y="280151"/>
                    <a:pt x="629" y="164836"/>
                  </a:cubicBezTo>
                  <a:cubicBezTo>
                    <a:pt x="160" y="109891"/>
                    <a:pt x="0" y="54945"/>
                    <a:pt x="0" y="0"/>
                  </a:cubicBezTo>
                  <a:cubicBezTo>
                    <a:pt x="7082" y="0"/>
                    <a:pt x="14163" y="0"/>
                    <a:pt x="21245" y="0"/>
                  </a:cubicBezTo>
                  <a:cubicBezTo>
                    <a:pt x="114801" y="0"/>
                    <a:pt x="208358" y="0"/>
                    <a:pt x="301990" y="0"/>
                  </a:cubicBezTo>
                  <a:cubicBezTo>
                    <a:pt x="397747" y="0"/>
                    <a:pt x="493510" y="0"/>
                    <a:pt x="589268" y="0"/>
                  </a:cubicBezTo>
                  <a:cubicBezTo>
                    <a:pt x="686917" y="0"/>
                    <a:pt x="784641" y="0"/>
                    <a:pt x="882290" y="0"/>
                  </a:cubicBezTo>
                  <a:cubicBezTo>
                    <a:pt x="981277" y="0"/>
                    <a:pt x="1080338" y="0"/>
                    <a:pt x="1179324" y="0"/>
                  </a:cubicBezTo>
                  <a:cubicBezTo>
                    <a:pt x="1272881" y="0"/>
                    <a:pt x="1366438" y="0"/>
                    <a:pt x="1459995" y="0"/>
                  </a:cubicBezTo>
                  <a:cubicBezTo>
                    <a:pt x="1558668" y="0"/>
                    <a:pt x="1657334" y="0"/>
                    <a:pt x="1756007" y="0"/>
                  </a:cubicBezTo>
                  <a:cubicBezTo>
                    <a:pt x="1853736" y="0"/>
                    <a:pt x="1951460" y="0"/>
                    <a:pt x="2049183" y="0"/>
                  </a:cubicBezTo>
                  <a:cubicBezTo>
                    <a:pt x="2147227" y="0"/>
                    <a:pt x="2245345" y="0"/>
                    <a:pt x="2343463" y="0"/>
                  </a:cubicBezTo>
                  <a:cubicBezTo>
                    <a:pt x="2440009" y="0"/>
                    <a:pt x="2536555" y="0"/>
                    <a:pt x="2633102" y="0"/>
                  </a:cubicBezTo>
                  <a:cubicBezTo>
                    <a:pt x="2680786" y="0"/>
                    <a:pt x="2728390" y="0"/>
                    <a:pt x="2776069" y="0"/>
                  </a:cubicBezTo>
                  <a:cubicBezTo>
                    <a:pt x="2788814" y="0"/>
                    <a:pt x="2801560" y="0"/>
                    <a:pt x="2814231" y="0"/>
                  </a:cubicBezTo>
                  <a:cubicBezTo>
                    <a:pt x="2812031" y="6052"/>
                    <a:pt x="2810848" y="12579"/>
                    <a:pt x="2810848" y="19339"/>
                  </a:cubicBezTo>
                  <a:cubicBezTo>
                    <a:pt x="2810848" y="73810"/>
                    <a:pt x="2810848" y="128208"/>
                    <a:pt x="2810848" y="182685"/>
                  </a:cubicBezTo>
                  <a:cubicBezTo>
                    <a:pt x="2810848" y="296663"/>
                    <a:pt x="2810848" y="410722"/>
                    <a:pt x="2810848" y="524781"/>
                  </a:cubicBezTo>
                  <a:cubicBezTo>
                    <a:pt x="2810848" y="533740"/>
                    <a:pt x="2810848" y="542704"/>
                    <a:pt x="2810848" y="551743"/>
                  </a:cubicBezTo>
                  <a:cubicBezTo>
                    <a:pt x="2787083" y="551583"/>
                    <a:pt x="2763243" y="551429"/>
                    <a:pt x="2739404" y="551349"/>
                  </a:cubicBezTo>
                  <a:cubicBezTo>
                    <a:pt x="2238338" y="546712"/>
                    <a:pt x="1737197" y="532638"/>
                    <a:pt x="1236131" y="548990"/>
                  </a:cubicBezTo>
                  <a:cubicBezTo>
                    <a:pt x="824215" y="557167"/>
                    <a:pt x="413562" y="593875"/>
                    <a:pt x="1880" y="606214"/>
                  </a:cubicBezTo>
                  <a:cubicBezTo>
                    <a:pt x="1886" y="594812"/>
                    <a:pt x="1812" y="583489"/>
                    <a:pt x="1812" y="5720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335353" y="7448747"/>
              <a:ext cx="7241" cy="3460"/>
            </a:xfrm>
            <a:custGeom>
              <a:avLst/>
              <a:gdLst/>
              <a:ahLst/>
              <a:cxnLst/>
              <a:rect l="l" t="t" r="r" b="b"/>
              <a:pathLst>
                <a:path w="7241" h="3460" extrusionOk="0">
                  <a:moveTo>
                    <a:pt x="0" y="3460"/>
                  </a:moveTo>
                  <a:cubicBezTo>
                    <a:pt x="789" y="2358"/>
                    <a:pt x="1497" y="1182"/>
                    <a:pt x="2126" y="0"/>
                  </a:cubicBezTo>
                  <a:cubicBezTo>
                    <a:pt x="3858" y="1102"/>
                    <a:pt x="5590" y="2278"/>
                    <a:pt x="7242" y="3460"/>
                  </a:cubicBezTo>
                  <a:cubicBezTo>
                    <a:pt x="4881" y="3460"/>
                    <a:pt x="2441" y="3460"/>
                    <a:pt x="0" y="3460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486720" y="9367608"/>
              <a:ext cx="2808881" cy="90950"/>
            </a:xfrm>
            <a:custGeom>
              <a:avLst/>
              <a:gdLst/>
              <a:ahLst/>
              <a:cxnLst/>
              <a:rect l="l" t="t" r="r" b="b"/>
              <a:pathLst>
                <a:path w="2808881" h="90950" extrusionOk="0">
                  <a:moveTo>
                    <a:pt x="2783876" y="90391"/>
                  </a:moveTo>
                  <a:cubicBezTo>
                    <a:pt x="2737375" y="89209"/>
                    <a:pt x="2690874" y="86776"/>
                    <a:pt x="2644367" y="85281"/>
                  </a:cubicBezTo>
                  <a:cubicBezTo>
                    <a:pt x="2627294" y="84732"/>
                    <a:pt x="2610217" y="84338"/>
                    <a:pt x="2593224" y="84104"/>
                  </a:cubicBezTo>
                  <a:cubicBezTo>
                    <a:pt x="2590630" y="83710"/>
                    <a:pt x="2588029" y="83556"/>
                    <a:pt x="2585354" y="83556"/>
                  </a:cubicBezTo>
                  <a:cubicBezTo>
                    <a:pt x="2564818" y="83556"/>
                    <a:pt x="2544283" y="83556"/>
                    <a:pt x="2523747" y="83556"/>
                  </a:cubicBezTo>
                  <a:cubicBezTo>
                    <a:pt x="2425703" y="83556"/>
                    <a:pt x="2327665" y="83556"/>
                    <a:pt x="2229622" y="83556"/>
                  </a:cubicBezTo>
                  <a:cubicBezTo>
                    <a:pt x="2130240" y="83556"/>
                    <a:pt x="2030785" y="83556"/>
                    <a:pt x="1931404" y="83556"/>
                  </a:cubicBezTo>
                  <a:cubicBezTo>
                    <a:pt x="1832263" y="83556"/>
                    <a:pt x="1733116" y="83556"/>
                    <a:pt x="1633895" y="83556"/>
                  </a:cubicBezTo>
                  <a:cubicBezTo>
                    <a:pt x="1534045" y="83556"/>
                    <a:pt x="1434196" y="83556"/>
                    <a:pt x="1334340" y="83556"/>
                  </a:cubicBezTo>
                  <a:cubicBezTo>
                    <a:pt x="1234570" y="83556"/>
                    <a:pt x="1134875" y="83556"/>
                    <a:pt x="1035180" y="83556"/>
                  </a:cubicBezTo>
                  <a:cubicBezTo>
                    <a:pt x="937690" y="83556"/>
                    <a:pt x="840121" y="83556"/>
                    <a:pt x="742632" y="83556"/>
                  </a:cubicBezTo>
                  <a:cubicBezTo>
                    <a:pt x="643805" y="83556"/>
                    <a:pt x="544978" y="83556"/>
                    <a:pt x="446226" y="83556"/>
                  </a:cubicBezTo>
                  <a:cubicBezTo>
                    <a:pt x="349131" y="83556"/>
                    <a:pt x="252031" y="83556"/>
                    <a:pt x="154936" y="83556"/>
                  </a:cubicBezTo>
                  <a:cubicBezTo>
                    <a:pt x="107171" y="83556"/>
                    <a:pt x="59413" y="83556"/>
                    <a:pt x="11648" y="83556"/>
                  </a:cubicBezTo>
                  <a:cubicBezTo>
                    <a:pt x="7716" y="83556"/>
                    <a:pt x="3858" y="83556"/>
                    <a:pt x="0" y="83556"/>
                  </a:cubicBezTo>
                  <a:cubicBezTo>
                    <a:pt x="0" y="73261"/>
                    <a:pt x="0" y="62961"/>
                    <a:pt x="0" y="52666"/>
                  </a:cubicBezTo>
                  <a:cubicBezTo>
                    <a:pt x="0" y="52506"/>
                    <a:pt x="0" y="52432"/>
                    <a:pt x="0" y="52272"/>
                  </a:cubicBezTo>
                  <a:cubicBezTo>
                    <a:pt x="0" y="38043"/>
                    <a:pt x="0" y="23740"/>
                    <a:pt x="0" y="9512"/>
                  </a:cubicBezTo>
                  <a:cubicBezTo>
                    <a:pt x="202849" y="6759"/>
                    <a:pt x="406172" y="9746"/>
                    <a:pt x="609175" y="16980"/>
                  </a:cubicBezTo>
                  <a:cubicBezTo>
                    <a:pt x="1329059" y="15724"/>
                    <a:pt x="2048320" y="-10455"/>
                    <a:pt x="2768124" y="4715"/>
                  </a:cubicBezTo>
                  <a:cubicBezTo>
                    <a:pt x="2781739" y="4715"/>
                    <a:pt x="2795347" y="5189"/>
                    <a:pt x="2808882" y="6051"/>
                  </a:cubicBezTo>
                  <a:cubicBezTo>
                    <a:pt x="2808882" y="21616"/>
                    <a:pt x="2808882" y="37181"/>
                    <a:pt x="2808882" y="52746"/>
                  </a:cubicBezTo>
                  <a:cubicBezTo>
                    <a:pt x="2808882" y="65479"/>
                    <a:pt x="2808882" y="78212"/>
                    <a:pt x="2808882" y="90950"/>
                  </a:cubicBezTo>
                  <a:cubicBezTo>
                    <a:pt x="2800560" y="90705"/>
                    <a:pt x="2792221" y="90551"/>
                    <a:pt x="2783876" y="90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168413" y="7718845"/>
              <a:ext cx="1572910" cy="1570252"/>
            </a:xfrm>
            <a:custGeom>
              <a:avLst/>
              <a:gdLst/>
              <a:ahLst/>
              <a:cxnLst/>
              <a:rect l="l" t="t" r="r" b="b"/>
              <a:pathLst>
                <a:path w="1572910" h="1570252" extrusionOk="0">
                  <a:moveTo>
                    <a:pt x="1535338" y="539357"/>
                  </a:moveTo>
                  <a:cubicBezTo>
                    <a:pt x="1710489" y="1091093"/>
                    <a:pt x="1248060" y="1647861"/>
                    <a:pt x="671303" y="1561312"/>
                  </a:cubicBezTo>
                  <a:cubicBezTo>
                    <a:pt x="113351" y="1481055"/>
                    <a:pt x="-180535" y="843403"/>
                    <a:pt x="119883" y="367286"/>
                  </a:cubicBezTo>
                  <a:cubicBezTo>
                    <a:pt x="475142" y="-194979"/>
                    <a:pt x="1325488" y="-91381"/>
                    <a:pt x="1535338" y="539357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342428" y="7889930"/>
              <a:ext cx="1221878" cy="1220987"/>
            </a:xfrm>
            <a:custGeom>
              <a:avLst/>
              <a:gdLst/>
              <a:ahLst/>
              <a:cxnLst/>
              <a:rect l="l" t="t" r="r" b="b"/>
              <a:pathLst>
                <a:path w="1221878" h="1220987" extrusionOk="0">
                  <a:moveTo>
                    <a:pt x="536553" y="1120764"/>
                  </a:moveTo>
                  <a:cubicBezTo>
                    <a:pt x="950750" y="1187266"/>
                    <a:pt x="1269189" y="747150"/>
                    <a:pt x="1076171" y="374952"/>
                  </a:cubicBezTo>
                  <a:cubicBezTo>
                    <a:pt x="915337" y="54159"/>
                    <a:pt x="464395" y="-1889"/>
                    <a:pt x="229523" y="269229"/>
                  </a:cubicBezTo>
                  <a:cubicBezTo>
                    <a:pt x="-40363" y="570289"/>
                    <a:pt x="136680" y="1060401"/>
                    <a:pt x="536553" y="1120764"/>
                  </a:cubicBezTo>
                  <a:close/>
                  <a:moveTo>
                    <a:pt x="1205375" y="472030"/>
                  </a:moveTo>
                  <a:cubicBezTo>
                    <a:pt x="1315770" y="939895"/>
                    <a:pt x="852712" y="1349510"/>
                    <a:pt x="401142" y="1183258"/>
                  </a:cubicBezTo>
                  <a:cubicBezTo>
                    <a:pt x="-19033" y="1033433"/>
                    <a:pt x="-138321" y="481148"/>
                    <a:pt x="183816" y="172540"/>
                  </a:cubicBezTo>
                  <a:cubicBezTo>
                    <a:pt x="519870" y="-158942"/>
                    <a:pt x="1101433" y="12340"/>
                    <a:pt x="1205375" y="472030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442722" y="7985930"/>
              <a:ext cx="1033680" cy="1031483"/>
            </a:xfrm>
            <a:custGeom>
              <a:avLst/>
              <a:gdLst/>
              <a:ahLst/>
              <a:cxnLst/>
              <a:rect l="l" t="t" r="r" b="b"/>
              <a:pathLst>
                <a:path w="1033680" h="1031483" extrusionOk="0">
                  <a:moveTo>
                    <a:pt x="975876" y="278952"/>
                  </a:moveTo>
                  <a:cubicBezTo>
                    <a:pt x="1168889" y="651150"/>
                    <a:pt x="850455" y="1091266"/>
                    <a:pt x="436259" y="1024764"/>
                  </a:cubicBezTo>
                  <a:cubicBezTo>
                    <a:pt x="36385" y="964395"/>
                    <a:pt x="-140658" y="474283"/>
                    <a:pt x="129234" y="173224"/>
                  </a:cubicBezTo>
                  <a:cubicBezTo>
                    <a:pt x="364106" y="-97883"/>
                    <a:pt x="815048" y="-41841"/>
                    <a:pt x="975876" y="2789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4194222" y="8196930"/>
              <a:ext cx="185935" cy="357656"/>
            </a:xfrm>
            <a:custGeom>
              <a:avLst/>
              <a:gdLst/>
              <a:ahLst/>
              <a:cxnLst/>
              <a:rect l="l" t="t" r="r" b="b"/>
              <a:pathLst>
                <a:path w="185935" h="357656" extrusionOk="0">
                  <a:moveTo>
                    <a:pt x="90611" y="350381"/>
                  </a:moveTo>
                  <a:cubicBezTo>
                    <a:pt x="44618" y="307295"/>
                    <a:pt x="77545" y="233582"/>
                    <a:pt x="55958" y="179481"/>
                  </a:cubicBezTo>
                  <a:cubicBezTo>
                    <a:pt x="44635" y="144629"/>
                    <a:pt x="27300" y="112397"/>
                    <a:pt x="9736" y="80365"/>
                  </a:cubicBezTo>
                  <a:cubicBezTo>
                    <a:pt x="-511" y="63516"/>
                    <a:pt x="-4255" y="43172"/>
                    <a:pt x="6353" y="25574"/>
                  </a:cubicBezTo>
                  <a:cubicBezTo>
                    <a:pt x="73413" y="-58948"/>
                    <a:pt x="154024" y="88182"/>
                    <a:pt x="170416" y="146867"/>
                  </a:cubicBezTo>
                  <a:cubicBezTo>
                    <a:pt x="184568" y="204901"/>
                    <a:pt x="199668" y="276359"/>
                    <a:pt x="163409" y="329152"/>
                  </a:cubicBezTo>
                  <a:cubicBezTo>
                    <a:pt x="146766" y="350335"/>
                    <a:pt x="115565" y="368167"/>
                    <a:pt x="90611" y="350381"/>
                  </a:cubicBezTo>
                  <a:close/>
                  <a:moveTo>
                    <a:pt x="121223" y="281070"/>
                  </a:moveTo>
                  <a:cubicBezTo>
                    <a:pt x="121223" y="280630"/>
                    <a:pt x="121206" y="280185"/>
                    <a:pt x="121263" y="280939"/>
                  </a:cubicBezTo>
                  <a:cubicBezTo>
                    <a:pt x="125207" y="267526"/>
                    <a:pt x="125481" y="253475"/>
                    <a:pt x="125732" y="239588"/>
                  </a:cubicBezTo>
                  <a:cubicBezTo>
                    <a:pt x="123469" y="237761"/>
                    <a:pt x="121509" y="235529"/>
                    <a:pt x="119931" y="232988"/>
                  </a:cubicBezTo>
                  <a:cubicBezTo>
                    <a:pt x="120446" y="249706"/>
                    <a:pt x="120594" y="265682"/>
                    <a:pt x="121223" y="281070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4242621" y="8253719"/>
              <a:ext cx="105623" cy="273987"/>
            </a:xfrm>
            <a:custGeom>
              <a:avLst/>
              <a:gdLst/>
              <a:ahLst/>
              <a:cxnLst/>
              <a:rect l="l" t="t" r="r" b="b"/>
              <a:pathLst>
                <a:path w="105623" h="273987" extrusionOk="0">
                  <a:moveTo>
                    <a:pt x="68171" y="273825"/>
                  </a:moveTo>
                  <a:cubicBezTo>
                    <a:pt x="52986" y="271712"/>
                    <a:pt x="44515" y="257706"/>
                    <a:pt x="44984" y="243294"/>
                  </a:cubicBezTo>
                  <a:cubicBezTo>
                    <a:pt x="45241" y="196229"/>
                    <a:pt x="49076" y="147792"/>
                    <a:pt x="35953" y="101966"/>
                  </a:cubicBezTo>
                  <a:cubicBezTo>
                    <a:pt x="28237" y="76620"/>
                    <a:pt x="19504" y="56036"/>
                    <a:pt x="4124" y="35566"/>
                  </a:cubicBezTo>
                  <a:cubicBezTo>
                    <a:pt x="-3038" y="25660"/>
                    <a:pt x="-597" y="11277"/>
                    <a:pt x="9319" y="4123"/>
                  </a:cubicBezTo>
                  <a:cubicBezTo>
                    <a:pt x="36285" y="-12596"/>
                    <a:pt x="52288" y="25797"/>
                    <a:pt x="65342" y="43195"/>
                  </a:cubicBezTo>
                  <a:cubicBezTo>
                    <a:pt x="93828" y="74359"/>
                    <a:pt x="138169" y="280596"/>
                    <a:pt x="68171" y="273825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4276701" y="8382812"/>
              <a:ext cx="55316" cy="127428"/>
            </a:xfrm>
            <a:custGeom>
              <a:avLst/>
              <a:gdLst/>
              <a:ahLst/>
              <a:cxnLst/>
              <a:rect l="l" t="t" r="r" b="b"/>
              <a:pathLst>
                <a:path w="55316" h="127428" extrusionOk="0">
                  <a:moveTo>
                    <a:pt x="25399" y="127425"/>
                  </a:moveTo>
                  <a:cubicBezTo>
                    <a:pt x="-3430" y="125456"/>
                    <a:pt x="-1344" y="97900"/>
                    <a:pt x="1634" y="76648"/>
                  </a:cubicBezTo>
                  <a:cubicBezTo>
                    <a:pt x="3188" y="57349"/>
                    <a:pt x="5652" y="44519"/>
                    <a:pt x="5235" y="26830"/>
                  </a:cubicBezTo>
                  <a:cubicBezTo>
                    <a:pt x="3245" y="15017"/>
                    <a:pt x="11487" y="3078"/>
                    <a:pt x="23198" y="320"/>
                  </a:cubicBezTo>
                  <a:cubicBezTo>
                    <a:pt x="62315" y="-4602"/>
                    <a:pt x="54965" y="48533"/>
                    <a:pt x="54434" y="73662"/>
                  </a:cubicBezTo>
                  <a:cubicBezTo>
                    <a:pt x="53462" y="94743"/>
                    <a:pt x="54451" y="127819"/>
                    <a:pt x="25399" y="127425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4218586" y="8651123"/>
              <a:ext cx="86828" cy="88921"/>
            </a:xfrm>
            <a:custGeom>
              <a:avLst/>
              <a:gdLst/>
              <a:ahLst/>
              <a:cxnLst/>
              <a:rect l="l" t="t" r="r" b="b"/>
              <a:pathLst>
                <a:path w="86828" h="88921" extrusionOk="0">
                  <a:moveTo>
                    <a:pt x="34497" y="88402"/>
                  </a:moveTo>
                  <a:cubicBezTo>
                    <a:pt x="-25556" y="80842"/>
                    <a:pt x="313" y="-20918"/>
                    <a:pt x="54713" y="3886"/>
                  </a:cubicBezTo>
                  <a:cubicBezTo>
                    <a:pt x="112359" y="10538"/>
                    <a:pt x="84228" y="96356"/>
                    <a:pt x="34497" y="88402"/>
                  </a:cubicBezTo>
                  <a:close/>
                </a:path>
              </a:pathLst>
            </a:custGeom>
            <a:solidFill>
              <a:srgbClr val="F1FAE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627823" y="7705658"/>
              <a:ext cx="658013" cy="246825"/>
            </a:xfrm>
            <a:custGeom>
              <a:avLst/>
              <a:gdLst/>
              <a:ahLst/>
              <a:cxnLst/>
              <a:rect l="l" t="t" r="r" b="b"/>
              <a:pathLst>
                <a:path w="658013" h="246825" extrusionOk="0">
                  <a:moveTo>
                    <a:pt x="592567" y="2222"/>
                  </a:moveTo>
                  <a:cubicBezTo>
                    <a:pt x="653232" y="10713"/>
                    <a:pt x="663068" y="69352"/>
                    <a:pt x="656066" y="120837"/>
                  </a:cubicBezTo>
                  <a:cubicBezTo>
                    <a:pt x="652843" y="143003"/>
                    <a:pt x="654883" y="166744"/>
                    <a:pt x="644104" y="187339"/>
                  </a:cubicBezTo>
                  <a:cubicBezTo>
                    <a:pt x="606490" y="244095"/>
                    <a:pt x="523164" y="222317"/>
                    <a:pt x="464780" y="227976"/>
                  </a:cubicBezTo>
                  <a:cubicBezTo>
                    <a:pt x="324956" y="221375"/>
                    <a:pt x="188516" y="254938"/>
                    <a:pt x="49086" y="244957"/>
                  </a:cubicBezTo>
                  <a:cubicBezTo>
                    <a:pt x="7540" y="242599"/>
                    <a:pt x="11084" y="192450"/>
                    <a:pt x="3842" y="162262"/>
                  </a:cubicBezTo>
                  <a:cubicBezTo>
                    <a:pt x="-719" y="125948"/>
                    <a:pt x="-8275" y="73749"/>
                    <a:pt x="29573" y="52765"/>
                  </a:cubicBezTo>
                  <a:cubicBezTo>
                    <a:pt x="123050" y="19357"/>
                    <a:pt x="227153" y="27534"/>
                    <a:pt x="325036" y="17159"/>
                  </a:cubicBezTo>
                  <a:cubicBezTo>
                    <a:pt x="413403" y="6859"/>
                    <a:pt x="503811" y="-5012"/>
                    <a:pt x="592567" y="2222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682773" y="7750576"/>
              <a:ext cx="548334" cy="146378"/>
            </a:xfrm>
            <a:custGeom>
              <a:avLst/>
              <a:gdLst/>
              <a:ahLst/>
              <a:cxnLst/>
              <a:rect l="l" t="t" r="r" b="b"/>
              <a:pathLst>
                <a:path w="548334" h="146378" extrusionOk="0">
                  <a:moveTo>
                    <a:pt x="105965" y="146379"/>
                  </a:moveTo>
                  <a:cubicBezTo>
                    <a:pt x="35253" y="142970"/>
                    <a:pt x="-1572" y="163457"/>
                    <a:pt x="51" y="70130"/>
                  </a:cubicBezTo>
                  <a:cubicBezTo>
                    <a:pt x="10814" y="29477"/>
                    <a:pt x="122580" y="36300"/>
                    <a:pt x="159948" y="29916"/>
                  </a:cubicBezTo>
                  <a:cubicBezTo>
                    <a:pt x="227060" y="20352"/>
                    <a:pt x="294382" y="12262"/>
                    <a:pt x="362385" y="11177"/>
                  </a:cubicBezTo>
                  <a:cubicBezTo>
                    <a:pt x="408412" y="4314"/>
                    <a:pt x="455182" y="6820"/>
                    <a:pt x="501186" y="1282"/>
                  </a:cubicBezTo>
                  <a:cubicBezTo>
                    <a:pt x="539063" y="-7677"/>
                    <a:pt x="547145" y="32252"/>
                    <a:pt x="547373" y="61177"/>
                  </a:cubicBezTo>
                  <a:cubicBezTo>
                    <a:pt x="558153" y="137631"/>
                    <a:pt x="475809" y="127908"/>
                    <a:pt x="424313" y="128781"/>
                  </a:cubicBezTo>
                  <a:cubicBezTo>
                    <a:pt x="317650" y="131699"/>
                    <a:pt x="212319" y="141006"/>
                    <a:pt x="105965" y="146379"/>
                  </a:cubicBezTo>
                  <a:close/>
                  <a:moveTo>
                    <a:pt x="237445" y="79723"/>
                  </a:moveTo>
                  <a:cubicBezTo>
                    <a:pt x="226328" y="80922"/>
                    <a:pt x="215274" y="82726"/>
                    <a:pt x="204226" y="84570"/>
                  </a:cubicBezTo>
                  <a:cubicBezTo>
                    <a:pt x="300264" y="80265"/>
                    <a:pt x="397844" y="76520"/>
                    <a:pt x="493739" y="75423"/>
                  </a:cubicBezTo>
                  <a:cubicBezTo>
                    <a:pt x="494036" y="72557"/>
                    <a:pt x="494328" y="69691"/>
                    <a:pt x="494602" y="66824"/>
                  </a:cubicBezTo>
                  <a:cubicBezTo>
                    <a:pt x="494694" y="65505"/>
                    <a:pt x="494779" y="64186"/>
                    <a:pt x="494859" y="62868"/>
                  </a:cubicBezTo>
                  <a:cubicBezTo>
                    <a:pt x="407412" y="66921"/>
                    <a:pt x="324006" y="72169"/>
                    <a:pt x="237445" y="797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36824" y="7790859"/>
              <a:ext cx="454276" cy="80698"/>
            </a:xfrm>
            <a:custGeom>
              <a:avLst/>
              <a:gdLst/>
              <a:ahLst/>
              <a:cxnLst/>
              <a:rect l="l" t="t" r="r" b="b"/>
              <a:pathLst>
                <a:path w="454276" h="80698" extrusionOk="0">
                  <a:moveTo>
                    <a:pt x="25195" y="80698"/>
                  </a:moveTo>
                  <a:cubicBezTo>
                    <a:pt x="-6481" y="77501"/>
                    <a:pt x="-9133" y="29008"/>
                    <a:pt x="22046" y="22139"/>
                  </a:cubicBezTo>
                  <a:cubicBezTo>
                    <a:pt x="138287" y="7293"/>
                    <a:pt x="254763" y="-3224"/>
                    <a:pt x="372114" y="904"/>
                  </a:cubicBezTo>
                  <a:cubicBezTo>
                    <a:pt x="396982" y="4393"/>
                    <a:pt x="442866" y="-9494"/>
                    <a:pt x="453629" y="19615"/>
                  </a:cubicBezTo>
                  <a:cubicBezTo>
                    <a:pt x="456303" y="30304"/>
                    <a:pt x="450479" y="41466"/>
                    <a:pt x="440254" y="45634"/>
                  </a:cubicBezTo>
                  <a:cubicBezTo>
                    <a:pt x="374777" y="53411"/>
                    <a:pt x="307203" y="53982"/>
                    <a:pt x="241183" y="57271"/>
                  </a:cubicBezTo>
                  <a:cubicBezTo>
                    <a:pt x="168865" y="61045"/>
                    <a:pt x="97456" y="78089"/>
                    <a:pt x="25195" y="80698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237959" y="8305407"/>
              <a:ext cx="1443919" cy="915753"/>
            </a:xfrm>
            <a:custGeom>
              <a:avLst/>
              <a:gdLst/>
              <a:ahLst/>
              <a:cxnLst/>
              <a:rect l="l" t="t" r="r" b="b"/>
              <a:pathLst>
                <a:path w="1443919" h="915753" extrusionOk="0">
                  <a:moveTo>
                    <a:pt x="622430" y="908127"/>
                  </a:moveTo>
                  <a:cubicBezTo>
                    <a:pt x="301374" y="868279"/>
                    <a:pt x="34871" y="592022"/>
                    <a:pt x="4591" y="270555"/>
                  </a:cubicBezTo>
                  <a:cubicBezTo>
                    <a:pt x="2567" y="242280"/>
                    <a:pt x="-11596" y="76382"/>
                    <a:pt x="22852" y="80642"/>
                  </a:cubicBezTo>
                  <a:cubicBezTo>
                    <a:pt x="29853" y="81116"/>
                    <a:pt x="36226" y="87168"/>
                    <a:pt x="36392" y="94391"/>
                  </a:cubicBezTo>
                  <a:cubicBezTo>
                    <a:pt x="-37630" y="578598"/>
                    <a:pt x="417873" y="987670"/>
                    <a:pt x="890899" y="866383"/>
                  </a:cubicBezTo>
                  <a:cubicBezTo>
                    <a:pt x="1191928" y="795387"/>
                    <a:pt x="1416987" y="507003"/>
                    <a:pt x="1414941" y="199177"/>
                  </a:cubicBezTo>
                  <a:cubicBezTo>
                    <a:pt x="1415381" y="140006"/>
                    <a:pt x="1408620" y="84507"/>
                    <a:pt x="1395663" y="27735"/>
                  </a:cubicBezTo>
                  <a:cubicBezTo>
                    <a:pt x="1394668" y="21357"/>
                    <a:pt x="1391439" y="14779"/>
                    <a:pt x="1393462" y="8322"/>
                  </a:cubicBezTo>
                  <a:cubicBezTo>
                    <a:pt x="1396532" y="-89"/>
                    <a:pt x="1406917" y="-2681"/>
                    <a:pt x="1413604" y="3131"/>
                  </a:cubicBezTo>
                  <a:cubicBezTo>
                    <a:pt x="1565082" y="493328"/>
                    <a:pt x="1125228" y="984107"/>
                    <a:pt x="620618" y="907887"/>
                  </a:cubicBezTo>
                  <a:cubicBezTo>
                    <a:pt x="620618" y="907893"/>
                    <a:pt x="622430" y="908127"/>
                    <a:pt x="622430" y="908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328978" y="7777636"/>
              <a:ext cx="1235489" cy="391611"/>
            </a:xfrm>
            <a:custGeom>
              <a:avLst/>
              <a:gdLst/>
              <a:ahLst/>
              <a:cxnLst/>
              <a:rect l="l" t="t" r="r" b="b"/>
              <a:pathLst>
                <a:path w="1235489" h="391611" extrusionOk="0">
                  <a:moveTo>
                    <a:pt x="681" y="382945"/>
                  </a:moveTo>
                  <a:cubicBezTo>
                    <a:pt x="-891" y="378622"/>
                    <a:pt x="521" y="374220"/>
                    <a:pt x="2253" y="370286"/>
                  </a:cubicBezTo>
                  <a:cubicBezTo>
                    <a:pt x="19331" y="335970"/>
                    <a:pt x="41690" y="299565"/>
                    <a:pt x="64335" y="270376"/>
                  </a:cubicBezTo>
                  <a:cubicBezTo>
                    <a:pt x="133475" y="183308"/>
                    <a:pt x="223534" y="112563"/>
                    <a:pt x="324624" y="66240"/>
                  </a:cubicBezTo>
                  <a:cubicBezTo>
                    <a:pt x="615017" y="-72405"/>
                    <a:pt x="989114" y="12636"/>
                    <a:pt x="1189293" y="264872"/>
                  </a:cubicBezTo>
                  <a:cubicBezTo>
                    <a:pt x="1204719" y="286506"/>
                    <a:pt x="1226553" y="306588"/>
                    <a:pt x="1235480" y="331534"/>
                  </a:cubicBezTo>
                  <a:cubicBezTo>
                    <a:pt x="1235875" y="343090"/>
                    <a:pt x="1224226" y="350479"/>
                    <a:pt x="1213761" y="345762"/>
                  </a:cubicBezTo>
                  <a:cubicBezTo>
                    <a:pt x="1168998" y="287820"/>
                    <a:pt x="1120570" y="225400"/>
                    <a:pt x="1061038" y="181480"/>
                  </a:cubicBezTo>
                  <a:cubicBezTo>
                    <a:pt x="799833" y="-33505"/>
                    <a:pt x="391038" y="-10905"/>
                    <a:pt x="152679" y="226770"/>
                  </a:cubicBezTo>
                  <a:cubicBezTo>
                    <a:pt x="105395" y="273574"/>
                    <a:pt x="66312" y="321913"/>
                    <a:pt x="30425" y="376258"/>
                  </a:cubicBezTo>
                  <a:cubicBezTo>
                    <a:pt x="25589" y="388546"/>
                    <a:pt x="7900" y="400091"/>
                    <a:pt x="681" y="3829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2"/>
          <p:cNvGrpSpPr/>
          <p:nvPr/>
        </p:nvGrpSpPr>
        <p:grpSpPr>
          <a:xfrm rot="480805">
            <a:off x="453825" y="467758"/>
            <a:ext cx="3060728" cy="2078135"/>
            <a:chOff x="680506" y="701426"/>
            <a:chExt cx="4591256" cy="3117400"/>
          </a:xfrm>
        </p:grpSpPr>
        <p:sp>
          <p:nvSpPr>
            <p:cNvPr id="367" name="Google Shape;367;p2"/>
            <p:cNvSpPr/>
            <p:nvPr/>
          </p:nvSpPr>
          <p:spPr>
            <a:xfrm>
              <a:off x="2618981" y="716778"/>
              <a:ext cx="1084090" cy="932026"/>
            </a:xfrm>
            <a:custGeom>
              <a:avLst/>
              <a:gdLst/>
              <a:ahLst/>
              <a:cxnLst/>
              <a:rect l="l" t="t" r="r" b="b"/>
              <a:pathLst>
                <a:path w="1084090" h="932026" extrusionOk="0">
                  <a:moveTo>
                    <a:pt x="1048878" y="868785"/>
                  </a:moveTo>
                  <a:cubicBezTo>
                    <a:pt x="1014955" y="809901"/>
                    <a:pt x="983828" y="742928"/>
                    <a:pt x="942157" y="689212"/>
                  </a:cubicBezTo>
                  <a:cubicBezTo>
                    <a:pt x="908564" y="645915"/>
                    <a:pt x="886216" y="596474"/>
                    <a:pt x="858189" y="548819"/>
                  </a:cubicBezTo>
                  <a:cubicBezTo>
                    <a:pt x="740427" y="348566"/>
                    <a:pt x="571682" y="169030"/>
                    <a:pt x="354872" y="77323"/>
                  </a:cubicBezTo>
                  <a:cubicBezTo>
                    <a:pt x="335946" y="69318"/>
                    <a:pt x="316716" y="62022"/>
                    <a:pt x="297238" y="55500"/>
                  </a:cubicBezTo>
                  <a:cubicBezTo>
                    <a:pt x="256965" y="42013"/>
                    <a:pt x="216122" y="30130"/>
                    <a:pt x="174727" y="20632"/>
                  </a:cubicBezTo>
                  <a:cubicBezTo>
                    <a:pt x="136866" y="11945"/>
                    <a:pt x="92278" y="-492"/>
                    <a:pt x="53413" y="15"/>
                  </a:cubicBezTo>
                  <a:cubicBezTo>
                    <a:pt x="38112" y="218"/>
                    <a:pt x="22213" y="5192"/>
                    <a:pt x="12037" y="16634"/>
                  </a:cubicBezTo>
                  <a:cubicBezTo>
                    <a:pt x="1695" y="28269"/>
                    <a:pt x="-1323" y="45016"/>
                    <a:pt x="499" y="60484"/>
                  </a:cubicBezTo>
                  <a:cubicBezTo>
                    <a:pt x="3351" y="84748"/>
                    <a:pt x="14843" y="110054"/>
                    <a:pt x="23492" y="132817"/>
                  </a:cubicBezTo>
                  <a:cubicBezTo>
                    <a:pt x="55999" y="218343"/>
                    <a:pt x="102243" y="298461"/>
                    <a:pt x="140969" y="381232"/>
                  </a:cubicBezTo>
                  <a:cubicBezTo>
                    <a:pt x="193184" y="492837"/>
                    <a:pt x="237882" y="607077"/>
                    <a:pt x="284448" y="721040"/>
                  </a:cubicBezTo>
                  <a:cubicBezTo>
                    <a:pt x="312134" y="790472"/>
                    <a:pt x="335789" y="861784"/>
                    <a:pt x="361322" y="932026"/>
                  </a:cubicBezTo>
                  <a:lnTo>
                    <a:pt x="380294" y="932026"/>
                  </a:lnTo>
                  <a:lnTo>
                    <a:pt x="409167" y="932026"/>
                  </a:lnTo>
                  <a:lnTo>
                    <a:pt x="411053" y="932026"/>
                  </a:lnTo>
                  <a:lnTo>
                    <a:pt x="417475" y="932026"/>
                  </a:lnTo>
                  <a:lnTo>
                    <a:pt x="1084090" y="932026"/>
                  </a:lnTo>
                  <a:cubicBezTo>
                    <a:pt x="1073068" y="910497"/>
                    <a:pt x="1060978" y="889770"/>
                    <a:pt x="1048878" y="8687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259050" y="874104"/>
              <a:ext cx="444877" cy="722820"/>
            </a:xfrm>
            <a:custGeom>
              <a:avLst/>
              <a:gdLst/>
              <a:ahLst/>
              <a:cxnLst/>
              <a:rect l="l" t="t" r="r" b="b"/>
              <a:pathLst>
                <a:path w="444877" h="722820" extrusionOk="0">
                  <a:moveTo>
                    <a:pt x="429417" y="207352"/>
                  </a:moveTo>
                  <a:cubicBezTo>
                    <a:pt x="456790" y="267185"/>
                    <a:pt x="440330" y="333678"/>
                    <a:pt x="436171" y="396459"/>
                  </a:cubicBezTo>
                  <a:cubicBezTo>
                    <a:pt x="428010" y="468802"/>
                    <a:pt x="413969" y="540233"/>
                    <a:pt x="403351" y="612244"/>
                  </a:cubicBezTo>
                  <a:cubicBezTo>
                    <a:pt x="398134" y="644910"/>
                    <a:pt x="389449" y="676904"/>
                    <a:pt x="383081" y="709285"/>
                  </a:cubicBezTo>
                  <a:cubicBezTo>
                    <a:pt x="381729" y="717696"/>
                    <a:pt x="373862" y="723877"/>
                    <a:pt x="365462" y="722670"/>
                  </a:cubicBezTo>
                  <a:cubicBezTo>
                    <a:pt x="339396" y="716581"/>
                    <a:pt x="358846" y="682174"/>
                    <a:pt x="358175" y="664099"/>
                  </a:cubicBezTo>
                  <a:cubicBezTo>
                    <a:pt x="289297" y="667913"/>
                    <a:pt x="220805" y="660138"/>
                    <a:pt x="152019" y="660525"/>
                  </a:cubicBezTo>
                  <a:cubicBezTo>
                    <a:pt x="104036" y="659512"/>
                    <a:pt x="45831" y="668162"/>
                    <a:pt x="5908" y="636454"/>
                  </a:cubicBezTo>
                  <a:cubicBezTo>
                    <a:pt x="-1093" y="627850"/>
                    <a:pt x="-275" y="614943"/>
                    <a:pt x="498" y="604119"/>
                  </a:cubicBezTo>
                  <a:cubicBezTo>
                    <a:pt x="1612" y="569325"/>
                    <a:pt x="3056" y="534531"/>
                    <a:pt x="10445" y="500409"/>
                  </a:cubicBezTo>
                  <a:cubicBezTo>
                    <a:pt x="25267" y="421147"/>
                    <a:pt x="37477" y="341168"/>
                    <a:pt x="54949" y="262441"/>
                  </a:cubicBezTo>
                  <a:cubicBezTo>
                    <a:pt x="64362" y="222911"/>
                    <a:pt x="76378" y="184101"/>
                    <a:pt x="86030" y="144663"/>
                  </a:cubicBezTo>
                  <a:cubicBezTo>
                    <a:pt x="102058" y="72265"/>
                    <a:pt x="127057" y="-38981"/>
                    <a:pt x="225047" y="13694"/>
                  </a:cubicBezTo>
                  <a:cubicBezTo>
                    <a:pt x="269597" y="39497"/>
                    <a:pt x="307294" y="75213"/>
                    <a:pt x="344852" y="109961"/>
                  </a:cubicBezTo>
                  <a:cubicBezTo>
                    <a:pt x="376172" y="139357"/>
                    <a:pt x="410592" y="167823"/>
                    <a:pt x="429417" y="2073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680506" y="715029"/>
              <a:ext cx="4591256" cy="2040308"/>
            </a:xfrm>
            <a:custGeom>
              <a:avLst/>
              <a:gdLst/>
              <a:ahLst/>
              <a:cxnLst/>
              <a:rect l="l" t="t" r="r" b="b"/>
              <a:pathLst>
                <a:path w="4591256" h="2040308" extrusionOk="0">
                  <a:moveTo>
                    <a:pt x="4514033" y="1858657"/>
                  </a:moveTo>
                  <a:cubicBezTo>
                    <a:pt x="4440509" y="1939447"/>
                    <a:pt x="4328681" y="1975697"/>
                    <a:pt x="4225502" y="1999943"/>
                  </a:cubicBezTo>
                  <a:cubicBezTo>
                    <a:pt x="3975274" y="2058707"/>
                    <a:pt x="3707629" y="2038671"/>
                    <a:pt x="3451843" y="2029385"/>
                  </a:cubicBezTo>
                  <a:cubicBezTo>
                    <a:pt x="2657547" y="2000560"/>
                    <a:pt x="1857068" y="1896261"/>
                    <a:pt x="1089086" y="1687919"/>
                  </a:cubicBezTo>
                  <a:cubicBezTo>
                    <a:pt x="856155" y="1624944"/>
                    <a:pt x="635094" y="1562099"/>
                    <a:pt x="457158" y="1391361"/>
                  </a:cubicBezTo>
                  <a:cubicBezTo>
                    <a:pt x="238443" y="1181536"/>
                    <a:pt x="147372" y="890184"/>
                    <a:pt x="75826" y="603769"/>
                  </a:cubicBezTo>
                  <a:cubicBezTo>
                    <a:pt x="42344" y="469659"/>
                    <a:pt x="19112" y="332453"/>
                    <a:pt x="3166" y="195376"/>
                  </a:cubicBezTo>
                  <a:cubicBezTo>
                    <a:pt x="-39342" y="-168605"/>
                    <a:pt x="357687" y="70045"/>
                    <a:pt x="501396" y="163576"/>
                  </a:cubicBezTo>
                  <a:cubicBezTo>
                    <a:pt x="648932" y="259834"/>
                    <a:pt x="767311" y="388868"/>
                    <a:pt x="847139" y="546368"/>
                  </a:cubicBezTo>
                  <a:cubicBezTo>
                    <a:pt x="886933" y="624929"/>
                    <a:pt x="910533" y="730712"/>
                    <a:pt x="982447" y="785764"/>
                  </a:cubicBezTo>
                  <a:cubicBezTo>
                    <a:pt x="1059551" y="844657"/>
                    <a:pt x="1180524" y="845772"/>
                    <a:pt x="1272589" y="849236"/>
                  </a:cubicBezTo>
                  <a:cubicBezTo>
                    <a:pt x="1993112" y="877075"/>
                    <a:pt x="2715255" y="859876"/>
                    <a:pt x="3435033" y="902316"/>
                  </a:cubicBezTo>
                  <a:cubicBezTo>
                    <a:pt x="3518191" y="908258"/>
                    <a:pt x="3601358" y="915554"/>
                    <a:pt x="3684267" y="924711"/>
                  </a:cubicBezTo>
                  <a:cubicBezTo>
                    <a:pt x="3951296" y="953784"/>
                    <a:pt x="4218574" y="1054740"/>
                    <a:pt x="4405656" y="1254054"/>
                  </a:cubicBezTo>
                  <a:cubicBezTo>
                    <a:pt x="4408996" y="1257518"/>
                    <a:pt x="4412207" y="1261111"/>
                    <a:pt x="4415538" y="1264814"/>
                  </a:cubicBezTo>
                  <a:cubicBezTo>
                    <a:pt x="4470522" y="1325808"/>
                    <a:pt x="4523041" y="1404249"/>
                    <a:pt x="4556155" y="1487877"/>
                  </a:cubicBezTo>
                  <a:cubicBezTo>
                    <a:pt x="4606098" y="1613936"/>
                    <a:pt x="4611536" y="1751768"/>
                    <a:pt x="4514033" y="18586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75892" y="1847565"/>
              <a:ext cx="659858" cy="681088"/>
            </a:xfrm>
            <a:custGeom>
              <a:avLst/>
              <a:gdLst/>
              <a:ahLst/>
              <a:cxnLst/>
              <a:rect l="l" t="t" r="r" b="b"/>
              <a:pathLst>
                <a:path w="659858" h="681088" extrusionOk="0">
                  <a:moveTo>
                    <a:pt x="646812" y="1484"/>
                  </a:moveTo>
                  <a:cubicBezTo>
                    <a:pt x="680846" y="18886"/>
                    <a:pt x="638218" y="65564"/>
                    <a:pt x="632329" y="90501"/>
                  </a:cubicBezTo>
                  <a:cubicBezTo>
                    <a:pt x="604478" y="156276"/>
                    <a:pt x="582368" y="224316"/>
                    <a:pt x="553505" y="289658"/>
                  </a:cubicBezTo>
                  <a:cubicBezTo>
                    <a:pt x="524403" y="355387"/>
                    <a:pt x="493414" y="420139"/>
                    <a:pt x="460447" y="483988"/>
                  </a:cubicBezTo>
                  <a:cubicBezTo>
                    <a:pt x="439156" y="525554"/>
                    <a:pt x="414305" y="567358"/>
                    <a:pt x="375642" y="594903"/>
                  </a:cubicBezTo>
                  <a:cubicBezTo>
                    <a:pt x="289964" y="654293"/>
                    <a:pt x="184641" y="678512"/>
                    <a:pt x="81830" y="681073"/>
                  </a:cubicBezTo>
                  <a:cubicBezTo>
                    <a:pt x="2279" y="682188"/>
                    <a:pt x="-10317" y="624676"/>
                    <a:pt x="6529" y="558220"/>
                  </a:cubicBezTo>
                  <a:cubicBezTo>
                    <a:pt x="23229" y="482395"/>
                    <a:pt x="49728" y="408744"/>
                    <a:pt x="76033" y="335719"/>
                  </a:cubicBezTo>
                  <a:cubicBezTo>
                    <a:pt x="111852" y="255297"/>
                    <a:pt x="132600" y="169182"/>
                    <a:pt x="167499" y="88327"/>
                  </a:cubicBezTo>
                  <a:cubicBezTo>
                    <a:pt x="179378" y="65029"/>
                    <a:pt x="183279" y="27913"/>
                    <a:pt x="214130" y="23565"/>
                  </a:cubicBezTo>
                  <a:cubicBezTo>
                    <a:pt x="293681" y="8052"/>
                    <a:pt x="376360" y="16417"/>
                    <a:pt x="456684" y="10272"/>
                  </a:cubicBezTo>
                  <a:cubicBezTo>
                    <a:pt x="513886" y="7859"/>
                    <a:pt x="571852" y="2930"/>
                    <a:pt x="628621" y="2350"/>
                  </a:cubicBezTo>
                  <a:cubicBezTo>
                    <a:pt x="634216" y="-349"/>
                    <a:pt x="640978" y="-838"/>
                    <a:pt x="646812" y="14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678926" y="2288923"/>
              <a:ext cx="1092324" cy="1514287"/>
            </a:xfrm>
            <a:custGeom>
              <a:avLst/>
              <a:gdLst/>
              <a:ahLst/>
              <a:cxnLst/>
              <a:rect l="l" t="t" r="r" b="b"/>
              <a:pathLst>
                <a:path w="1092324" h="1514287" extrusionOk="0">
                  <a:moveTo>
                    <a:pt x="1047553" y="43404"/>
                  </a:moveTo>
                  <a:cubicBezTo>
                    <a:pt x="1116845" y="49926"/>
                    <a:pt x="1167450" y="-60961"/>
                    <a:pt x="705086" y="1072594"/>
                  </a:cubicBezTo>
                  <a:cubicBezTo>
                    <a:pt x="636898" y="1183130"/>
                    <a:pt x="607731" y="1301571"/>
                    <a:pt x="515731" y="1384600"/>
                  </a:cubicBezTo>
                  <a:cubicBezTo>
                    <a:pt x="418855" y="1469416"/>
                    <a:pt x="206856" y="1529636"/>
                    <a:pt x="79911" y="1510834"/>
                  </a:cubicBezTo>
                  <a:cubicBezTo>
                    <a:pt x="-49591" y="1497707"/>
                    <a:pt x="1897" y="1413093"/>
                    <a:pt x="69386" y="1176406"/>
                  </a:cubicBezTo>
                  <a:cubicBezTo>
                    <a:pt x="130811" y="927659"/>
                    <a:pt x="422130" y="2032"/>
                    <a:pt x="429951" y="1212"/>
                  </a:cubicBezTo>
                  <a:cubicBezTo>
                    <a:pt x="504515" y="-7235"/>
                    <a:pt x="946932" y="30793"/>
                    <a:pt x="1047553" y="4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1052082" y="1844602"/>
              <a:ext cx="480734" cy="59794"/>
            </a:xfrm>
            <a:custGeom>
              <a:avLst/>
              <a:gdLst/>
              <a:ahLst/>
              <a:cxnLst/>
              <a:rect l="l" t="t" r="r" b="b"/>
              <a:pathLst>
                <a:path w="480734" h="59794" extrusionOk="0">
                  <a:moveTo>
                    <a:pt x="14036" y="58909"/>
                  </a:moveTo>
                  <a:cubicBezTo>
                    <a:pt x="-3409" y="53327"/>
                    <a:pt x="-5167" y="26492"/>
                    <a:pt x="12002" y="19371"/>
                  </a:cubicBezTo>
                  <a:cubicBezTo>
                    <a:pt x="53784" y="11154"/>
                    <a:pt x="97479" y="11863"/>
                    <a:pt x="139969" y="7146"/>
                  </a:cubicBezTo>
                  <a:cubicBezTo>
                    <a:pt x="205930" y="2421"/>
                    <a:pt x="272177" y="-702"/>
                    <a:pt x="338349" y="136"/>
                  </a:cubicBezTo>
                  <a:cubicBezTo>
                    <a:pt x="382137" y="1343"/>
                    <a:pt x="427644" y="-1495"/>
                    <a:pt x="469877" y="11642"/>
                  </a:cubicBezTo>
                  <a:cubicBezTo>
                    <a:pt x="487754" y="18008"/>
                    <a:pt x="482252" y="45672"/>
                    <a:pt x="462875" y="44023"/>
                  </a:cubicBezTo>
                  <a:cubicBezTo>
                    <a:pt x="353209" y="33696"/>
                    <a:pt x="242384" y="42355"/>
                    <a:pt x="132764" y="50702"/>
                  </a:cubicBezTo>
                  <a:cubicBezTo>
                    <a:pt x="93375" y="52203"/>
                    <a:pt x="53149" y="62898"/>
                    <a:pt x="14036" y="58909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078503" y="1987267"/>
              <a:ext cx="424633" cy="537840"/>
            </a:xfrm>
            <a:custGeom>
              <a:avLst/>
              <a:gdLst/>
              <a:ahLst/>
              <a:cxnLst/>
              <a:rect l="l" t="t" r="r" b="b"/>
              <a:pathLst>
                <a:path w="424633" h="537840" extrusionOk="0">
                  <a:moveTo>
                    <a:pt x="883" y="528207"/>
                  </a:moveTo>
                  <a:cubicBezTo>
                    <a:pt x="-7573" y="504707"/>
                    <a:pt x="47108" y="497669"/>
                    <a:pt x="62428" y="488917"/>
                  </a:cubicBezTo>
                  <a:cubicBezTo>
                    <a:pt x="89239" y="479097"/>
                    <a:pt x="116483" y="469618"/>
                    <a:pt x="141261" y="455192"/>
                  </a:cubicBezTo>
                  <a:cubicBezTo>
                    <a:pt x="201150" y="419126"/>
                    <a:pt x="235322" y="354282"/>
                    <a:pt x="267038" y="294256"/>
                  </a:cubicBezTo>
                  <a:cubicBezTo>
                    <a:pt x="310632" y="214617"/>
                    <a:pt x="347960" y="131486"/>
                    <a:pt x="382785" y="47637"/>
                  </a:cubicBezTo>
                  <a:cubicBezTo>
                    <a:pt x="388453" y="34169"/>
                    <a:pt x="394415" y="20719"/>
                    <a:pt x="400166" y="7288"/>
                  </a:cubicBezTo>
                  <a:cubicBezTo>
                    <a:pt x="402576" y="1392"/>
                    <a:pt x="410057" y="-1316"/>
                    <a:pt x="415853" y="618"/>
                  </a:cubicBezTo>
                  <a:cubicBezTo>
                    <a:pt x="422607" y="2839"/>
                    <a:pt x="426085" y="10190"/>
                    <a:pt x="424060" y="16905"/>
                  </a:cubicBezTo>
                  <a:cubicBezTo>
                    <a:pt x="393596" y="107839"/>
                    <a:pt x="352799" y="195188"/>
                    <a:pt x="309951" y="280870"/>
                  </a:cubicBezTo>
                  <a:cubicBezTo>
                    <a:pt x="265400" y="363365"/>
                    <a:pt x="219800" y="458204"/>
                    <a:pt x="129180" y="497669"/>
                  </a:cubicBezTo>
                  <a:cubicBezTo>
                    <a:pt x="93140" y="513302"/>
                    <a:pt x="55886" y="527314"/>
                    <a:pt x="17923" y="537493"/>
                  </a:cubicBezTo>
                  <a:cubicBezTo>
                    <a:pt x="10921" y="539087"/>
                    <a:pt x="3367" y="535070"/>
                    <a:pt x="883" y="528207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895320" y="2400869"/>
              <a:ext cx="864057" cy="1417957"/>
            </a:xfrm>
            <a:custGeom>
              <a:avLst/>
              <a:gdLst/>
              <a:ahLst/>
              <a:cxnLst/>
              <a:rect l="l" t="t" r="r" b="b"/>
              <a:pathLst>
                <a:path w="864057" h="1417957" extrusionOk="0">
                  <a:moveTo>
                    <a:pt x="15636" y="1417957"/>
                  </a:moveTo>
                  <a:cubicBezTo>
                    <a:pt x="1034" y="1416612"/>
                    <a:pt x="-5618" y="1397792"/>
                    <a:pt x="5736" y="1387944"/>
                  </a:cubicBezTo>
                  <a:cubicBezTo>
                    <a:pt x="27790" y="1373905"/>
                    <a:pt x="55697" y="1369962"/>
                    <a:pt x="79591" y="1358806"/>
                  </a:cubicBezTo>
                  <a:cubicBezTo>
                    <a:pt x="138017" y="1337351"/>
                    <a:pt x="196176" y="1314256"/>
                    <a:pt x="247655" y="1278587"/>
                  </a:cubicBezTo>
                  <a:cubicBezTo>
                    <a:pt x="304811" y="1238109"/>
                    <a:pt x="335929" y="1176139"/>
                    <a:pt x="366209" y="1115034"/>
                  </a:cubicBezTo>
                  <a:cubicBezTo>
                    <a:pt x="397722" y="1057247"/>
                    <a:pt x="427579" y="998630"/>
                    <a:pt x="455945" y="939165"/>
                  </a:cubicBezTo>
                  <a:cubicBezTo>
                    <a:pt x="563007" y="723656"/>
                    <a:pt x="649799" y="499119"/>
                    <a:pt x="737116" y="275145"/>
                  </a:cubicBezTo>
                  <a:cubicBezTo>
                    <a:pt x="760348" y="198334"/>
                    <a:pt x="792643" y="125245"/>
                    <a:pt x="823025" y="51142"/>
                  </a:cubicBezTo>
                  <a:cubicBezTo>
                    <a:pt x="832069" y="34975"/>
                    <a:pt x="834434" y="-9566"/>
                    <a:pt x="858945" y="1848"/>
                  </a:cubicBezTo>
                  <a:cubicBezTo>
                    <a:pt x="876537" y="12580"/>
                    <a:pt x="843488" y="87033"/>
                    <a:pt x="838427" y="105420"/>
                  </a:cubicBezTo>
                  <a:cubicBezTo>
                    <a:pt x="810788" y="167556"/>
                    <a:pt x="790546" y="232207"/>
                    <a:pt x="768482" y="296406"/>
                  </a:cubicBezTo>
                  <a:cubicBezTo>
                    <a:pt x="674062" y="539929"/>
                    <a:pt x="577793" y="782872"/>
                    <a:pt x="459322" y="1015912"/>
                  </a:cubicBezTo>
                  <a:cubicBezTo>
                    <a:pt x="438280" y="1060987"/>
                    <a:pt x="413124" y="1103915"/>
                    <a:pt x="390628" y="1148281"/>
                  </a:cubicBezTo>
                  <a:cubicBezTo>
                    <a:pt x="361240" y="1210012"/>
                    <a:pt x="325182" y="1268942"/>
                    <a:pt x="268412" y="1309116"/>
                  </a:cubicBezTo>
                  <a:cubicBezTo>
                    <a:pt x="213777" y="1346830"/>
                    <a:pt x="153649" y="1371068"/>
                    <a:pt x="92473" y="1393407"/>
                  </a:cubicBezTo>
                  <a:cubicBezTo>
                    <a:pt x="67096" y="1401550"/>
                    <a:pt x="42180" y="1415765"/>
                    <a:pt x="15636" y="1417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556367" y="2328121"/>
              <a:ext cx="1286333" cy="280239"/>
            </a:xfrm>
            <a:custGeom>
              <a:avLst/>
              <a:gdLst/>
              <a:ahLst/>
              <a:cxnLst/>
              <a:rect l="l" t="t" r="r" b="b"/>
              <a:pathLst>
                <a:path w="1286333" h="280239" extrusionOk="0">
                  <a:moveTo>
                    <a:pt x="1260059" y="278940"/>
                  </a:moveTo>
                  <a:cubicBezTo>
                    <a:pt x="989985" y="247683"/>
                    <a:pt x="724069" y="191793"/>
                    <a:pt x="458117" y="136622"/>
                  </a:cubicBezTo>
                  <a:cubicBezTo>
                    <a:pt x="308988" y="104932"/>
                    <a:pt x="162409" y="62298"/>
                    <a:pt x="12406" y="35859"/>
                  </a:cubicBezTo>
                  <a:cubicBezTo>
                    <a:pt x="-8554" y="29097"/>
                    <a:pt x="-1174" y="-3661"/>
                    <a:pt x="21239" y="337"/>
                  </a:cubicBezTo>
                  <a:cubicBezTo>
                    <a:pt x="115861" y="16735"/>
                    <a:pt x="212636" y="39710"/>
                    <a:pt x="305014" y="63505"/>
                  </a:cubicBezTo>
                  <a:cubicBezTo>
                    <a:pt x="507986" y="111611"/>
                    <a:pt x="712872" y="151960"/>
                    <a:pt x="917693" y="191231"/>
                  </a:cubicBezTo>
                  <a:cubicBezTo>
                    <a:pt x="1036689" y="213635"/>
                    <a:pt x="1156586" y="231138"/>
                    <a:pt x="1275553" y="253284"/>
                  </a:cubicBezTo>
                  <a:cubicBezTo>
                    <a:pt x="1289401" y="255753"/>
                    <a:pt x="1290293" y="276720"/>
                    <a:pt x="1275986" y="279723"/>
                  </a:cubicBezTo>
                  <a:cubicBezTo>
                    <a:pt x="1270824" y="281031"/>
                    <a:pt x="1265101" y="279511"/>
                    <a:pt x="1260059" y="2789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659087" y="701426"/>
              <a:ext cx="903056" cy="706773"/>
            </a:xfrm>
            <a:custGeom>
              <a:avLst/>
              <a:gdLst/>
              <a:ahLst/>
              <a:cxnLst/>
              <a:rect l="l" t="t" r="r" b="b"/>
              <a:pathLst>
                <a:path w="903056" h="706773" extrusionOk="0">
                  <a:moveTo>
                    <a:pt x="871651" y="701432"/>
                  </a:moveTo>
                  <a:cubicBezTo>
                    <a:pt x="807033" y="595603"/>
                    <a:pt x="731429" y="496471"/>
                    <a:pt x="658254" y="396243"/>
                  </a:cubicBezTo>
                  <a:cubicBezTo>
                    <a:pt x="615396" y="343061"/>
                    <a:pt x="585006" y="278926"/>
                    <a:pt x="532653" y="234238"/>
                  </a:cubicBezTo>
                  <a:cubicBezTo>
                    <a:pt x="476610" y="184686"/>
                    <a:pt x="416068" y="145525"/>
                    <a:pt x="345368" y="123858"/>
                  </a:cubicBezTo>
                  <a:cubicBezTo>
                    <a:pt x="279738" y="102081"/>
                    <a:pt x="214218" y="79041"/>
                    <a:pt x="146840" y="62681"/>
                  </a:cubicBezTo>
                  <a:cubicBezTo>
                    <a:pt x="102252" y="51313"/>
                    <a:pt x="57720" y="39816"/>
                    <a:pt x="13233" y="28209"/>
                  </a:cubicBezTo>
                  <a:cubicBezTo>
                    <a:pt x="2054" y="27628"/>
                    <a:pt x="-4681" y="13138"/>
                    <a:pt x="3867" y="4976"/>
                  </a:cubicBezTo>
                  <a:cubicBezTo>
                    <a:pt x="15414" y="-5213"/>
                    <a:pt x="36521" y="3179"/>
                    <a:pt x="49237" y="4543"/>
                  </a:cubicBezTo>
                  <a:cubicBezTo>
                    <a:pt x="62376" y="6919"/>
                    <a:pt x="79627" y="10871"/>
                    <a:pt x="91763" y="13294"/>
                  </a:cubicBezTo>
                  <a:cubicBezTo>
                    <a:pt x="181086" y="30558"/>
                    <a:pt x="268412" y="58544"/>
                    <a:pt x="354219" y="87959"/>
                  </a:cubicBezTo>
                  <a:cubicBezTo>
                    <a:pt x="424873" y="109239"/>
                    <a:pt x="488525" y="147626"/>
                    <a:pt x="544338" y="195538"/>
                  </a:cubicBezTo>
                  <a:cubicBezTo>
                    <a:pt x="613335" y="250231"/>
                    <a:pt x="651022" y="331132"/>
                    <a:pt x="705556" y="397745"/>
                  </a:cubicBezTo>
                  <a:cubicBezTo>
                    <a:pt x="760440" y="473395"/>
                    <a:pt x="815884" y="549460"/>
                    <a:pt x="868320" y="626528"/>
                  </a:cubicBezTo>
                  <a:cubicBezTo>
                    <a:pt x="879785" y="644501"/>
                    <a:pt x="890209" y="663137"/>
                    <a:pt x="901434" y="681230"/>
                  </a:cubicBezTo>
                  <a:cubicBezTo>
                    <a:pt x="909559" y="698696"/>
                    <a:pt x="885222" y="715730"/>
                    <a:pt x="871651" y="7014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903543" y="736464"/>
              <a:ext cx="853772" cy="834861"/>
            </a:xfrm>
            <a:custGeom>
              <a:avLst/>
              <a:gdLst/>
              <a:ahLst/>
              <a:cxnLst/>
              <a:rect l="l" t="t" r="r" b="b"/>
              <a:pathLst>
                <a:path w="853772" h="834861" extrusionOk="0">
                  <a:moveTo>
                    <a:pt x="832290" y="834212"/>
                  </a:moveTo>
                  <a:cubicBezTo>
                    <a:pt x="802930" y="825442"/>
                    <a:pt x="769319" y="823996"/>
                    <a:pt x="750034" y="796618"/>
                  </a:cubicBezTo>
                  <a:cubicBezTo>
                    <a:pt x="710047" y="743445"/>
                    <a:pt x="687551" y="678647"/>
                    <a:pt x="651805" y="622444"/>
                  </a:cubicBezTo>
                  <a:cubicBezTo>
                    <a:pt x="423926" y="240250"/>
                    <a:pt x="457611" y="238481"/>
                    <a:pt x="45649" y="41977"/>
                  </a:cubicBezTo>
                  <a:cubicBezTo>
                    <a:pt x="33136" y="36284"/>
                    <a:pt x="20945" y="29651"/>
                    <a:pt x="8045" y="24962"/>
                  </a:cubicBezTo>
                  <a:cubicBezTo>
                    <a:pt x="2009" y="22880"/>
                    <a:pt x="-1128" y="15732"/>
                    <a:pt x="371" y="9790"/>
                  </a:cubicBezTo>
                  <a:cubicBezTo>
                    <a:pt x="2009" y="3166"/>
                    <a:pt x="9250" y="-1523"/>
                    <a:pt x="16013" y="458"/>
                  </a:cubicBezTo>
                  <a:cubicBezTo>
                    <a:pt x="85600" y="25349"/>
                    <a:pt x="150632" y="63294"/>
                    <a:pt x="217430" y="94459"/>
                  </a:cubicBezTo>
                  <a:cubicBezTo>
                    <a:pt x="303606" y="138778"/>
                    <a:pt x="394253" y="184913"/>
                    <a:pt x="458835" y="258960"/>
                  </a:cubicBezTo>
                  <a:cubicBezTo>
                    <a:pt x="519772" y="333882"/>
                    <a:pt x="566375" y="418533"/>
                    <a:pt x="615416" y="501378"/>
                  </a:cubicBezTo>
                  <a:cubicBezTo>
                    <a:pt x="667300" y="586056"/>
                    <a:pt x="715209" y="672806"/>
                    <a:pt x="762777" y="759870"/>
                  </a:cubicBezTo>
                  <a:cubicBezTo>
                    <a:pt x="779652" y="792095"/>
                    <a:pt x="812619" y="791551"/>
                    <a:pt x="843157" y="801058"/>
                  </a:cubicBezTo>
                  <a:cubicBezTo>
                    <a:pt x="862681" y="808547"/>
                    <a:pt x="853048" y="839721"/>
                    <a:pt x="832290" y="834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4319809" y="1974316"/>
              <a:ext cx="916870" cy="234336"/>
            </a:xfrm>
            <a:custGeom>
              <a:avLst/>
              <a:gdLst/>
              <a:ahLst/>
              <a:cxnLst/>
              <a:rect l="l" t="t" r="r" b="b"/>
              <a:pathLst>
                <a:path w="916870" h="234336" extrusionOk="0">
                  <a:moveTo>
                    <a:pt x="916870" y="228581"/>
                  </a:moveTo>
                  <a:cubicBezTo>
                    <a:pt x="801086" y="224500"/>
                    <a:pt x="684934" y="228701"/>
                    <a:pt x="569149" y="231796"/>
                  </a:cubicBezTo>
                  <a:cubicBezTo>
                    <a:pt x="474822" y="234320"/>
                    <a:pt x="380374" y="235969"/>
                    <a:pt x="286065" y="231750"/>
                  </a:cubicBezTo>
                  <a:cubicBezTo>
                    <a:pt x="198058" y="227816"/>
                    <a:pt x="105791" y="225449"/>
                    <a:pt x="31338" y="172092"/>
                  </a:cubicBezTo>
                  <a:cubicBezTo>
                    <a:pt x="-8907" y="143249"/>
                    <a:pt x="-11695" y="70123"/>
                    <a:pt x="30583" y="41344"/>
                  </a:cubicBezTo>
                  <a:cubicBezTo>
                    <a:pt x="86681" y="3151"/>
                    <a:pt x="177632" y="1179"/>
                    <a:pt x="242673" y="387"/>
                  </a:cubicBezTo>
                  <a:cubicBezTo>
                    <a:pt x="346340" y="-875"/>
                    <a:pt x="449859" y="1290"/>
                    <a:pt x="553204" y="2045"/>
                  </a:cubicBezTo>
                  <a:cubicBezTo>
                    <a:pt x="627594" y="2543"/>
                    <a:pt x="701854" y="3031"/>
                    <a:pt x="776244" y="5509"/>
                  </a:cubicBezTo>
                  <a:cubicBezTo>
                    <a:pt x="831237" y="66512"/>
                    <a:pt x="883756" y="144953"/>
                    <a:pt x="916870" y="228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9" name="Google Shape;379;p2"/>
            <p:cNvGrpSpPr/>
            <p:nvPr/>
          </p:nvGrpSpPr>
          <p:grpSpPr>
            <a:xfrm>
              <a:off x="2010683" y="1944929"/>
              <a:ext cx="2163456" cy="191197"/>
              <a:chOff x="2010683" y="1944929"/>
              <a:chExt cx="2163456" cy="191197"/>
            </a:xfrm>
          </p:grpSpPr>
          <p:sp>
            <p:nvSpPr>
              <p:cNvPr id="380" name="Google Shape;380;p2"/>
              <p:cNvSpPr/>
              <p:nvPr/>
            </p:nvSpPr>
            <p:spPr>
              <a:xfrm>
                <a:off x="4030550" y="1992362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89" y="71882"/>
                    </a:moveTo>
                    <a:cubicBezTo>
                      <a:pt x="143589" y="111582"/>
                      <a:pt x="111446" y="143765"/>
                      <a:pt x="71795" y="143765"/>
                    </a:cubicBezTo>
                    <a:cubicBezTo>
                      <a:pt x="32143" y="143765"/>
                      <a:pt x="0" y="111582"/>
                      <a:pt x="0" y="71882"/>
                    </a:cubicBezTo>
                    <a:cubicBezTo>
                      <a:pt x="0" y="32183"/>
                      <a:pt x="32143" y="0"/>
                      <a:pt x="71795" y="0"/>
                    </a:cubicBezTo>
                    <a:cubicBezTo>
                      <a:pt x="111446" y="0"/>
                      <a:pt x="143589" y="32183"/>
                      <a:pt x="143589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3693907" y="1984458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89" y="71882"/>
                    </a:moveTo>
                    <a:cubicBezTo>
                      <a:pt x="143589" y="111582"/>
                      <a:pt x="111446" y="143765"/>
                      <a:pt x="71795" y="143765"/>
                    </a:cubicBezTo>
                    <a:cubicBezTo>
                      <a:pt x="32144" y="143765"/>
                      <a:pt x="0" y="111582"/>
                      <a:pt x="0" y="71882"/>
                    </a:cubicBezTo>
                    <a:cubicBezTo>
                      <a:pt x="0" y="32183"/>
                      <a:pt x="32144" y="0"/>
                      <a:pt x="71795" y="0"/>
                    </a:cubicBezTo>
                    <a:cubicBezTo>
                      <a:pt x="111446" y="0"/>
                      <a:pt x="143589" y="32183"/>
                      <a:pt x="143589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3357264" y="1976554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89" y="71882"/>
                    </a:moveTo>
                    <a:cubicBezTo>
                      <a:pt x="143589" y="111582"/>
                      <a:pt x="111446" y="143765"/>
                      <a:pt x="71795" y="143765"/>
                    </a:cubicBezTo>
                    <a:cubicBezTo>
                      <a:pt x="32143" y="143765"/>
                      <a:pt x="0" y="111582"/>
                      <a:pt x="0" y="71882"/>
                    </a:cubicBezTo>
                    <a:cubicBezTo>
                      <a:pt x="0" y="32183"/>
                      <a:pt x="32143" y="0"/>
                      <a:pt x="71795" y="0"/>
                    </a:cubicBezTo>
                    <a:cubicBezTo>
                      <a:pt x="111446" y="0"/>
                      <a:pt x="143589" y="32183"/>
                      <a:pt x="143589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3020621" y="1968650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90" y="71882"/>
                    </a:moveTo>
                    <a:cubicBezTo>
                      <a:pt x="143590" y="111582"/>
                      <a:pt x="111446" y="143765"/>
                      <a:pt x="71795" y="143765"/>
                    </a:cubicBezTo>
                    <a:cubicBezTo>
                      <a:pt x="32144" y="143765"/>
                      <a:pt x="0" y="111582"/>
                      <a:pt x="0" y="71882"/>
                    </a:cubicBezTo>
                    <a:cubicBezTo>
                      <a:pt x="0" y="32183"/>
                      <a:pt x="32144" y="0"/>
                      <a:pt x="71795" y="0"/>
                    </a:cubicBezTo>
                    <a:cubicBezTo>
                      <a:pt x="111446" y="0"/>
                      <a:pt x="143590" y="32183"/>
                      <a:pt x="143590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683969" y="1960746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89" y="71882"/>
                    </a:moveTo>
                    <a:cubicBezTo>
                      <a:pt x="143589" y="111582"/>
                      <a:pt x="111446" y="143765"/>
                      <a:pt x="71795" y="143765"/>
                    </a:cubicBezTo>
                    <a:cubicBezTo>
                      <a:pt x="32144" y="143765"/>
                      <a:pt x="0" y="111582"/>
                      <a:pt x="0" y="71882"/>
                    </a:cubicBezTo>
                    <a:cubicBezTo>
                      <a:pt x="0" y="32183"/>
                      <a:pt x="32144" y="0"/>
                      <a:pt x="71795" y="0"/>
                    </a:cubicBezTo>
                    <a:cubicBezTo>
                      <a:pt x="111446" y="0"/>
                      <a:pt x="143589" y="32183"/>
                      <a:pt x="143589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347326" y="1952833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90" y="71882"/>
                    </a:moveTo>
                    <a:cubicBezTo>
                      <a:pt x="143590" y="111582"/>
                      <a:pt x="111446" y="143765"/>
                      <a:pt x="71795" y="143765"/>
                    </a:cubicBezTo>
                    <a:cubicBezTo>
                      <a:pt x="32144" y="143765"/>
                      <a:pt x="0" y="111582"/>
                      <a:pt x="0" y="71882"/>
                    </a:cubicBezTo>
                    <a:cubicBezTo>
                      <a:pt x="0" y="32183"/>
                      <a:pt x="32144" y="0"/>
                      <a:pt x="71795" y="0"/>
                    </a:cubicBezTo>
                    <a:cubicBezTo>
                      <a:pt x="111446" y="0"/>
                      <a:pt x="143590" y="32183"/>
                      <a:pt x="143590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010683" y="1944929"/>
                <a:ext cx="143589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43589" h="143764" extrusionOk="0">
                    <a:moveTo>
                      <a:pt x="143589" y="71882"/>
                    </a:moveTo>
                    <a:cubicBezTo>
                      <a:pt x="143589" y="111582"/>
                      <a:pt x="111446" y="143765"/>
                      <a:pt x="71795" y="143765"/>
                    </a:cubicBezTo>
                    <a:cubicBezTo>
                      <a:pt x="32144" y="143765"/>
                      <a:pt x="0" y="111582"/>
                      <a:pt x="0" y="71882"/>
                    </a:cubicBezTo>
                    <a:cubicBezTo>
                      <a:pt x="0" y="32183"/>
                      <a:pt x="32144" y="0"/>
                      <a:pt x="71795" y="0"/>
                    </a:cubicBezTo>
                    <a:cubicBezTo>
                      <a:pt x="111446" y="0"/>
                      <a:pt x="143589" y="32183"/>
                      <a:pt x="143589" y="71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7" name="Google Shape;387;p2"/>
          <p:cNvGrpSpPr/>
          <p:nvPr/>
        </p:nvGrpSpPr>
        <p:grpSpPr>
          <a:xfrm rot="391344">
            <a:off x="8796260" y="1296701"/>
            <a:ext cx="2149009" cy="569364"/>
            <a:chOff x="13193500" y="1942907"/>
            <a:chExt cx="3223279" cy="854003"/>
          </a:xfrm>
        </p:grpSpPr>
        <p:sp>
          <p:nvSpPr>
            <p:cNvPr id="388" name="Google Shape;388;p2"/>
            <p:cNvSpPr/>
            <p:nvPr/>
          </p:nvSpPr>
          <p:spPr>
            <a:xfrm>
              <a:off x="13193500" y="1942907"/>
              <a:ext cx="3223279" cy="854003"/>
            </a:xfrm>
            <a:custGeom>
              <a:avLst/>
              <a:gdLst/>
              <a:ahLst/>
              <a:cxnLst/>
              <a:rect l="l" t="t" r="r" b="b"/>
              <a:pathLst>
                <a:path w="3223279" h="854003" extrusionOk="0">
                  <a:moveTo>
                    <a:pt x="214184" y="826553"/>
                  </a:moveTo>
                  <a:cubicBezTo>
                    <a:pt x="256622" y="844560"/>
                    <a:pt x="301838" y="853354"/>
                    <a:pt x="348892" y="853354"/>
                  </a:cubicBezTo>
                  <a:cubicBezTo>
                    <a:pt x="405692" y="853354"/>
                    <a:pt x="466438" y="840333"/>
                    <a:pt x="520570" y="808237"/>
                  </a:cubicBezTo>
                  <a:cubicBezTo>
                    <a:pt x="569828" y="841601"/>
                    <a:pt x="624837" y="853354"/>
                    <a:pt x="674346" y="853354"/>
                  </a:cubicBezTo>
                  <a:cubicBezTo>
                    <a:pt x="704046" y="853354"/>
                    <a:pt x="733377" y="849314"/>
                    <a:pt x="761613" y="840906"/>
                  </a:cubicBezTo>
                  <a:cubicBezTo>
                    <a:pt x="785878" y="848999"/>
                    <a:pt x="811716" y="853354"/>
                    <a:pt x="838005" y="853354"/>
                  </a:cubicBezTo>
                  <a:cubicBezTo>
                    <a:pt x="859053" y="853354"/>
                    <a:pt x="877497" y="849893"/>
                    <a:pt x="881545" y="849205"/>
                  </a:cubicBezTo>
                  <a:cubicBezTo>
                    <a:pt x="890609" y="847558"/>
                    <a:pt x="899570" y="845403"/>
                    <a:pt x="908382" y="842726"/>
                  </a:cubicBezTo>
                  <a:cubicBezTo>
                    <a:pt x="929424" y="850073"/>
                    <a:pt x="951884" y="853998"/>
                    <a:pt x="974956" y="853998"/>
                  </a:cubicBezTo>
                  <a:cubicBezTo>
                    <a:pt x="993915" y="853998"/>
                    <a:pt x="1012778" y="851354"/>
                    <a:pt x="1030964" y="846149"/>
                  </a:cubicBezTo>
                  <a:cubicBezTo>
                    <a:pt x="1052611" y="850935"/>
                    <a:pt x="1074994" y="853354"/>
                    <a:pt x="1097866" y="853354"/>
                  </a:cubicBezTo>
                  <a:cubicBezTo>
                    <a:pt x="1154783" y="853354"/>
                    <a:pt x="1206678" y="838422"/>
                    <a:pt x="1251101" y="812792"/>
                  </a:cubicBezTo>
                  <a:cubicBezTo>
                    <a:pt x="1258411" y="814484"/>
                    <a:pt x="1265948" y="815777"/>
                    <a:pt x="1273696" y="816633"/>
                  </a:cubicBezTo>
                  <a:cubicBezTo>
                    <a:pt x="1280949" y="820602"/>
                    <a:pt x="1288465" y="824333"/>
                    <a:pt x="1296246" y="827788"/>
                  </a:cubicBezTo>
                  <a:cubicBezTo>
                    <a:pt x="1334539" y="844791"/>
                    <a:pt x="1376951" y="854049"/>
                    <a:pt x="1420916" y="853341"/>
                  </a:cubicBezTo>
                  <a:cubicBezTo>
                    <a:pt x="1471451" y="852769"/>
                    <a:pt x="1522579" y="839432"/>
                    <a:pt x="1567466" y="812219"/>
                  </a:cubicBezTo>
                  <a:cubicBezTo>
                    <a:pt x="1614745" y="839317"/>
                    <a:pt x="1669019" y="853354"/>
                    <a:pt x="1726471" y="853354"/>
                  </a:cubicBezTo>
                  <a:cubicBezTo>
                    <a:pt x="1763732" y="853354"/>
                    <a:pt x="1802179" y="847333"/>
                    <a:pt x="1838873" y="833559"/>
                  </a:cubicBezTo>
                  <a:cubicBezTo>
                    <a:pt x="1861056" y="842122"/>
                    <a:pt x="1885404" y="847005"/>
                    <a:pt x="1911178" y="847005"/>
                  </a:cubicBezTo>
                  <a:cubicBezTo>
                    <a:pt x="1919835" y="847005"/>
                    <a:pt x="1994538" y="847037"/>
                    <a:pt x="2008289" y="847481"/>
                  </a:cubicBezTo>
                  <a:cubicBezTo>
                    <a:pt x="2010732" y="847583"/>
                    <a:pt x="2013175" y="847635"/>
                    <a:pt x="2015625" y="847635"/>
                  </a:cubicBezTo>
                  <a:cubicBezTo>
                    <a:pt x="2042726" y="847635"/>
                    <a:pt x="2069563" y="842218"/>
                    <a:pt x="2094569" y="831597"/>
                  </a:cubicBezTo>
                  <a:cubicBezTo>
                    <a:pt x="2101332" y="828721"/>
                    <a:pt x="2107888" y="825504"/>
                    <a:pt x="2114212" y="821960"/>
                  </a:cubicBezTo>
                  <a:cubicBezTo>
                    <a:pt x="2142725" y="837972"/>
                    <a:pt x="2176151" y="847641"/>
                    <a:pt x="2212413" y="847641"/>
                  </a:cubicBezTo>
                  <a:lnTo>
                    <a:pt x="2345509" y="847641"/>
                  </a:lnTo>
                  <a:cubicBezTo>
                    <a:pt x="2363024" y="847641"/>
                    <a:pt x="2379888" y="845390"/>
                    <a:pt x="2395863" y="841253"/>
                  </a:cubicBezTo>
                  <a:cubicBezTo>
                    <a:pt x="2418071" y="849552"/>
                    <a:pt x="2441949" y="854004"/>
                    <a:pt x="2466530" y="854004"/>
                  </a:cubicBezTo>
                  <a:cubicBezTo>
                    <a:pt x="2485489" y="854004"/>
                    <a:pt x="2504352" y="851360"/>
                    <a:pt x="2522538" y="846155"/>
                  </a:cubicBezTo>
                  <a:cubicBezTo>
                    <a:pt x="2544185" y="850942"/>
                    <a:pt x="2566568" y="853361"/>
                    <a:pt x="2589447" y="853361"/>
                  </a:cubicBezTo>
                  <a:cubicBezTo>
                    <a:pt x="2638382" y="853361"/>
                    <a:pt x="2685384" y="842244"/>
                    <a:pt x="2727841" y="820821"/>
                  </a:cubicBezTo>
                  <a:cubicBezTo>
                    <a:pt x="2737382" y="816002"/>
                    <a:pt x="2746511" y="810766"/>
                    <a:pt x="2755226" y="805162"/>
                  </a:cubicBezTo>
                  <a:cubicBezTo>
                    <a:pt x="2764999" y="811119"/>
                    <a:pt x="2774953" y="816498"/>
                    <a:pt x="2784990" y="821297"/>
                  </a:cubicBezTo>
                  <a:cubicBezTo>
                    <a:pt x="2825977" y="840893"/>
                    <a:pt x="2873605" y="853361"/>
                    <a:pt x="2923798" y="853361"/>
                  </a:cubicBezTo>
                  <a:cubicBezTo>
                    <a:pt x="2968898" y="853361"/>
                    <a:pt x="3035317" y="847532"/>
                    <a:pt x="3098164" y="808765"/>
                  </a:cubicBezTo>
                  <a:cubicBezTo>
                    <a:pt x="3142330" y="781526"/>
                    <a:pt x="3176329" y="743151"/>
                    <a:pt x="3199104" y="697687"/>
                  </a:cubicBezTo>
                  <a:cubicBezTo>
                    <a:pt x="3205815" y="684363"/>
                    <a:pt x="3220720" y="651952"/>
                    <a:pt x="3220720" y="607883"/>
                  </a:cubicBezTo>
                  <a:cubicBezTo>
                    <a:pt x="3220720" y="591504"/>
                    <a:pt x="3218696" y="575865"/>
                    <a:pt x="3215073" y="561113"/>
                  </a:cubicBezTo>
                  <a:cubicBezTo>
                    <a:pt x="3218721" y="548677"/>
                    <a:pt x="3221158" y="535560"/>
                    <a:pt x="3221996" y="521889"/>
                  </a:cubicBezTo>
                  <a:cubicBezTo>
                    <a:pt x="3223363" y="505748"/>
                    <a:pt x="3223279" y="491652"/>
                    <a:pt x="3223279" y="485862"/>
                  </a:cubicBezTo>
                  <a:cubicBezTo>
                    <a:pt x="3223279" y="407195"/>
                    <a:pt x="3204429" y="323607"/>
                    <a:pt x="3149911" y="255954"/>
                  </a:cubicBezTo>
                  <a:cubicBezTo>
                    <a:pt x="3123364" y="223015"/>
                    <a:pt x="3090042" y="196239"/>
                    <a:pt x="3051336" y="177731"/>
                  </a:cubicBezTo>
                  <a:cubicBezTo>
                    <a:pt x="3009982" y="157961"/>
                    <a:pt x="2966474" y="149508"/>
                    <a:pt x="2924442" y="149508"/>
                  </a:cubicBezTo>
                  <a:cubicBezTo>
                    <a:pt x="2863006" y="149508"/>
                    <a:pt x="2807746" y="167315"/>
                    <a:pt x="2761544" y="196471"/>
                  </a:cubicBezTo>
                  <a:cubicBezTo>
                    <a:pt x="2726262" y="173922"/>
                    <a:pt x="2685984" y="158913"/>
                    <a:pt x="2642134" y="152718"/>
                  </a:cubicBezTo>
                  <a:cubicBezTo>
                    <a:pt x="2631833" y="132974"/>
                    <a:pt x="2618520" y="115520"/>
                    <a:pt x="2603158" y="100794"/>
                  </a:cubicBezTo>
                  <a:cubicBezTo>
                    <a:pt x="2566696" y="65829"/>
                    <a:pt x="2517007" y="44644"/>
                    <a:pt x="2455480" y="44818"/>
                  </a:cubicBezTo>
                  <a:cubicBezTo>
                    <a:pt x="2455480" y="44818"/>
                    <a:pt x="2451297" y="45004"/>
                    <a:pt x="2448602" y="45146"/>
                  </a:cubicBezTo>
                  <a:cubicBezTo>
                    <a:pt x="2441549" y="44676"/>
                    <a:pt x="2430810" y="44014"/>
                    <a:pt x="2414951" y="44014"/>
                  </a:cubicBezTo>
                  <a:cubicBezTo>
                    <a:pt x="2408956" y="44014"/>
                    <a:pt x="2403012" y="44284"/>
                    <a:pt x="2397133" y="44805"/>
                  </a:cubicBezTo>
                  <a:cubicBezTo>
                    <a:pt x="2364378" y="21130"/>
                    <a:pt x="2325105" y="5523"/>
                    <a:pt x="2281965" y="1200"/>
                  </a:cubicBezTo>
                  <a:cubicBezTo>
                    <a:pt x="2172509" y="-9763"/>
                    <a:pt x="2072993" y="55458"/>
                    <a:pt x="2036286" y="153715"/>
                  </a:cubicBezTo>
                  <a:cubicBezTo>
                    <a:pt x="2025707" y="155606"/>
                    <a:pt x="2015361" y="158115"/>
                    <a:pt x="2005278" y="161178"/>
                  </a:cubicBezTo>
                  <a:cubicBezTo>
                    <a:pt x="1993597" y="158476"/>
                    <a:pt x="1981510" y="156739"/>
                    <a:pt x="1969100" y="156063"/>
                  </a:cubicBezTo>
                  <a:cubicBezTo>
                    <a:pt x="1953280" y="155336"/>
                    <a:pt x="1938376" y="155626"/>
                    <a:pt x="1930072" y="155754"/>
                  </a:cubicBezTo>
                  <a:cubicBezTo>
                    <a:pt x="1925289" y="155832"/>
                    <a:pt x="1922227" y="155870"/>
                    <a:pt x="1919461" y="155870"/>
                  </a:cubicBezTo>
                  <a:lnTo>
                    <a:pt x="1900992" y="155870"/>
                  </a:lnTo>
                  <a:cubicBezTo>
                    <a:pt x="1877178" y="155870"/>
                    <a:pt x="1854557" y="160039"/>
                    <a:pt x="1833735" y="167444"/>
                  </a:cubicBezTo>
                  <a:cubicBezTo>
                    <a:pt x="1795829" y="154667"/>
                    <a:pt x="1757466" y="149508"/>
                    <a:pt x="1722641" y="149508"/>
                  </a:cubicBezTo>
                  <a:cubicBezTo>
                    <a:pt x="1685709" y="149508"/>
                    <a:pt x="1649035" y="155355"/>
                    <a:pt x="1614023" y="167849"/>
                  </a:cubicBezTo>
                  <a:cubicBezTo>
                    <a:pt x="1586496" y="155992"/>
                    <a:pt x="1554083" y="149276"/>
                    <a:pt x="1518060" y="152544"/>
                  </a:cubicBezTo>
                  <a:cubicBezTo>
                    <a:pt x="1509370" y="153329"/>
                    <a:pt x="1501060" y="154641"/>
                    <a:pt x="1493124" y="156372"/>
                  </a:cubicBezTo>
                  <a:cubicBezTo>
                    <a:pt x="1471064" y="151643"/>
                    <a:pt x="1447599" y="149012"/>
                    <a:pt x="1423308" y="149514"/>
                  </a:cubicBezTo>
                  <a:cubicBezTo>
                    <a:pt x="1368809" y="150093"/>
                    <a:pt x="1314903" y="165379"/>
                    <a:pt x="1268707" y="195680"/>
                  </a:cubicBezTo>
                  <a:cubicBezTo>
                    <a:pt x="1263859" y="192617"/>
                    <a:pt x="1258863" y="189665"/>
                    <a:pt x="1253712" y="186827"/>
                  </a:cubicBezTo>
                  <a:cubicBezTo>
                    <a:pt x="1221447" y="169046"/>
                    <a:pt x="1186648" y="157813"/>
                    <a:pt x="1150528" y="152711"/>
                  </a:cubicBezTo>
                  <a:cubicBezTo>
                    <a:pt x="1140227" y="132980"/>
                    <a:pt x="1126927" y="115533"/>
                    <a:pt x="1111572" y="100801"/>
                  </a:cubicBezTo>
                  <a:cubicBezTo>
                    <a:pt x="1075097" y="65810"/>
                    <a:pt x="1025388" y="44638"/>
                    <a:pt x="963874" y="44811"/>
                  </a:cubicBezTo>
                  <a:cubicBezTo>
                    <a:pt x="963874" y="44811"/>
                    <a:pt x="959697" y="44998"/>
                    <a:pt x="957002" y="45139"/>
                  </a:cubicBezTo>
                  <a:cubicBezTo>
                    <a:pt x="949950" y="44670"/>
                    <a:pt x="939216" y="44007"/>
                    <a:pt x="923358" y="44007"/>
                  </a:cubicBezTo>
                  <a:cubicBezTo>
                    <a:pt x="866776" y="44007"/>
                    <a:pt x="816551" y="67579"/>
                    <a:pt x="781179" y="102879"/>
                  </a:cubicBezTo>
                  <a:cubicBezTo>
                    <a:pt x="765159" y="118866"/>
                    <a:pt x="751770" y="137638"/>
                    <a:pt x="741797" y="158398"/>
                  </a:cubicBezTo>
                  <a:cubicBezTo>
                    <a:pt x="741539" y="158405"/>
                    <a:pt x="741320" y="158418"/>
                    <a:pt x="741120" y="158424"/>
                  </a:cubicBezTo>
                  <a:cubicBezTo>
                    <a:pt x="718176" y="158720"/>
                    <a:pt x="695594" y="162895"/>
                    <a:pt x="674275" y="170693"/>
                  </a:cubicBezTo>
                  <a:cubicBezTo>
                    <a:pt x="660622" y="138223"/>
                    <a:pt x="639432" y="112715"/>
                    <a:pt x="617758" y="94342"/>
                  </a:cubicBezTo>
                  <a:cubicBezTo>
                    <a:pt x="596704" y="76637"/>
                    <a:pt x="567907" y="59531"/>
                    <a:pt x="531484" y="51451"/>
                  </a:cubicBezTo>
                  <a:cubicBezTo>
                    <a:pt x="506226" y="45834"/>
                    <a:pt x="481239" y="45480"/>
                    <a:pt x="457748" y="49218"/>
                  </a:cubicBezTo>
                  <a:cubicBezTo>
                    <a:pt x="427417" y="41492"/>
                    <a:pt x="397531" y="38288"/>
                    <a:pt x="369914" y="38288"/>
                  </a:cubicBezTo>
                  <a:cubicBezTo>
                    <a:pt x="286727" y="38288"/>
                    <a:pt x="207480" y="67566"/>
                    <a:pt x="147430" y="122198"/>
                  </a:cubicBezTo>
                  <a:cubicBezTo>
                    <a:pt x="116725" y="150132"/>
                    <a:pt x="91442" y="184415"/>
                    <a:pt x="74107" y="223594"/>
                  </a:cubicBezTo>
                  <a:cubicBezTo>
                    <a:pt x="57668" y="260740"/>
                    <a:pt x="48778" y="301418"/>
                    <a:pt x="48778" y="343499"/>
                  </a:cubicBezTo>
                  <a:cubicBezTo>
                    <a:pt x="48778" y="380008"/>
                    <a:pt x="55541" y="417662"/>
                    <a:pt x="69955" y="453921"/>
                  </a:cubicBezTo>
                  <a:cubicBezTo>
                    <a:pt x="63360" y="461171"/>
                    <a:pt x="57552" y="467559"/>
                    <a:pt x="57455" y="467662"/>
                  </a:cubicBezTo>
                  <a:cubicBezTo>
                    <a:pt x="41468" y="485309"/>
                    <a:pt x="10763" y="523787"/>
                    <a:pt x="2202" y="580735"/>
                  </a:cubicBezTo>
                  <a:cubicBezTo>
                    <a:pt x="-2272" y="610489"/>
                    <a:pt x="-312" y="643621"/>
                    <a:pt x="11646" y="676733"/>
                  </a:cubicBezTo>
                  <a:cubicBezTo>
                    <a:pt x="24539" y="712425"/>
                    <a:pt x="45826" y="739278"/>
                    <a:pt x="67531" y="758662"/>
                  </a:cubicBezTo>
                  <a:cubicBezTo>
                    <a:pt x="96296" y="784164"/>
                    <a:pt x="134047" y="803058"/>
                    <a:pt x="177181" y="808076"/>
                  </a:cubicBezTo>
                  <a:cubicBezTo>
                    <a:pt x="188785" y="814786"/>
                    <a:pt x="201104" y="821001"/>
                    <a:pt x="214184" y="826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9" name="Google Shape;389;p2"/>
            <p:cNvGrpSpPr/>
            <p:nvPr/>
          </p:nvGrpSpPr>
          <p:grpSpPr>
            <a:xfrm>
              <a:off x="13372606" y="2122973"/>
              <a:ext cx="2865060" cy="495181"/>
              <a:chOff x="13372606" y="2122973"/>
              <a:chExt cx="2865060" cy="495181"/>
            </a:xfrm>
          </p:grpSpPr>
          <p:sp>
            <p:nvSpPr>
              <p:cNvPr id="390" name="Google Shape;390;p2"/>
              <p:cNvSpPr/>
              <p:nvPr/>
            </p:nvSpPr>
            <p:spPr>
              <a:xfrm>
                <a:off x="13372606" y="2159945"/>
                <a:ext cx="331212" cy="457558"/>
              </a:xfrm>
              <a:custGeom>
                <a:avLst/>
                <a:gdLst/>
                <a:ahLst/>
                <a:cxnLst/>
                <a:rect l="l" t="t" r="r" b="b"/>
                <a:pathLst>
                  <a:path w="331212" h="457558" extrusionOk="0">
                    <a:moveTo>
                      <a:pt x="286327" y="22871"/>
                    </a:moveTo>
                    <a:lnTo>
                      <a:pt x="282504" y="27329"/>
                    </a:lnTo>
                    <a:cubicBezTo>
                      <a:pt x="255757" y="8254"/>
                      <a:pt x="222641" y="0"/>
                      <a:pt x="190801" y="0"/>
                    </a:cubicBezTo>
                    <a:cubicBezTo>
                      <a:pt x="108646" y="0"/>
                      <a:pt x="48784" y="57199"/>
                      <a:pt x="48784" y="126460"/>
                    </a:cubicBezTo>
                    <a:cubicBezTo>
                      <a:pt x="48784" y="164597"/>
                      <a:pt x="67253" y="206543"/>
                      <a:pt x="111199" y="233228"/>
                    </a:cubicBezTo>
                    <a:cubicBezTo>
                      <a:pt x="125208" y="242125"/>
                      <a:pt x="144309" y="249118"/>
                      <a:pt x="197171" y="268180"/>
                    </a:cubicBezTo>
                    <a:cubicBezTo>
                      <a:pt x="248118" y="286612"/>
                      <a:pt x="258935" y="317112"/>
                      <a:pt x="258935" y="342531"/>
                    </a:cubicBezTo>
                    <a:cubicBezTo>
                      <a:pt x="258935" y="388922"/>
                      <a:pt x="223911" y="413072"/>
                      <a:pt x="171049" y="413072"/>
                    </a:cubicBezTo>
                    <a:cubicBezTo>
                      <a:pt x="133479" y="413072"/>
                      <a:pt x="103547" y="401003"/>
                      <a:pt x="73616" y="367955"/>
                    </a:cubicBezTo>
                    <a:lnTo>
                      <a:pt x="74892" y="366681"/>
                    </a:lnTo>
                    <a:cubicBezTo>
                      <a:pt x="86992" y="353339"/>
                      <a:pt x="91447" y="339996"/>
                      <a:pt x="79347" y="329188"/>
                    </a:cubicBezTo>
                    <a:cubicBezTo>
                      <a:pt x="67885" y="319010"/>
                      <a:pt x="54515" y="322838"/>
                      <a:pt x="42408" y="336181"/>
                    </a:cubicBezTo>
                    <a:lnTo>
                      <a:pt x="11207" y="370490"/>
                    </a:lnTo>
                    <a:cubicBezTo>
                      <a:pt x="-894" y="383846"/>
                      <a:pt x="-4710" y="397188"/>
                      <a:pt x="7384" y="407996"/>
                    </a:cubicBezTo>
                    <a:cubicBezTo>
                      <a:pt x="18846" y="418161"/>
                      <a:pt x="32222" y="413716"/>
                      <a:pt x="43684" y="401003"/>
                    </a:cubicBezTo>
                    <a:cubicBezTo>
                      <a:pt x="77432" y="435956"/>
                      <a:pt x="116279" y="457559"/>
                      <a:pt x="169773" y="457559"/>
                    </a:cubicBezTo>
                    <a:cubicBezTo>
                      <a:pt x="245559" y="457559"/>
                      <a:pt x="303507" y="414346"/>
                      <a:pt x="303507" y="341900"/>
                    </a:cubicBezTo>
                    <a:cubicBezTo>
                      <a:pt x="303507" y="301859"/>
                      <a:pt x="285676" y="253557"/>
                      <a:pt x="211804" y="226229"/>
                    </a:cubicBezTo>
                    <a:cubicBezTo>
                      <a:pt x="155764" y="205893"/>
                      <a:pt x="145579" y="202078"/>
                      <a:pt x="134749" y="195085"/>
                    </a:cubicBezTo>
                    <a:cubicBezTo>
                      <a:pt x="108640" y="178570"/>
                      <a:pt x="93362" y="156317"/>
                      <a:pt x="93362" y="127728"/>
                    </a:cubicBezTo>
                    <a:cubicBezTo>
                      <a:pt x="93362" y="83872"/>
                      <a:pt x="129018" y="44474"/>
                      <a:pt x="194618" y="44474"/>
                    </a:cubicBezTo>
                    <a:cubicBezTo>
                      <a:pt x="221996" y="44474"/>
                      <a:pt x="237288" y="51467"/>
                      <a:pt x="253842" y="62275"/>
                    </a:cubicBezTo>
                    <a:cubicBezTo>
                      <a:pt x="243012" y="76891"/>
                      <a:pt x="244289" y="87687"/>
                      <a:pt x="253842" y="95953"/>
                    </a:cubicBezTo>
                    <a:cubicBezTo>
                      <a:pt x="265304" y="105481"/>
                      <a:pt x="278681" y="101673"/>
                      <a:pt x="290781" y="87056"/>
                    </a:cubicBezTo>
                    <a:lnTo>
                      <a:pt x="320713" y="51473"/>
                    </a:lnTo>
                    <a:cubicBezTo>
                      <a:pt x="332175" y="37487"/>
                      <a:pt x="335991" y="24775"/>
                      <a:pt x="323259" y="13980"/>
                    </a:cubicBezTo>
                    <a:cubicBezTo>
                      <a:pt x="311165" y="3809"/>
                      <a:pt x="298427" y="8254"/>
                      <a:pt x="286327" y="228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13707378" y="2277229"/>
                <a:ext cx="380817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380817" h="340275" extrusionOk="0">
                    <a:moveTo>
                      <a:pt x="358526" y="237972"/>
                    </a:moveTo>
                    <a:cubicBezTo>
                      <a:pt x="345787" y="237972"/>
                      <a:pt x="336233" y="248150"/>
                      <a:pt x="336233" y="259582"/>
                    </a:cubicBezTo>
                    <a:cubicBezTo>
                      <a:pt x="336233" y="265932"/>
                      <a:pt x="336872" y="271020"/>
                      <a:pt x="336872" y="275459"/>
                    </a:cubicBezTo>
                    <a:cubicBezTo>
                      <a:pt x="336872" y="288815"/>
                      <a:pt x="334325" y="295165"/>
                      <a:pt x="322863" y="295795"/>
                    </a:cubicBezTo>
                    <a:cubicBezTo>
                      <a:pt x="308855" y="296439"/>
                      <a:pt x="308217" y="284357"/>
                      <a:pt x="305670" y="262760"/>
                    </a:cubicBezTo>
                    <a:cubicBezTo>
                      <a:pt x="305032" y="255124"/>
                      <a:pt x="304394" y="232247"/>
                      <a:pt x="304394" y="203014"/>
                    </a:cubicBezTo>
                    <a:cubicBezTo>
                      <a:pt x="304394" y="167431"/>
                      <a:pt x="305032" y="124848"/>
                      <a:pt x="305670" y="92431"/>
                    </a:cubicBezTo>
                    <a:cubicBezTo>
                      <a:pt x="306302" y="78458"/>
                      <a:pt x="306302" y="65115"/>
                      <a:pt x="306302" y="52402"/>
                    </a:cubicBezTo>
                    <a:cubicBezTo>
                      <a:pt x="306302" y="40964"/>
                      <a:pt x="306940" y="26978"/>
                      <a:pt x="302479" y="15539"/>
                    </a:cubicBezTo>
                    <a:cubicBezTo>
                      <a:pt x="299301" y="7273"/>
                      <a:pt x="291649" y="2197"/>
                      <a:pt x="282740" y="1553"/>
                    </a:cubicBezTo>
                    <a:cubicBezTo>
                      <a:pt x="271910" y="923"/>
                      <a:pt x="234977" y="2827"/>
                      <a:pt x="229885" y="2827"/>
                    </a:cubicBezTo>
                    <a:cubicBezTo>
                      <a:pt x="217146" y="2827"/>
                      <a:pt x="207599" y="12992"/>
                      <a:pt x="207599" y="25067"/>
                    </a:cubicBezTo>
                    <a:cubicBezTo>
                      <a:pt x="207599" y="37779"/>
                      <a:pt x="217146" y="47307"/>
                      <a:pt x="229885" y="47307"/>
                    </a:cubicBezTo>
                    <a:cubicBezTo>
                      <a:pt x="235615" y="47307"/>
                      <a:pt x="243255" y="47307"/>
                      <a:pt x="261724" y="46033"/>
                    </a:cubicBezTo>
                    <a:cubicBezTo>
                      <a:pt x="261086" y="60650"/>
                      <a:pt x="260454" y="97513"/>
                      <a:pt x="260454" y="138185"/>
                    </a:cubicBezTo>
                    <a:cubicBezTo>
                      <a:pt x="255355" y="220165"/>
                      <a:pt x="236254" y="295789"/>
                      <a:pt x="160474" y="295789"/>
                    </a:cubicBezTo>
                    <a:cubicBezTo>
                      <a:pt x="106981" y="295789"/>
                      <a:pt x="99973" y="228432"/>
                      <a:pt x="99973" y="150897"/>
                    </a:cubicBezTo>
                    <a:lnTo>
                      <a:pt x="100612" y="100061"/>
                    </a:lnTo>
                    <a:cubicBezTo>
                      <a:pt x="100612" y="73993"/>
                      <a:pt x="99973" y="47307"/>
                      <a:pt x="98065" y="20622"/>
                    </a:cubicBezTo>
                    <a:cubicBezTo>
                      <a:pt x="96795" y="11724"/>
                      <a:pt x="89788" y="916"/>
                      <a:pt x="76418" y="286"/>
                    </a:cubicBezTo>
                    <a:cubicBezTo>
                      <a:pt x="38841" y="-357"/>
                      <a:pt x="31840" y="286"/>
                      <a:pt x="24832" y="286"/>
                    </a:cubicBezTo>
                    <a:cubicBezTo>
                      <a:pt x="12100" y="286"/>
                      <a:pt x="0" y="9170"/>
                      <a:pt x="0" y="22526"/>
                    </a:cubicBezTo>
                    <a:cubicBezTo>
                      <a:pt x="0" y="33965"/>
                      <a:pt x="8271" y="43492"/>
                      <a:pt x="19739" y="44766"/>
                    </a:cubicBezTo>
                    <a:cubicBezTo>
                      <a:pt x="23562" y="45397"/>
                      <a:pt x="28017" y="45397"/>
                      <a:pt x="33110" y="45397"/>
                    </a:cubicBezTo>
                    <a:lnTo>
                      <a:pt x="54764" y="44766"/>
                    </a:lnTo>
                    <a:cubicBezTo>
                      <a:pt x="55395" y="63198"/>
                      <a:pt x="56034" y="81629"/>
                      <a:pt x="56034" y="100061"/>
                    </a:cubicBezTo>
                    <a:lnTo>
                      <a:pt x="55395" y="150267"/>
                    </a:lnTo>
                    <a:cubicBezTo>
                      <a:pt x="55395" y="285000"/>
                      <a:pt x="87241" y="340275"/>
                      <a:pt x="160474" y="340275"/>
                    </a:cubicBezTo>
                    <a:cubicBezTo>
                      <a:pt x="208869" y="340275"/>
                      <a:pt x="241346" y="316768"/>
                      <a:pt x="263001" y="281172"/>
                    </a:cubicBezTo>
                    <a:cubicBezTo>
                      <a:pt x="264915" y="295158"/>
                      <a:pt x="269370" y="308501"/>
                      <a:pt x="278924" y="319940"/>
                    </a:cubicBezTo>
                    <a:cubicBezTo>
                      <a:pt x="289116" y="332652"/>
                      <a:pt x="306940" y="340275"/>
                      <a:pt x="324133" y="340275"/>
                    </a:cubicBezTo>
                    <a:cubicBezTo>
                      <a:pt x="327963" y="340275"/>
                      <a:pt x="331779" y="339645"/>
                      <a:pt x="335602" y="339014"/>
                    </a:cubicBezTo>
                    <a:cubicBezTo>
                      <a:pt x="370626" y="332652"/>
                      <a:pt x="380818" y="302151"/>
                      <a:pt x="380818" y="265295"/>
                    </a:cubicBezTo>
                    <a:lnTo>
                      <a:pt x="380818" y="257671"/>
                    </a:lnTo>
                    <a:cubicBezTo>
                      <a:pt x="379535" y="246239"/>
                      <a:pt x="369981" y="237972"/>
                      <a:pt x="358526" y="2379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14094598" y="2165665"/>
                <a:ext cx="338779" cy="452489"/>
              </a:xfrm>
              <a:custGeom>
                <a:avLst/>
                <a:gdLst/>
                <a:ahLst/>
                <a:cxnLst/>
                <a:rect l="l" t="t" r="r" b="b"/>
                <a:pathLst>
                  <a:path w="338779" h="452489" extrusionOk="0">
                    <a:moveTo>
                      <a:pt x="203138" y="105494"/>
                    </a:moveTo>
                    <a:cubicBezTo>
                      <a:pt x="152190" y="105494"/>
                      <a:pt x="116535" y="128371"/>
                      <a:pt x="93604" y="160789"/>
                    </a:cubicBezTo>
                    <a:lnTo>
                      <a:pt x="93604" y="81343"/>
                    </a:lnTo>
                    <a:cubicBezTo>
                      <a:pt x="93604" y="58466"/>
                      <a:pt x="93604" y="40672"/>
                      <a:pt x="92966" y="22240"/>
                    </a:cubicBezTo>
                    <a:cubicBezTo>
                      <a:pt x="92966" y="10171"/>
                      <a:pt x="82774" y="630"/>
                      <a:pt x="70680" y="630"/>
                    </a:cubicBezTo>
                    <a:lnTo>
                      <a:pt x="56033" y="1274"/>
                    </a:lnTo>
                    <a:cubicBezTo>
                      <a:pt x="46486" y="1274"/>
                      <a:pt x="40755" y="0"/>
                      <a:pt x="22286" y="0"/>
                    </a:cubicBezTo>
                    <a:cubicBezTo>
                      <a:pt x="10185" y="0"/>
                      <a:pt x="0" y="10178"/>
                      <a:pt x="0" y="22877"/>
                    </a:cubicBezTo>
                    <a:cubicBezTo>
                      <a:pt x="0" y="34328"/>
                      <a:pt x="9547" y="44487"/>
                      <a:pt x="21009" y="44487"/>
                    </a:cubicBezTo>
                    <a:cubicBezTo>
                      <a:pt x="35024" y="45117"/>
                      <a:pt x="42663" y="45760"/>
                      <a:pt x="49032" y="45760"/>
                    </a:cubicBezTo>
                    <a:lnTo>
                      <a:pt x="49032" y="299961"/>
                    </a:lnTo>
                    <a:cubicBezTo>
                      <a:pt x="49032" y="316488"/>
                      <a:pt x="49664" y="345091"/>
                      <a:pt x="50303" y="372407"/>
                    </a:cubicBezTo>
                    <a:cubicBezTo>
                      <a:pt x="50941" y="396571"/>
                      <a:pt x="51573" y="419441"/>
                      <a:pt x="51573" y="430249"/>
                    </a:cubicBezTo>
                    <a:cubicBezTo>
                      <a:pt x="51573" y="442962"/>
                      <a:pt x="61764" y="452489"/>
                      <a:pt x="73858" y="452489"/>
                    </a:cubicBezTo>
                    <a:cubicBezTo>
                      <a:pt x="86597" y="452489"/>
                      <a:pt x="96150" y="442962"/>
                      <a:pt x="96150" y="430249"/>
                    </a:cubicBezTo>
                    <a:cubicBezTo>
                      <a:pt x="96150" y="423256"/>
                      <a:pt x="96150" y="411174"/>
                      <a:pt x="95512" y="397832"/>
                    </a:cubicBezTo>
                    <a:cubicBezTo>
                      <a:pt x="117160" y="428976"/>
                      <a:pt x="149638" y="451846"/>
                      <a:pt x="196768" y="451846"/>
                    </a:cubicBezTo>
                    <a:cubicBezTo>
                      <a:pt x="287194" y="451846"/>
                      <a:pt x="338780" y="366688"/>
                      <a:pt x="338780" y="274549"/>
                    </a:cubicBezTo>
                    <a:cubicBezTo>
                      <a:pt x="338780" y="202091"/>
                      <a:pt x="306940" y="105494"/>
                      <a:pt x="203138" y="105494"/>
                    </a:cubicBezTo>
                    <a:close/>
                    <a:moveTo>
                      <a:pt x="195498" y="407359"/>
                    </a:moveTo>
                    <a:cubicBezTo>
                      <a:pt x="132451" y="407359"/>
                      <a:pt x="94880" y="343811"/>
                      <a:pt x="93604" y="275810"/>
                    </a:cubicBezTo>
                    <a:lnTo>
                      <a:pt x="93604" y="268817"/>
                    </a:lnTo>
                    <a:cubicBezTo>
                      <a:pt x="94874" y="200180"/>
                      <a:pt x="134991" y="149981"/>
                      <a:pt x="198045" y="149981"/>
                    </a:cubicBezTo>
                    <a:cubicBezTo>
                      <a:pt x="270001" y="149981"/>
                      <a:pt x="294202" y="214173"/>
                      <a:pt x="294202" y="272002"/>
                    </a:cubicBezTo>
                    <a:cubicBezTo>
                      <a:pt x="294202" y="338729"/>
                      <a:pt x="261730" y="407359"/>
                      <a:pt x="195498" y="4073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14468150" y="2271127"/>
                <a:ext cx="282626" cy="346393"/>
              </a:xfrm>
              <a:custGeom>
                <a:avLst/>
                <a:gdLst/>
                <a:ahLst/>
                <a:cxnLst/>
                <a:rect l="l" t="t" r="r" b="b"/>
                <a:pathLst>
                  <a:path w="282626" h="346393" extrusionOk="0">
                    <a:moveTo>
                      <a:pt x="274766" y="7655"/>
                    </a:moveTo>
                    <a:cubicBezTo>
                      <a:pt x="263304" y="-1873"/>
                      <a:pt x="250566" y="1305"/>
                      <a:pt x="237827" y="16552"/>
                    </a:cubicBezTo>
                    <a:lnTo>
                      <a:pt x="232096" y="23545"/>
                    </a:lnTo>
                    <a:cubicBezTo>
                      <a:pt x="211719" y="10833"/>
                      <a:pt x="181155" y="-606"/>
                      <a:pt x="150579" y="25"/>
                    </a:cubicBezTo>
                    <a:cubicBezTo>
                      <a:pt x="91355" y="655"/>
                      <a:pt x="49317" y="42607"/>
                      <a:pt x="50600" y="99169"/>
                    </a:cubicBezTo>
                    <a:cubicBezTo>
                      <a:pt x="51231" y="150649"/>
                      <a:pt x="87538" y="175430"/>
                      <a:pt x="134025" y="195135"/>
                    </a:cubicBezTo>
                    <a:cubicBezTo>
                      <a:pt x="147395" y="200211"/>
                      <a:pt x="160133" y="205300"/>
                      <a:pt x="170963" y="213567"/>
                    </a:cubicBezTo>
                    <a:cubicBezTo>
                      <a:pt x="187525" y="224362"/>
                      <a:pt x="197072" y="240252"/>
                      <a:pt x="197072" y="256149"/>
                    </a:cubicBezTo>
                    <a:cubicBezTo>
                      <a:pt x="197717" y="286650"/>
                      <a:pt x="172872" y="302540"/>
                      <a:pt x="144223" y="303171"/>
                    </a:cubicBezTo>
                    <a:cubicBezTo>
                      <a:pt x="114292" y="303801"/>
                      <a:pt x="90085" y="286013"/>
                      <a:pt x="75445" y="266938"/>
                    </a:cubicBezTo>
                    <a:lnTo>
                      <a:pt x="76708" y="265677"/>
                    </a:lnTo>
                    <a:cubicBezTo>
                      <a:pt x="91355" y="251691"/>
                      <a:pt x="93269" y="238979"/>
                      <a:pt x="82439" y="228814"/>
                    </a:cubicBezTo>
                    <a:cubicBezTo>
                      <a:pt x="72254" y="218006"/>
                      <a:pt x="59515" y="219917"/>
                      <a:pt x="44869" y="234533"/>
                    </a:cubicBezTo>
                    <a:lnTo>
                      <a:pt x="13029" y="266938"/>
                    </a:lnTo>
                    <a:cubicBezTo>
                      <a:pt x="-1618" y="281555"/>
                      <a:pt x="-4164" y="294267"/>
                      <a:pt x="6653" y="304444"/>
                    </a:cubicBezTo>
                    <a:cubicBezTo>
                      <a:pt x="16852" y="314609"/>
                      <a:pt x="30222" y="312698"/>
                      <a:pt x="44237" y="298725"/>
                    </a:cubicBezTo>
                    <a:lnTo>
                      <a:pt x="44237" y="298082"/>
                    </a:lnTo>
                    <a:cubicBezTo>
                      <a:pt x="70345" y="327952"/>
                      <a:pt x="104093" y="347027"/>
                      <a:pt x="144217" y="346377"/>
                    </a:cubicBezTo>
                    <a:cubicBezTo>
                      <a:pt x="199625" y="345747"/>
                      <a:pt x="242920" y="308253"/>
                      <a:pt x="241644" y="255500"/>
                    </a:cubicBezTo>
                    <a:cubicBezTo>
                      <a:pt x="241012" y="226260"/>
                      <a:pt x="225733" y="197670"/>
                      <a:pt x="197066" y="178608"/>
                    </a:cubicBezTo>
                    <a:cubicBezTo>
                      <a:pt x="182419" y="167800"/>
                      <a:pt x="166502" y="161438"/>
                      <a:pt x="151211" y="155718"/>
                    </a:cubicBezTo>
                    <a:cubicBezTo>
                      <a:pt x="123194" y="143649"/>
                      <a:pt x="95822" y="128402"/>
                      <a:pt x="95171" y="97259"/>
                    </a:cubicBezTo>
                    <a:cubicBezTo>
                      <a:pt x="94539" y="66745"/>
                      <a:pt x="117457" y="44505"/>
                      <a:pt x="150579" y="43875"/>
                    </a:cubicBezTo>
                    <a:cubicBezTo>
                      <a:pt x="165858" y="43875"/>
                      <a:pt x="184972" y="47690"/>
                      <a:pt x="203441" y="57848"/>
                    </a:cubicBezTo>
                    <a:cubicBezTo>
                      <a:pt x="195157" y="71203"/>
                      <a:pt x="195802" y="81999"/>
                      <a:pt x="205349" y="89635"/>
                    </a:cubicBezTo>
                    <a:cubicBezTo>
                      <a:pt x="216811" y="99163"/>
                      <a:pt x="229550" y="95985"/>
                      <a:pt x="242288" y="80738"/>
                    </a:cubicBezTo>
                    <a:lnTo>
                      <a:pt x="272220" y="45136"/>
                    </a:lnTo>
                    <a:cubicBezTo>
                      <a:pt x="284964" y="29901"/>
                      <a:pt x="286228" y="16552"/>
                      <a:pt x="274766" y="76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14776038" y="2271165"/>
                <a:ext cx="261098" cy="346352"/>
              </a:xfrm>
              <a:custGeom>
                <a:avLst/>
                <a:gdLst/>
                <a:ahLst/>
                <a:cxnLst/>
                <a:rect l="l" t="t" r="r" b="b"/>
                <a:pathLst>
                  <a:path w="261098" h="346352" extrusionOk="0">
                    <a:moveTo>
                      <a:pt x="216527" y="226235"/>
                    </a:moveTo>
                    <a:cubicBezTo>
                      <a:pt x="216527" y="284708"/>
                      <a:pt x="182780" y="301865"/>
                      <a:pt x="145196" y="301865"/>
                    </a:cubicBezTo>
                    <a:cubicBezTo>
                      <a:pt x="84076" y="301865"/>
                      <a:pt x="44584" y="257379"/>
                      <a:pt x="44584" y="172221"/>
                    </a:cubicBezTo>
                    <a:cubicBezTo>
                      <a:pt x="44584" y="102310"/>
                      <a:pt x="71338" y="44480"/>
                      <a:pt x="141380" y="44480"/>
                    </a:cubicBezTo>
                    <a:cubicBezTo>
                      <a:pt x="173864" y="44480"/>
                      <a:pt x="199341" y="57192"/>
                      <a:pt x="207612" y="67370"/>
                    </a:cubicBezTo>
                    <a:cubicBezTo>
                      <a:pt x="225449" y="90247"/>
                      <a:pt x="259829" y="63542"/>
                      <a:pt x="242004" y="38767"/>
                    </a:cubicBezTo>
                    <a:cubicBezTo>
                      <a:pt x="218435" y="12082"/>
                      <a:pt x="177680" y="0"/>
                      <a:pt x="140110" y="0"/>
                    </a:cubicBezTo>
                    <a:cubicBezTo>
                      <a:pt x="45861" y="0"/>
                      <a:pt x="0" y="77535"/>
                      <a:pt x="0" y="171590"/>
                    </a:cubicBezTo>
                    <a:cubicBezTo>
                      <a:pt x="0" y="267556"/>
                      <a:pt x="47763" y="346352"/>
                      <a:pt x="143926" y="346352"/>
                    </a:cubicBezTo>
                    <a:cubicBezTo>
                      <a:pt x="217153" y="346352"/>
                      <a:pt x="261099" y="300605"/>
                      <a:pt x="261099" y="226885"/>
                    </a:cubicBezTo>
                    <a:cubicBezTo>
                      <a:pt x="261105" y="197639"/>
                      <a:pt x="216527" y="197639"/>
                      <a:pt x="216527" y="22623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15072219" y="2271159"/>
                <a:ext cx="296110" cy="340632"/>
              </a:xfrm>
              <a:custGeom>
                <a:avLst/>
                <a:gdLst/>
                <a:ahLst/>
                <a:cxnLst/>
                <a:rect l="l" t="t" r="r" b="b"/>
                <a:pathLst>
                  <a:path w="296110" h="340632" extrusionOk="0">
                    <a:moveTo>
                      <a:pt x="205039" y="0"/>
                    </a:moveTo>
                    <a:cubicBezTo>
                      <a:pt x="163653" y="0"/>
                      <a:pt x="125437" y="28603"/>
                      <a:pt x="105704" y="75000"/>
                    </a:cubicBezTo>
                    <a:lnTo>
                      <a:pt x="103796" y="27335"/>
                    </a:lnTo>
                    <a:cubicBezTo>
                      <a:pt x="103152" y="15897"/>
                      <a:pt x="93598" y="6999"/>
                      <a:pt x="82142" y="6369"/>
                    </a:cubicBezTo>
                    <a:cubicBezTo>
                      <a:pt x="68140" y="5726"/>
                      <a:pt x="54126" y="6369"/>
                      <a:pt x="40755" y="6369"/>
                    </a:cubicBezTo>
                    <a:lnTo>
                      <a:pt x="22286" y="6369"/>
                    </a:lnTo>
                    <a:cubicBezTo>
                      <a:pt x="10179" y="6369"/>
                      <a:pt x="0" y="16534"/>
                      <a:pt x="0" y="28609"/>
                    </a:cubicBezTo>
                    <a:cubicBezTo>
                      <a:pt x="0" y="41309"/>
                      <a:pt x="10186" y="50849"/>
                      <a:pt x="22286" y="50849"/>
                    </a:cubicBezTo>
                    <a:lnTo>
                      <a:pt x="60488" y="50849"/>
                    </a:lnTo>
                    <a:cubicBezTo>
                      <a:pt x="61765" y="81350"/>
                      <a:pt x="61765" y="117576"/>
                      <a:pt x="61765" y="148720"/>
                    </a:cubicBezTo>
                    <a:lnTo>
                      <a:pt x="61765" y="295522"/>
                    </a:lnTo>
                    <a:lnTo>
                      <a:pt x="32465" y="295522"/>
                    </a:lnTo>
                    <a:cubicBezTo>
                      <a:pt x="20371" y="295522"/>
                      <a:pt x="10179" y="305050"/>
                      <a:pt x="10179" y="317762"/>
                    </a:cubicBezTo>
                    <a:cubicBezTo>
                      <a:pt x="10179" y="329831"/>
                      <a:pt x="20378" y="340002"/>
                      <a:pt x="32465" y="340002"/>
                    </a:cubicBezTo>
                    <a:cubicBezTo>
                      <a:pt x="38841" y="340002"/>
                      <a:pt x="122897" y="340002"/>
                      <a:pt x="136912" y="340633"/>
                    </a:cubicBezTo>
                    <a:cubicBezTo>
                      <a:pt x="149651" y="340633"/>
                      <a:pt x="159198" y="330468"/>
                      <a:pt x="159198" y="317756"/>
                    </a:cubicBezTo>
                    <a:cubicBezTo>
                      <a:pt x="159198" y="305674"/>
                      <a:pt x="149651" y="295516"/>
                      <a:pt x="136912" y="295516"/>
                    </a:cubicBezTo>
                    <a:lnTo>
                      <a:pt x="112712" y="296146"/>
                    </a:lnTo>
                    <a:lnTo>
                      <a:pt x="106336" y="296146"/>
                    </a:lnTo>
                    <a:lnTo>
                      <a:pt x="106336" y="181755"/>
                    </a:lnTo>
                    <a:cubicBezTo>
                      <a:pt x="108244" y="110583"/>
                      <a:pt x="168120" y="44487"/>
                      <a:pt x="205039" y="44487"/>
                    </a:cubicBezTo>
                    <a:cubicBezTo>
                      <a:pt x="229885" y="44487"/>
                      <a:pt x="250262" y="59734"/>
                      <a:pt x="251539" y="83884"/>
                    </a:cubicBezTo>
                    <a:cubicBezTo>
                      <a:pt x="252170" y="95966"/>
                      <a:pt x="261724" y="105494"/>
                      <a:pt x="273824" y="105494"/>
                    </a:cubicBezTo>
                    <a:cubicBezTo>
                      <a:pt x="285918" y="105494"/>
                      <a:pt x="296110" y="95329"/>
                      <a:pt x="296110" y="83254"/>
                    </a:cubicBezTo>
                    <a:cubicBezTo>
                      <a:pt x="296117" y="34322"/>
                      <a:pt x="248354" y="0"/>
                      <a:pt x="2050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15394508" y="2122973"/>
                <a:ext cx="115170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115170" h="114175" extrusionOk="0">
                    <a:moveTo>
                      <a:pt x="26058" y="104973"/>
                    </a:moveTo>
                    <a:cubicBezTo>
                      <a:pt x="37520" y="113227"/>
                      <a:pt x="52166" y="115781"/>
                      <a:pt x="67445" y="113227"/>
                    </a:cubicBezTo>
                    <a:cubicBezTo>
                      <a:pt x="98021" y="108138"/>
                      <a:pt x="119030" y="78918"/>
                      <a:pt x="114575" y="48405"/>
                    </a:cubicBezTo>
                    <a:cubicBezTo>
                      <a:pt x="109476" y="17261"/>
                      <a:pt x="80183" y="-4336"/>
                      <a:pt x="48975" y="740"/>
                    </a:cubicBezTo>
                    <a:cubicBezTo>
                      <a:pt x="17780" y="5829"/>
                      <a:pt x="-3874" y="34431"/>
                      <a:pt x="581" y="64932"/>
                    </a:cubicBezTo>
                    <a:cubicBezTo>
                      <a:pt x="3772" y="81459"/>
                      <a:pt x="12687" y="96076"/>
                      <a:pt x="26058" y="104973"/>
                    </a:cubicBezTo>
                    <a:close/>
                    <a:moveTo>
                      <a:pt x="54081" y="38877"/>
                    </a:moveTo>
                    <a:cubicBezTo>
                      <a:pt x="66187" y="36973"/>
                      <a:pt x="75735" y="42692"/>
                      <a:pt x="77649" y="53493"/>
                    </a:cubicBezTo>
                    <a:cubicBezTo>
                      <a:pt x="78926" y="64932"/>
                      <a:pt x="71919" y="73829"/>
                      <a:pt x="59812" y="75733"/>
                    </a:cubicBezTo>
                    <a:cubicBezTo>
                      <a:pt x="48350" y="77638"/>
                      <a:pt x="38802" y="70645"/>
                      <a:pt x="36888" y="59206"/>
                    </a:cubicBezTo>
                    <a:cubicBezTo>
                      <a:pt x="35611" y="49042"/>
                      <a:pt x="42619" y="40151"/>
                      <a:pt x="54081" y="388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15384278" y="2277528"/>
                <a:ext cx="177035" cy="334263"/>
              </a:xfrm>
              <a:custGeom>
                <a:avLst/>
                <a:gdLst/>
                <a:ahLst/>
                <a:cxnLst/>
                <a:rect l="l" t="t" r="r" b="b"/>
                <a:pathLst>
                  <a:path w="177035" h="334263" extrusionOk="0">
                    <a:moveTo>
                      <a:pt x="154743" y="289784"/>
                    </a:moveTo>
                    <a:lnTo>
                      <a:pt x="108257" y="289784"/>
                    </a:lnTo>
                    <a:lnTo>
                      <a:pt x="109534" y="118193"/>
                    </a:lnTo>
                    <a:cubicBezTo>
                      <a:pt x="109534" y="51467"/>
                      <a:pt x="108257" y="44487"/>
                      <a:pt x="107625" y="35583"/>
                    </a:cubicBezTo>
                    <a:lnTo>
                      <a:pt x="106349" y="20966"/>
                    </a:lnTo>
                    <a:cubicBezTo>
                      <a:pt x="105717" y="9528"/>
                      <a:pt x="96151" y="0"/>
                      <a:pt x="84063" y="0"/>
                    </a:cubicBezTo>
                    <a:lnTo>
                      <a:pt x="25470" y="0"/>
                    </a:lnTo>
                    <a:cubicBezTo>
                      <a:pt x="13377" y="0"/>
                      <a:pt x="3185" y="9528"/>
                      <a:pt x="3185" y="22240"/>
                    </a:cubicBezTo>
                    <a:cubicBezTo>
                      <a:pt x="3185" y="34309"/>
                      <a:pt x="12732" y="43837"/>
                      <a:pt x="24839" y="44480"/>
                    </a:cubicBezTo>
                    <a:cubicBezTo>
                      <a:pt x="36932" y="45111"/>
                      <a:pt x="53487" y="45111"/>
                      <a:pt x="63041" y="45111"/>
                    </a:cubicBezTo>
                    <a:cubicBezTo>
                      <a:pt x="63686" y="52104"/>
                      <a:pt x="64962" y="66077"/>
                      <a:pt x="64962" y="118830"/>
                    </a:cubicBezTo>
                    <a:lnTo>
                      <a:pt x="63686" y="289777"/>
                    </a:lnTo>
                    <a:lnTo>
                      <a:pt x="22286" y="289777"/>
                    </a:lnTo>
                    <a:cubicBezTo>
                      <a:pt x="10192" y="289777"/>
                      <a:pt x="0" y="299955"/>
                      <a:pt x="0" y="312667"/>
                    </a:cubicBezTo>
                    <a:cubicBezTo>
                      <a:pt x="0" y="324106"/>
                      <a:pt x="9567" y="334264"/>
                      <a:pt x="21654" y="334264"/>
                    </a:cubicBezTo>
                    <a:lnTo>
                      <a:pt x="154750" y="334264"/>
                    </a:lnTo>
                    <a:cubicBezTo>
                      <a:pt x="166844" y="334264"/>
                      <a:pt x="177036" y="324099"/>
                      <a:pt x="177036" y="312024"/>
                    </a:cubicBezTo>
                    <a:cubicBezTo>
                      <a:pt x="177029" y="299311"/>
                      <a:pt x="166831" y="289784"/>
                      <a:pt x="154743" y="2897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15586170" y="2165665"/>
                <a:ext cx="338786" cy="452489"/>
              </a:xfrm>
              <a:custGeom>
                <a:avLst/>
                <a:gdLst/>
                <a:ahLst/>
                <a:cxnLst/>
                <a:rect l="l" t="t" r="r" b="b"/>
                <a:pathLst>
                  <a:path w="338786" h="452489" extrusionOk="0">
                    <a:moveTo>
                      <a:pt x="203144" y="105494"/>
                    </a:moveTo>
                    <a:cubicBezTo>
                      <a:pt x="152203" y="105494"/>
                      <a:pt x="116535" y="128371"/>
                      <a:pt x="93611" y="160789"/>
                    </a:cubicBezTo>
                    <a:lnTo>
                      <a:pt x="93611" y="81343"/>
                    </a:lnTo>
                    <a:cubicBezTo>
                      <a:pt x="93611" y="58466"/>
                      <a:pt x="93611" y="40672"/>
                      <a:pt x="92979" y="22240"/>
                    </a:cubicBezTo>
                    <a:cubicBezTo>
                      <a:pt x="92979" y="10171"/>
                      <a:pt x="82780" y="630"/>
                      <a:pt x="70693" y="630"/>
                    </a:cubicBezTo>
                    <a:lnTo>
                      <a:pt x="56046" y="1274"/>
                    </a:lnTo>
                    <a:cubicBezTo>
                      <a:pt x="46480" y="1274"/>
                      <a:pt x="40755" y="0"/>
                      <a:pt x="22286" y="0"/>
                    </a:cubicBezTo>
                    <a:cubicBezTo>
                      <a:pt x="10192" y="0"/>
                      <a:pt x="0" y="10178"/>
                      <a:pt x="0" y="22877"/>
                    </a:cubicBezTo>
                    <a:cubicBezTo>
                      <a:pt x="0" y="34328"/>
                      <a:pt x="9567" y="44487"/>
                      <a:pt x="21022" y="44487"/>
                    </a:cubicBezTo>
                    <a:cubicBezTo>
                      <a:pt x="35024" y="45117"/>
                      <a:pt x="42663" y="45760"/>
                      <a:pt x="49039" y="45760"/>
                    </a:cubicBezTo>
                    <a:lnTo>
                      <a:pt x="49039" y="299961"/>
                    </a:lnTo>
                    <a:cubicBezTo>
                      <a:pt x="49039" y="316488"/>
                      <a:pt x="49671" y="345091"/>
                      <a:pt x="50316" y="372407"/>
                    </a:cubicBezTo>
                    <a:cubicBezTo>
                      <a:pt x="50947" y="396571"/>
                      <a:pt x="51579" y="419441"/>
                      <a:pt x="51579" y="430249"/>
                    </a:cubicBezTo>
                    <a:cubicBezTo>
                      <a:pt x="51579" y="442962"/>
                      <a:pt x="61777" y="452489"/>
                      <a:pt x="73865" y="452489"/>
                    </a:cubicBezTo>
                    <a:cubicBezTo>
                      <a:pt x="86603" y="452489"/>
                      <a:pt x="96151" y="442962"/>
                      <a:pt x="96151" y="430249"/>
                    </a:cubicBezTo>
                    <a:cubicBezTo>
                      <a:pt x="96151" y="423256"/>
                      <a:pt x="96151" y="411174"/>
                      <a:pt x="95519" y="397832"/>
                    </a:cubicBezTo>
                    <a:cubicBezTo>
                      <a:pt x="117173" y="428976"/>
                      <a:pt x="149644" y="451846"/>
                      <a:pt x="196781" y="451846"/>
                    </a:cubicBezTo>
                    <a:cubicBezTo>
                      <a:pt x="287201" y="451846"/>
                      <a:pt x="338786" y="366688"/>
                      <a:pt x="338786" y="274549"/>
                    </a:cubicBezTo>
                    <a:cubicBezTo>
                      <a:pt x="338786" y="202091"/>
                      <a:pt x="306947" y="105494"/>
                      <a:pt x="203144" y="105494"/>
                    </a:cubicBezTo>
                    <a:close/>
                    <a:moveTo>
                      <a:pt x="195505" y="407359"/>
                    </a:moveTo>
                    <a:cubicBezTo>
                      <a:pt x="132458" y="407359"/>
                      <a:pt x="94893" y="343811"/>
                      <a:pt x="93611" y="275810"/>
                    </a:cubicBezTo>
                    <a:lnTo>
                      <a:pt x="93611" y="268817"/>
                    </a:lnTo>
                    <a:cubicBezTo>
                      <a:pt x="94887" y="200180"/>
                      <a:pt x="134998" y="149981"/>
                      <a:pt x="198045" y="149981"/>
                    </a:cubicBezTo>
                    <a:cubicBezTo>
                      <a:pt x="270008" y="149981"/>
                      <a:pt x="294208" y="214173"/>
                      <a:pt x="294208" y="272002"/>
                    </a:cubicBezTo>
                    <a:cubicBezTo>
                      <a:pt x="294208" y="338729"/>
                      <a:pt x="261737" y="407359"/>
                      <a:pt x="195505" y="4073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15974016" y="2271165"/>
                <a:ext cx="263651" cy="346358"/>
              </a:xfrm>
              <a:custGeom>
                <a:avLst/>
                <a:gdLst/>
                <a:ahLst/>
                <a:cxnLst/>
                <a:rect l="l" t="t" r="r" b="b"/>
                <a:pathLst>
                  <a:path w="263651" h="346358" extrusionOk="0">
                    <a:moveTo>
                      <a:pt x="242629" y="198919"/>
                    </a:moveTo>
                    <a:cubicBezTo>
                      <a:pt x="252828" y="198276"/>
                      <a:pt x="262375" y="188741"/>
                      <a:pt x="263007" y="178583"/>
                    </a:cubicBezTo>
                    <a:cubicBezTo>
                      <a:pt x="263652" y="170960"/>
                      <a:pt x="263652" y="163967"/>
                      <a:pt x="263652" y="157604"/>
                    </a:cubicBezTo>
                    <a:cubicBezTo>
                      <a:pt x="263652" y="53384"/>
                      <a:pt x="213343" y="0"/>
                      <a:pt x="143926" y="0"/>
                    </a:cubicBezTo>
                    <a:cubicBezTo>
                      <a:pt x="56685" y="0"/>
                      <a:pt x="0" y="84528"/>
                      <a:pt x="0" y="179220"/>
                    </a:cubicBezTo>
                    <a:cubicBezTo>
                      <a:pt x="0" y="239597"/>
                      <a:pt x="17838" y="275186"/>
                      <a:pt x="31853" y="292987"/>
                    </a:cubicBezTo>
                    <a:cubicBezTo>
                      <a:pt x="57961" y="325392"/>
                      <a:pt x="101894" y="346358"/>
                      <a:pt x="143294" y="346358"/>
                    </a:cubicBezTo>
                    <a:cubicBezTo>
                      <a:pt x="195511" y="346358"/>
                      <a:pt x="236267" y="333659"/>
                      <a:pt x="258559" y="289160"/>
                    </a:cubicBezTo>
                    <a:cubicBezTo>
                      <a:pt x="259835" y="286625"/>
                      <a:pt x="261099" y="283440"/>
                      <a:pt x="261099" y="279632"/>
                    </a:cubicBezTo>
                    <a:cubicBezTo>
                      <a:pt x="261099" y="270104"/>
                      <a:pt x="252196" y="258035"/>
                      <a:pt x="239458" y="258035"/>
                    </a:cubicBezTo>
                    <a:cubicBezTo>
                      <a:pt x="231174" y="258035"/>
                      <a:pt x="222897" y="263111"/>
                      <a:pt x="219712" y="270747"/>
                    </a:cubicBezTo>
                    <a:cubicBezTo>
                      <a:pt x="212705" y="285994"/>
                      <a:pt x="197426" y="303152"/>
                      <a:pt x="143294" y="303152"/>
                    </a:cubicBezTo>
                    <a:cubicBezTo>
                      <a:pt x="91077" y="303152"/>
                      <a:pt x="47131" y="261850"/>
                      <a:pt x="45854" y="200193"/>
                    </a:cubicBezTo>
                    <a:lnTo>
                      <a:pt x="124180" y="200193"/>
                    </a:lnTo>
                    <a:cubicBezTo>
                      <a:pt x="156033" y="200180"/>
                      <a:pt x="209526" y="199550"/>
                      <a:pt x="242629" y="198919"/>
                    </a:cubicBezTo>
                    <a:close/>
                    <a:moveTo>
                      <a:pt x="44572" y="156337"/>
                    </a:moveTo>
                    <a:cubicBezTo>
                      <a:pt x="50316" y="93419"/>
                      <a:pt x="88518" y="43850"/>
                      <a:pt x="145196" y="43850"/>
                    </a:cubicBezTo>
                    <a:cubicBezTo>
                      <a:pt x="196782" y="43850"/>
                      <a:pt x="219699" y="90241"/>
                      <a:pt x="219067" y="156337"/>
                    </a:cubicBezTo>
                    <a:lnTo>
                      <a:pt x="44572" y="15633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0" name="Google Shape;400;p2"/>
          <p:cNvGrpSpPr/>
          <p:nvPr/>
        </p:nvGrpSpPr>
        <p:grpSpPr>
          <a:xfrm rot="-810493">
            <a:off x="10140465" y="2237215"/>
            <a:ext cx="1327576" cy="495491"/>
            <a:chOff x="15208913" y="3353899"/>
            <a:chExt cx="1991233" cy="743152"/>
          </a:xfrm>
        </p:grpSpPr>
        <p:sp>
          <p:nvSpPr>
            <p:cNvPr id="401" name="Google Shape;401;p2"/>
            <p:cNvSpPr/>
            <p:nvPr/>
          </p:nvSpPr>
          <p:spPr>
            <a:xfrm>
              <a:off x="15208913" y="3353899"/>
              <a:ext cx="1991233" cy="743152"/>
            </a:xfrm>
            <a:custGeom>
              <a:avLst/>
              <a:gdLst/>
              <a:ahLst/>
              <a:cxnLst/>
              <a:rect l="l" t="t" r="r" b="b"/>
              <a:pathLst>
                <a:path w="1991233" h="743152" extrusionOk="0">
                  <a:moveTo>
                    <a:pt x="64986" y="684707"/>
                  </a:moveTo>
                  <a:cubicBezTo>
                    <a:pt x="103198" y="721027"/>
                    <a:pt x="150517" y="735005"/>
                    <a:pt x="192182" y="735005"/>
                  </a:cubicBezTo>
                  <a:cubicBezTo>
                    <a:pt x="193269" y="735009"/>
                    <a:pt x="196073" y="735052"/>
                    <a:pt x="201935" y="735156"/>
                  </a:cubicBezTo>
                  <a:cubicBezTo>
                    <a:pt x="211684" y="735328"/>
                    <a:pt x="226857" y="735595"/>
                    <a:pt x="241095" y="735595"/>
                  </a:cubicBezTo>
                  <a:lnTo>
                    <a:pt x="284057" y="735595"/>
                  </a:lnTo>
                  <a:cubicBezTo>
                    <a:pt x="310557" y="735595"/>
                    <a:pt x="335881" y="729825"/>
                    <a:pt x="358601" y="719618"/>
                  </a:cubicBezTo>
                  <a:cubicBezTo>
                    <a:pt x="380712" y="709682"/>
                    <a:pt x="399676" y="695872"/>
                    <a:pt x="415128" y="679907"/>
                  </a:cubicBezTo>
                  <a:cubicBezTo>
                    <a:pt x="430513" y="691854"/>
                    <a:pt x="447346" y="702328"/>
                    <a:pt x="465542" y="711059"/>
                  </a:cubicBezTo>
                  <a:cubicBezTo>
                    <a:pt x="507972" y="731417"/>
                    <a:pt x="553443" y="740240"/>
                    <a:pt x="598764" y="740240"/>
                  </a:cubicBezTo>
                  <a:cubicBezTo>
                    <a:pt x="636040" y="740240"/>
                    <a:pt x="673252" y="734227"/>
                    <a:pt x="708652" y="720672"/>
                  </a:cubicBezTo>
                  <a:cubicBezTo>
                    <a:pt x="729910" y="729418"/>
                    <a:pt x="753467" y="734426"/>
                    <a:pt x="777425" y="734426"/>
                  </a:cubicBezTo>
                  <a:cubicBezTo>
                    <a:pt x="777425" y="734426"/>
                    <a:pt x="900503" y="735005"/>
                    <a:pt x="901268" y="735005"/>
                  </a:cubicBezTo>
                  <a:cubicBezTo>
                    <a:pt x="913319" y="735005"/>
                    <a:pt x="925031" y="733827"/>
                    <a:pt x="936314" y="731625"/>
                  </a:cubicBezTo>
                  <a:cubicBezTo>
                    <a:pt x="946533" y="733456"/>
                    <a:pt x="957074" y="734426"/>
                    <a:pt x="967867" y="734426"/>
                  </a:cubicBezTo>
                  <a:cubicBezTo>
                    <a:pt x="967867" y="734426"/>
                    <a:pt x="1090945" y="735005"/>
                    <a:pt x="1091709" y="735005"/>
                  </a:cubicBezTo>
                  <a:cubicBezTo>
                    <a:pt x="1117910" y="735005"/>
                    <a:pt x="1142522" y="729446"/>
                    <a:pt x="1164589" y="719838"/>
                  </a:cubicBezTo>
                  <a:cubicBezTo>
                    <a:pt x="1200148" y="733584"/>
                    <a:pt x="1238392" y="740240"/>
                    <a:pt x="1277519" y="740240"/>
                  </a:cubicBezTo>
                  <a:cubicBezTo>
                    <a:pt x="1328523" y="740240"/>
                    <a:pt x="1377408" y="728860"/>
                    <a:pt x="1420558" y="705437"/>
                  </a:cubicBezTo>
                  <a:cubicBezTo>
                    <a:pt x="1449164" y="726234"/>
                    <a:pt x="1486487" y="740830"/>
                    <a:pt x="1528363" y="740830"/>
                  </a:cubicBezTo>
                  <a:cubicBezTo>
                    <a:pt x="1557614" y="740830"/>
                    <a:pt x="1584472" y="733676"/>
                    <a:pt x="1607503" y="722591"/>
                  </a:cubicBezTo>
                  <a:cubicBezTo>
                    <a:pt x="1632198" y="735463"/>
                    <a:pt x="1660768" y="743153"/>
                    <a:pt x="1691513" y="743153"/>
                  </a:cubicBezTo>
                  <a:cubicBezTo>
                    <a:pt x="1729262" y="743153"/>
                    <a:pt x="1768283" y="731497"/>
                    <a:pt x="1801552" y="706562"/>
                  </a:cubicBezTo>
                  <a:cubicBezTo>
                    <a:pt x="1834240" y="682062"/>
                    <a:pt x="1856885" y="648077"/>
                    <a:pt x="1867601" y="611594"/>
                  </a:cubicBezTo>
                  <a:cubicBezTo>
                    <a:pt x="1867601" y="611594"/>
                    <a:pt x="1883862" y="557494"/>
                    <a:pt x="1884260" y="556146"/>
                  </a:cubicBezTo>
                  <a:cubicBezTo>
                    <a:pt x="1884260" y="556146"/>
                    <a:pt x="1891464" y="531410"/>
                    <a:pt x="1891448" y="531346"/>
                  </a:cubicBezTo>
                  <a:cubicBezTo>
                    <a:pt x="1895248" y="519244"/>
                    <a:pt x="1898043" y="507883"/>
                    <a:pt x="1899521" y="501982"/>
                  </a:cubicBezTo>
                  <a:cubicBezTo>
                    <a:pt x="1900660" y="497441"/>
                    <a:pt x="1901197" y="495330"/>
                    <a:pt x="1901671" y="493610"/>
                  </a:cubicBezTo>
                  <a:cubicBezTo>
                    <a:pt x="1902747" y="489732"/>
                    <a:pt x="1903679" y="485813"/>
                    <a:pt x="1904467" y="481867"/>
                  </a:cubicBezTo>
                  <a:cubicBezTo>
                    <a:pt x="1905303" y="477673"/>
                    <a:pt x="1906407" y="473328"/>
                    <a:pt x="1909039" y="463396"/>
                  </a:cubicBezTo>
                  <a:cubicBezTo>
                    <a:pt x="1909326" y="462315"/>
                    <a:pt x="1909636" y="461150"/>
                    <a:pt x="1909509" y="461541"/>
                  </a:cubicBezTo>
                  <a:lnTo>
                    <a:pt x="1917888" y="433146"/>
                  </a:lnTo>
                  <a:cubicBezTo>
                    <a:pt x="1923491" y="428920"/>
                    <a:pt x="1928828" y="424391"/>
                    <a:pt x="1933878" y="419591"/>
                  </a:cubicBezTo>
                  <a:cubicBezTo>
                    <a:pt x="1966299" y="388762"/>
                    <a:pt x="1988425" y="345073"/>
                    <a:pt x="1991010" y="295466"/>
                  </a:cubicBezTo>
                  <a:cubicBezTo>
                    <a:pt x="1991157" y="292625"/>
                    <a:pt x="1991233" y="289780"/>
                    <a:pt x="1991233" y="286931"/>
                  </a:cubicBezTo>
                  <a:cubicBezTo>
                    <a:pt x="1991233" y="236195"/>
                    <a:pt x="1970520" y="189517"/>
                    <a:pt x="1937099" y="156031"/>
                  </a:cubicBezTo>
                  <a:cubicBezTo>
                    <a:pt x="1906343" y="125214"/>
                    <a:pt x="1861281" y="102382"/>
                    <a:pt x="1815248" y="102534"/>
                  </a:cubicBezTo>
                  <a:cubicBezTo>
                    <a:pt x="1800807" y="101907"/>
                    <a:pt x="1787156" y="102154"/>
                    <a:pt x="1779143" y="102274"/>
                  </a:cubicBezTo>
                  <a:cubicBezTo>
                    <a:pt x="1774603" y="102342"/>
                    <a:pt x="1771532" y="102382"/>
                    <a:pt x="1768717" y="102382"/>
                  </a:cubicBezTo>
                  <a:cubicBezTo>
                    <a:pt x="1766144" y="102382"/>
                    <a:pt x="1763571" y="102442"/>
                    <a:pt x="1761003" y="102565"/>
                  </a:cubicBezTo>
                  <a:cubicBezTo>
                    <a:pt x="1753954" y="102901"/>
                    <a:pt x="1747486" y="102901"/>
                    <a:pt x="1740437" y="102565"/>
                  </a:cubicBezTo>
                  <a:cubicBezTo>
                    <a:pt x="1737869" y="102442"/>
                    <a:pt x="1735296" y="102382"/>
                    <a:pt x="1732723" y="102382"/>
                  </a:cubicBezTo>
                  <a:cubicBezTo>
                    <a:pt x="1716921" y="102382"/>
                    <a:pt x="1701580" y="104401"/>
                    <a:pt x="1686949" y="108164"/>
                  </a:cubicBezTo>
                  <a:cubicBezTo>
                    <a:pt x="1675392" y="105885"/>
                    <a:pt x="1663508" y="104704"/>
                    <a:pt x="1651441" y="104704"/>
                  </a:cubicBezTo>
                  <a:cubicBezTo>
                    <a:pt x="1644376" y="104704"/>
                    <a:pt x="1636136" y="104345"/>
                    <a:pt x="1623162" y="103731"/>
                  </a:cubicBezTo>
                  <a:cubicBezTo>
                    <a:pt x="1620593" y="103607"/>
                    <a:pt x="1618020" y="103547"/>
                    <a:pt x="1615448" y="103547"/>
                  </a:cubicBezTo>
                  <a:cubicBezTo>
                    <a:pt x="1611608" y="103547"/>
                    <a:pt x="1607200" y="103455"/>
                    <a:pt x="1600438" y="103300"/>
                  </a:cubicBezTo>
                  <a:cubicBezTo>
                    <a:pt x="1594245" y="103160"/>
                    <a:pt x="1585762" y="102957"/>
                    <a:pt x="1577128" y="102957"/>
                  </a:cubicBezTo>
                  <a:cubicBezTo>
                    <a:pt x="1565046" y="102957"/>
                    <a:pt x="1553238" y="104154"/>
                    <a:pt x="1541840" y="106400"/>
                  </a:cubicBezTo>
                  <a:cubicBezTo>
                    <a:pt x="1531529" y="104549"/>
                    <a:pt x="1520812" y="103547"/>
                    <a:pt x="1509781" y="103547"/>
                  </a:cubicBezTo>
                  <a:lnTo>
                    <a:pt x="1439526" y="103547"/>
                  </a:lnTo>
                  <a:cubicBezTo>
                    <a:pt x="1417551" y="103547"/>
                    <a:pt x="1396699" y="107458"/>
                    <a:pt x="1377535" y="114381"/>
                  </a:cubicBezTo>
                  <a:cubicBezTo>
                    <a:pt x="1343616" y="101827"/>
                    <a:pt x="1308037" y="95978"/>
                    <a:pt x="1272294" y="95978"/>
                  </a:cubicBezTo>
                  <a:cubicBezTo>
                    <a:pt x="1245301" y="95978"/>
                    <a:pt x="1218360" y="99309"/>
                    <a:pt x="1192147" y="106428"/>
                  </a:cubicBezTo>
                  <a:cubicBezTo>
                    <a:pt x="1181773" y="84115"/>
                    <a:pt x="1167340" y="64897"/>
                    <a:pt x="1150483" y="49332"/>
                  </a:cubicBezTo>
                  <a:cubicBezTo>
                    <a:pt x="1115935" y="17433"/>
                    <a:pt x="1071092" y="583"/>
                    <a:pt x="1025529" y="583"/>
                  </a:cubicBezTo>
                  <a:lnTo>
                    <a:pt x="1011017" y="583"/>
                  </a:lnTo>
                  <a:cubicBezTo>
                    <a:pt x="1006576" y="583"/>
                    <a:pt x="1001929" y="662"/>
                    <a:pt x="998834" y="714"/>
                  </a:cubicBezTo>
                  <a:cubicBezTo>
                    <a:pt x="990455" y="854"/>
                    <a:pt x="985242" y="906"/>
                    <a:pt x="973860" y="583"/>
                  </a:cubicBezTo>
                  <a:cubicBezTo>
                    <a:pt x="949113" y="583"/>
                    <a:pt x="925788" y="5538"/>
                    <a:pt x="904693" y="14181"/>
                  </a:cubicBezTo>
                  <a:cubicBezTo>
                    <a:pt x="882606" y="5199"/>
                    <a:pt x="858946" y="583"/>
                    <a:pt x="835091" y="583"/>
                  </a:cubicBezTo>
                  <a:lnTo>
                    <a:pt x="820579" y="583"/>
                  </a:lnTo>
                  <a:cubicBezTo>
                    <a:pt x="816139" y="583"/>
                    <a:pt x="811491" y="662"/>
                    <a:pt x="808397" y="714"/>
                  </a:cubicBezTo>
                  <a:cubicBezTo>
                    <a:pt x="800018" y="854"/>
                    <a:pt x="794805" y="906"/>
                    <a:pt x="783423" y="583"/>
                  </a:cubicBezTo>
                  <a:cubicBezTo>
                    <a:pt x="731384" y="583"/>
                    <a:pt x="685641" y="22501"/>
                    <a:pt x="653670" y="54527"/>
                  </a:cubicBezTo>
                  <a:cubicBezTo>
                    <a:pt x="641360" y="66857"/>
                    <a:pt x="630548" y="81234"/>
                    <a:pt x="621902" y="97230"/>
                  </a:cubicBezTo>
                  <a:cubicBezTo>
                    <a:pt x="612479" y="96393"/>
                    <a:pt x="603021" y="95982"/>
                    <a:pt x="593547" y="95982"/>
                  </a:cubicBezTo>
                  <a:cubicBezTo>
                    <a:pt x="585482" y="95982"/>
                    <a:pt x="577422" y="96281"/>
                    <a:pt x="569385" y="96887"/>
                  </a:cubicBezTo>
                  <a:cubicBezTo>
                    <a:pt x="560146" y="80040"/>
                    <a:pt x="548390" y="64874"/>
                    <a:pt x="534722" y="51921"/>
                  </a:cubicBezTo>
                  <a:cubicBezTo>
                    <a:pt x="501930" y="20845"/>
                    <a:pt x="457354" y="1744"/>
                    <a:pt x="408888" y="1744"/>
                  </a:cubicBezTo>
                  <a:cubicBezTo>
                    <a:pt x="392480" y="1744"/>
                    <a:pt x="376925" y="1500"/>
                    <a:pt x="359318" y="1217"/>
                  </a:cubicBezTo>
                  <a:cubicBezTo>
                    <a:pt x="340640" y="918"/>
                    <a:pt x="319979" y="587"/>
                    <a:pt x="297112" y="591"/>
                  </a:cubicBezTo>
                  <a:cubicBezTo>
                    <a:pt x="297112" y="591"/>
                    <a:pt x="185057" y="0"/>
                    <a:pt x="184201" y="0"/>
                  </a:cubicBezTo>
                  <a:cubicBezTo>
                    <a:pt x="159653" y="-8"/>
                    <a:pt x="135707" y="4880"/>
                    <a:pt x="113620" y="14050"/>
                  </a:cubicBezTo>
                  <a:cubicBezTo>
                    <a:pt x="91023" y="23431"/>
                    <a:pt x="70788" y="37117"/>
                    <a:pt x="53891" y="54060"/>
                  </a:cubicBezTo>
                  <a:cubicBezTo>
                    <a:pt x="20382" y="87650"/>
                    <a:pt x="0" y="134144"/>
                    <a:pt x="0" y="184557"/>
                  </a:cubicBezTo>
                  <a:cubicBezTo>
                    <a:pt x="0" y="232759"/>
                    <a:pt x="18761" y="277889"/>
                    <a:pt x="50721" y="311367"/>
                  </a:cubicBezTo>
                  <a:cubicBezTo>
                    <a:pt x="50804" y="352515"/>
                    <a:pt x="50896" y="398052"/>
                    <a:pt x="50968" y="433290"/>
                  </a:cubicBezTo>
                  <a:cubicBezTo>
                    <a:pt x="20119" y="469992"/>
                    <a:pt x="5751" y="516251"/>
                    <a:pt x="8351" y="560818"/>
                  </a:cubicBezTo>
                  <a:cubicBezTo>
                    <a:pt x="10518" y="601990"/>
                    <a:pt x="26806" y="648420"/>
                    <a:pt x="64986" y="6847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2" name="Google Shape;402;p2"/>
            <p:cNvGrpSpPr/>
            <p:nvPr/>
          </p:nvGrpSpPr>
          <p:grpSpPr>
            <a:xfrm>
              <a:off x="15372206" y="3517508"/>
              <a:ext cx="1664649" cy="415932"/>
              <a:chOff x="15372206" y="3517508"/>
              <a:chExt cx="1664649" cy="415932"/>
            </a:xfrm>
          </p:grpSpPr>
          <p:sp>
            <p:nvSpPr>
              <p:cNvPr id="403" name="Google Shape;403;p2"/>
              <p:cNvSpPr/>
              <p:nvPr/>
            </p:nvSpPr>
            <p:spPr>
              <a:xfrm>
                <a:off x="15372206" y="3517508"/>
                <a:ext cx="266474" cy="408374"/>
              </a:xfrm>
              <a:custGeom>
                <a:avLst/>
                <a:gdLst/>
                <a:ahLst/>
                <a:cxnLst/>
                <a:rect l="l" t="t" r="r" b="b"/>
                <a:pathLst>
                  <a:path w="266474" h="408374" extrusionOk="0">
                    <a:moveTo>
                      <a:pt x="245583" y="1744"/>
                    </a:moveTo>
                    <a:cubicBezTo>
                      <a:pt x="208426" y="1744"/>
                      <a:pt x="175917" y="591"/>
                      <a:pt x="132951" y="591"/>
                    </a:cubicBezTo>
                    <a:lnTo>
                      <a:pt x="20896" y="0"/>
                    </a:lnTo>
                    <a:cubicBezTo>
                      <a:pt x="9287" y="0"/>
                      <a:pt x="0" y="9313"/>
                      <a:pt x="0" y="20949"/>
                    </a:cubicBezTo>
                    <a:cubicBezTo>
                      <a:pt x="0" y="31994"/>
                      <a:pt x="8706" y="40721"/>
                      <a:pt x="19737" y="40721"/>
                    </a:cubicBezTo>
                    <a:lnTo>
                      <a:pt x="50506" y="40721"/>
                    </a:lnTo>
                    <a:lnTo>
                      <a:pt x="51087" y="329834"/>
                    </a:lnTo>
                    <a:cubicBezTo>
                      <a:pt x="51087" y="341470"/>
                      <a:pt x="51087" y="353684"/>
                      <a:pt x="50506" y="367063"/>
                    </a:cubicBezTo>
                    <a:cubicBezTo>
                      <a:pt x="40056" y="367063"/>
                      <a:pt x="31927" y="367063"/>
                      <a:pt x="27869" y="367654"/>
                    </a:cubicBezTo>
                    <a:cubicBezTo>
                      <a:pt x="14516" y="368807"/>
                      <a:pt x="7551" y="378699"/>
                      <a:pt x="8124" y="388591"/>
                    </a:cubicBezTo>
                    <a:cubicBezTo>
                      <a:pt x="8706" y="399648"/>
                      <a:pt x="16256" y="407784"/>
                      <a:pt x="29028" y="407784"/>
                    </a:cubicBezTo>
                    <a:cubicBezTo>
                      <a:pt x="35416" y="407784"/>
                      <a:pt x="58056" y="408374"/>
                      <a:pt x="77797" y="408374"/>
                    </a:cubicBezTo>
                    <a:lnTo>
                      <a:pt x="120760" y="408374"/>
                    </a:lnTo>
                    <a:cubicBezTo>
                      <a:pt x="132369" y="408374"/>
                      <a:pt x="141079" y="397892"/>
                      <a:pt x="140497" y="386847"/>
                    </a:cubicBezTo>
                    <a:cubicBezTo>
                      <a:pt x="140497" y="375790"/>
                      <a:pt x="130625" y="367063"/>
                      <a:pt x="119593" y="367063"/>
                    </a:cubicBezTo>
                    <a:lnTo>
                      <a:pt x="91724" y="367063"/>
                    </a:lnTo>
                    <a:lnTo>
                      <a:pt x="91724" y="253050"/>
                    </a:lnTo>
                    <a:cubicBezTo>
                      <a:pt x="145718" y="253050"/>
                      <a:pt x="168944" y="253628"/>
                      <a:pt x="184619" y="253628"/>
                    </a:cubicBezTo>
                    <a:lnTo>
                      <a:pt x="184619" y="267008"/>
                    </a:lnTo>
                    <a:cubicBezTo>
                      <a:pt x="184619" y="278643"/>
                      <a:pt x="193910" y="287366"/>
                      <a:pt x="204938" y="287366"/>
                    </a:cubicBezTo>
                    <a:cubicBezTo>
                      <a:pt x="215969" y="287366"/>
                      <a:pt x="225256" y="278643"/>
                      <a:pt x="225256" y="267008"/>
                    </a:cubicBezTo>
                    <a:lnTo>
                      <a:pt x="225256" y="199529"/>
                    </a:lnTo>
                    <a:cubicBezTo>
                      <a:pt x="225256" y="188484"/>
                      <a:pt x="215965" y="179170"/>
                      <a:pt x="204938" y="179170"/>
                    </a:cubicBezTo>
                    <a:cubicBezTo>
                      <a:pt x="193906" y="179170"/>
                      <a:pt x="184619" y="188484"/>
                      <a:pt x="184619" y="199529"/>
                    </a:cubicBezTo>
                    <a:lnTo>
                      <a:pt x="184619" y="212908"/>
                    </a:lnTo>
                    <a:lnTo>
                      <a:pt x="91724" y="212329"/>
                    </a:lnTo>
                    <a:lnTo>
                      <a:pt x="91147" y="40717"/>
                    </a:lnTo>
                    <a:cubicBezTo>
                      <a:pt x="148626" y="40717"/>
                      <a:pt x="219454" y="40717"/>
                      <a:pt x="225256" y="41307"/>
                    </a:cubicBezTo>
                    <a:cubicBezTo>
                      <a:pt x="225838" y="52943"/>
                      <a:pt x="225838" y="63988"/>
                      <a:pt x="225838" y="105299"/>
                    </a:cubicBezTo>
                    <a:cubicBezTo>
                      <a:pt x="225838" y="116922"/>
                      <a:pt x="235129" y="125657"/>
                      <a:pt x="246156" y="125657"/>
                    </a:cubicBezTo>
                    <a:cubicBezTo>
                      <a:pt x="257769" y="125657"/>
                      <a:pt x="266475" y="116344"/>
                      <a:pt x="266475" y="104708"/>
                    </a:cubicBezTo>
                    <a:cubicBezTo>
                      <a:pt x="266475" y="28502"/>
                      <a:pt x="265893" y="31415"/>
                      <a:pt x="265316" y="20358"/>
                    </a:cubicBezTo>
                    <a:cubicBezTo>
                      <a:pt x="264746" y="9892"/>
                      <a:pt x="256037" y="1744"/>
                      <a:pt x="245583" y="17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15670656" y="3613493"/>
                <a:ext cx="268231" cy="317033"/>
              </a:xfrm>
              <a:custGeom>
                <a:avLst/>
                <a:gdLst/>
                <a:ahLst/>
                <a:cxnLst/>
                <a:rect l="l" t="t" r="r" b="b"/>
                <a:pathLst>
                  <a:path w="268231" h="317033" extrusionOk="0">
                    <a:moveTo>
                      <a:pt x="131796" y="0"/>
                    </a:moveTo>
                    <a:cubicBezTo>
                      <a:pt x="44126" y="0"/>
                      <a:pt x="0" y="69227"/>
                      <a:pt x="0" y="158812"/>
                    </a:cubicBezTo>
                    <a:cubicBezTo>
                      <a:pt x="0" y="248976"/>
                      <a:pt x="44703" y="317034"/>
                      <a:pt x="137021" y="317034"/>
                    </a:cubicBezTo>
                    <a:cubicBezTo>
                      <a:pt x="232238" y="317034"/>
                      <a:pt x="268231" y="243741"/>
                      <a:pt x="268231" y="162878"/>
                    </a:cubicBezTo>
                    <a:cubicBezTo>
                      <a:pt x="268231" y="68648"/>
                      <a:pt x="218884" y="0"/>
                      <a:pt x="131796" y="0"/>
                    </a:cubicBezTo>
                    <a:close/>
                    <a:moveTo>
                      <a:pt x="137021" y="276313"/>
                    </a:moveTo>
                    <a:cubicBezTo>
                      <a:pt x="67347" y="276313"/>
                      <a:pt x="39478" y="224547"/>
                      <a:pt x="39478" y="158233"/>
                    </a:cubicBezTo>
                    <a:cubicBezTo>
                      <a:pt x="39478" y="96564"/>
                      <a:pt x="63863" y="40721"/>
                      <a:pt x="132373" y="40721"/>
                    </a:cubicBezTo>
                    <a:cubicBezTo>
                      <a:pt x="196240" y="40721"/>
                      <a:pt x="228171" y="89011"/>
                      <a:pt x="228171" y="163469"/>
                    </a:cubicBezTo>
                    <a:cubicBezTo>
                      <a:pt x="228171" y="232692"/>
                      <a:pt x="200884" y="276313"/>
                      <a:pt x="137021" y="276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15966792" y="3518094"/>
                <a:ext cx="163715" cy="407189"/>
              </a:xfrm>
              <a:custGeom>
                <a:avLst/>
                <a:gdLst/>
                <a:ahLst/>
                <a:cxnLst/>
                <a:rect l="l" t="t" r="r" b="b"/>
                <a:pathLst>
                  <a:path w="163715" h="407189" extrusionOk="0">
                    <a:moveTo>
                      <a:pt x="143393" y="366477"/>
                    </a:moveTo>
                    <a:lnTo>
                      <a:pt x="101011" y="366477"/>
                    </a:lnTo>
                    <a:cubicBezTo>
                      <a:pt x="101593" y="343218"/>
                      <a:pt x="101593" y="320525"/>
                      <a:pt x="102170" y="298419"/>
                    </a:cubicBezTo>
                    <a:cubicBezTo>
                      <a:pt x="102752" y="269913"/>
                      <a:pt x="103337" y="240253"/>
                      <a:pt x="103337" y="210578"/>
                    </a:cubicBezTo>
                    <a:cubicBezTo>
                      <a:pt x="103337" y="150664"/>
                      <a:pt x="101011" y="109947"/>
                      <a:pt x="99271" y="69805"/>
                    </a:cubicBezTo>
                    <a:lnTo>
                      <a:pt x="97531" y="19193"/>
                    </a:lnTo>
                    <a:cubicBezTo>
                      <a:pt x="97531" y="8148"/>
                      <a:pt x="88239" y="0"/>
                      <a:pt x="77212" y="0"/>
                    </a:cubicBezTo>
                    <a:lnTo>
                      <a:pt x="62700" y="0"/>
                    </a:lnTo>
                    <a:cubicBezTo>
                      <a:pt x="53409" y="0"/>
                      <a:pt x="40056" y="579"/>
                      <a:pt x="25544" y="0"/>
                    </a:cubicBezTo>
                    <a:cubicBezTo>
                      <a:pt x="14512" y="0"/>
                      <a:pt x="5225" y="9301"/>
                      <a:pt x="5225" y="20358"/>
                    </a:cubicBezTo>
                    <a:cubicBezTo>
                      <a:pt x="5225" y="31994"/>
                      <a:pt x="14516" y="40717"/>
                      <a:pt x="25544" y="40717"/>
                    </a:cubicBezTo>
                    <a:lnTo>
                      <a:pt x="57475" y="40717"/>
                    </a:lnTo>
                    <a:lnTo>
                      <a:pt x="58634" y="70967"/>
                    </a:lnTo>
                    <a:cubicBezTo>
                      <a:pt x="60374" y="111687"/>
                      <a:pt x="62700" y="151239"/>
                      <a:pt x="62700" y="210574"/>
                    </a:cubicBezTo>
                    <a:cubicBezTo>
                      <a:pt x="62700" y="240245"/>
                      <a:pt x="62118" y="269330"/>
                      <a:pt x="61533" y="297836"/>
                    </a:cubicBezTo>
                    <a:cubicBezTo>
                      <a:pt x="60956" y="319942"/>
                      <a:pt x="60956" y="343214"/>
                      <a:pt x="60374" y="365894"/>
                    </a:cubicBezTo>
                    <a:lnTo>
                      <a:pt x="20319" y="365894"/>
                    </a:lnTo>
                    <a:cubicBezTo>
                      <a:pt x="9283" y="365894"/>
                      <a:pt x="0" y="375195"/>
                      <a:pt x="0" y="386252"/>
                    </a:cubicBezTo>
                    <a:cubicBezTo>
                      <a:pt x="0" y="397298"/>
                      <a:pt x="9283" y="406611"/>
                      <a:pt x="20319" y="406611"/>
                    </a:cubicBezTo>
                    <a:lnTo>
                      <a:pt x="143397" y="407189"/>
                    </a:lnTo>
                    <a:cubicBezTo>
                      <a:pt x="154428" y="407189"/>
                      <a:pt x="163715" y="397888"/>
                      <a:pt x="163715" y="386831"/>
                    </a:cubicBezTo>
                    <a:cubicBezTo>
                      <a:pt x="163711" y="375790"/>
                      <a:pt x="154420" y="366477"/>
                      <a:pt x="143393" y="3664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16157220" y="3518094"/>
                <a:ext cx="163723" cy="407189"/>
              </a:xfrm>
              <a:custGeom>
                <a:avLst/>
                <a:gdLst/>
                <a:ahLst/>
                <a:cxnLst/>
                <a:rect l="l" t="t" r="r" b="b"/>
                <a:pathLst>
                  <a:path w="163723" h="407189" extrusionOk="0">
                    <a:moveTo>
                      <a:pt x="143401" y="366477"/>
                    </a:moveTo>
                    <a:lnTo>
                      <a:pt x="101019" y="366477"/>
                    </a:lnTo>
                    <a:cubicBezTo>
                      <a:pt x="101597" y="343218"/>
                      <a:pt x="101597" y="320525"/>
                      <a:pt x="102186" y="298419"/>
                    </a:cubicBezTo>
                    <a:cubicBezTo>
                      <a:pt x="102763" y="269913"/>
                      <a:pt x="103337" y="240253"/>
                      <a:pt x="103337" y="210578"/>
                    </a:cubicBezTo>
                    <a:cubicBezTo>
                      <a:pt x="103337" y="150664"/>
                      <a:pt x="101019" y="109947"/>
                      <a:pt x="99279" y="69805"/>
                    </a:cubicBezTo>
                    <a:lnTo>
                      <a:pt x="97539" y="19193"/>
                    </a:lnTo>
                    <a:cubicBezTo>
                      <a:pt x="97539" y="8148"/>
                      <a:pt x="88247" y="0"/>
                      <a:pt x="77220" y="0"/>
                    </a:cubicBezTo>
                    <a:lnTo>
                      <a:pt x="62708" y="0"/>
                    </a:lnTo>
                    <a:cubicBezTo>
                      <a:pt x="53417" y="0"/>
                      <a:pt x="40064" y="579"/>
                      <a:pt x="25552" y="0"/>
                    </a:cubicBezTo>
                    <a:cubicBezTo>
                      <a:pt x="14520" y="0"/>
                      <a:pt x="5233" y="9301"/>
                      <a:pt x="5233" y="20358"/>
                    </a:cubicBezTo>
                    <a:cubicBezTo>
                      <a:pt x="5233" y="31994"/>
                      <a:pt x="14524" y="40717"/>
                      <a:pt x="25552" y="40717"/>
                    </a:cubicBezTo>
                    <a:lnTo>
                      <a:pt x="57483" y="40717"/>
                    </a:lnTo>
                    <a:lnTo>
                      <a:pt x="58642" y="70967"/>
                    </a:lnTo>
                    <a:cubicBezTo>
                      <a:pt x="60382" y="111687"/>
                      <a:pt x="62708" y="151239"/>
                      <a:pt x="62708" y="210574"/>
                    </a:cubicBezTo>
                    <a:cubicBezTo>
                      <a:pt x="62708" y="240245"/>
                      <a:pt x="62126" y="269330"/>
                      <a:pt x="61541" y="297836"/>
                    </a:cubicBezTo>
                    <a:cubicBezTo>
                      <a:pt x="60964" y="319942"/>
                      <a:pt x="60964" y="343214"/>
                      <a:pt x="60382" y="365894"/>
                    </a:cubicBezTo>
                    <a:lnTo>
                      <a:pt x="20327" y="365894"/>
                    </a:lnTo>
                    <a:cubicBezTo>
                      <a:pt x="9295" y="365894"/>
                      <a:pt x="0" y="375195"/>
                      <a:pt x="0" y="386252"/>
                    </a:cubicBezTo>
                    <a:cubicBezTo>
                      <a:pt x="0" y="397298"/>
                      <a:pt x="9295" y="406611"/>
                      <a:pt x="20327" y="406611"/>
                    </a:cubicBezTo>
                    <a:lnTo>
                      <a:pt x="143405" y="407189"/>
                    </a:lnTo>
                    <a:cubicBezTo>
                      <a:pt x="154440" y="407189"/>
                      <a:pt x="163723" y="397888"/>
                      <a:pt x="163723" y="386831"/>
                    </a:cubicBezTo>
                    <a:cubicBezTo>
                      <a:pt x="163723" y="375790"/>
                      <a:pt x="154436" y="366477"/>
                      <a:pt x="143401" y="3664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16349416" y="3613493"/>
                <a:ext cx="268231" cy="317033"/>
              </a:xfrm>
              <a:custGeom>
                <a:avLst/>
                <a:gdLst/>
                <a:ahLst/>
                <a:cxnLst/>
                <a:rect l="l" t="t" r="r" b="b"/>
                <a:pathLst>
                  <a:path w="268231" h="317033" extrusionOk="0">
                    <a:moveTo>
                      <a:pt x="131792" y="0"/>
                    </a:moveTo>
                    <a:cubicBezTo>
                      <a:pt x="44122" y="0"/>
                      <a:pt x="0" y="69227"/>
                      <a:pt x="0" y="158812"/>
                    </a:cubicBezTo>
                    <a:cubicBezTo>
                      <a:pt x="0" y="248976"/>
                      <a:pt x="44699" y="317034"/>
                      <a:pt x="137017" y="317034"/>
                    </a:cubicBezTo>
                    <a:cubicBezTo>
                      <a:pt x="232230" y="317034"/>
                      <a:pt x="268231" y="243741"/>
                      <a:pt x="268231" y="162878"/>
                    </a:cubicBezTo>
                    <a:cubicBezTo>
                      <a:pt x="268231" y="68648"/>
                      <a:pt x="218872" y="0"/>
                      <a:pt x="131792" y="0"/>
                    </a:cubicBezTo>
                    <a:close/>
                    <a:moveTo>
                      <a:pt x="137017" y="276313"/>
                    </a:moveTo>
                    <a:cubicBezTo>
                      <a:pt x="67351" y="276313"/>
                      <a:pt x="39474" y="224547"/>
                      <a:pt x="39474" y="158233"/>
                    </a:cubicBezTo>
                    <a:cubicBezTo>
                      <a:pt x="39474" y="96564"/>
                      <a:pt x="63867" y="40721"/>
                      <a:pt x="132369" y="40721"/>
                    </a:cubicBezTo>
                    <a:cubicBezTo>
                      <a:pt x="196236" y="40721"/>
                      <a:pt x="228167" y="89011"/>
                      <a:pt x="228167" y="163469"/>
                    </a:cubicBezTo>
                    <a:cubicBezTo>
                      <a:pt x="228167" y="232692"/>
                      <a:pt x="200884" y="276313"/>
                      <a:pt x="137017" y="276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16628123" y="3619637"/>
                <a:ext cx="408732" cy="313803"/>
              </a:xfrm>
              <a:custGeom>
                <a:avLst/>
                <a:gdLst/>
                <a:ahLst/>
                <a:cxnLst/>
                <a:rect l="l" t="t" r="r" b="b"/>
                <a:pathLst>
                  <a:path w="408732" h="313803" extrusionOk="0">
                    <a:moveTo>
                      <a:pt x="388995" y="257"/>
                    </a:moveTo>
                    <a:cubicBezTo>
                      <a:pt x="375642" y="-321"/>
                      <a:pt x="362285" y="257"/>
                      <a:pt x="349509" y="257"/>
                    </a:cubicBezTo>
                    <a:cubicBezTo>
                      <a:pt x="337319" y="836"/>
                      <a:pt x="325706" y="836"/>
                      <a:pt x="313516" y="257"/>
                    </a:cubicBezTo>
                    <a:cubicBezTo>
                      <a:pt x="302480" y="257"/>
                      <a:pt x="293197" y="8980"/>
                      <a:pt x="292620" y="20041"/>
                    </a:cubicBezTo>
                    <a:cubicBezTo>
                      <a:pt x="292620" y="31664"/>
                      <a:pt x="301325" y="40978"/>
                      <a:pt x="312353" y="40978"/>
                    </a:cubicBezTo>
                    <a:cubicBezTo>
                      <a:pt x="316423" y="41556"/>
                      <a:pt x="320485" y="41556"/>
                      <a:pt x="323966" y="41556"/>
                    </a:cubicBezTo>
                    <a:cubicBezTo>
                      <a:pt x="310612" y="91011"/>
                      <a:pt x="275782" y="214326"/>
                      <a:pt x="269971" y="230040"/>
                    </a:cubicBezTo>
                    <a:cubicBezTo>
                      <a:pt x="263584" y="212579"/>
                      <a:pt x="224109" y="96825"/>
                      <a:pt x="211330" y="42721"/>
                    </a:cubicBezTo>
                    <a:cubicBezTo>
                      <a:pt x="218307" y="43300"/>
                      <a:pt x="225272" y="43300"/>
                      <a:pt x="232238" y="43300"/>
                    </a:cubicBezTo>
                    <a:cubicBezTo>
                      <a:pt x="243261" y="43300"/>
                      <a:pt x="252556" y="33999"/>
                      <a:pt x="252556" y="22942"/>
                    </a:cubicBezTo>
                    <a:cubicBezTo>
                      <a:pt x="252556" y="11306"/>
                      <a:pt x="243261" y="2583"/>
                      <a:pt x="232238" y="2583"/>
                    </a:cubicBezTo>
                    <a:cubicBezTo>
                      <a:pt x="220625" y="2583"/>
                      <a:pt x="208434" y="2005"/>
                      <a:pt x="196244" y="1430"/>
                    </a:cubicBezTo>
                    <a:cubicBezTo>
                      <a:pt x="184042" y="1430"/>
                      <a:pt x="170689" y="840"/>
                      <a:pt x="157921" y="840"/>
                    </a:cubicBezTo>
                    <a:cubicBezTo>
                      <a:pt x="146885" y="840"/>
                      <a:pt x="137602" y="10153"/>
                      <a:pt x="137602" y="21198"/>
                    </a:cubicBezTo>
                    <a:cubicBezTo>
                      <a:pt x="137602" y="32255"/>
                      <a:pt x="146885" y="41556"/>
                      <a:pt x="157921" y="41556"/>
                    </a:cubicBezTo>
                    <a:lnTo>
                      <a:pt x="165464" y="41556"/>
                    </a:lnTo>
                    <a:cubicBezTo>
                      <a:pt x="155591" y="79954"/>
                      <a:pt x="125412" y="182919"/>
                      <a:pt x="112632" y="220148"/>
                    </a:cubicBezTo>
                    <a:cubicBezTo>
                      <a:pt x="97535" y="153834"/>
                      <a:pt x="82441" y="78785"/>
                      <a:pt x="75476" y="42147"/>
                    </a:cubicBezTo>
                    <a:lnTo>
                      <a:pt x="90573" y="42147"/>
                    </a:lnTo>
                    <a:cubicBezTo>
                      <a:pt x="101023" y="42147"/>
                      <a:pt x="110892" y="33412"/>
                      <a:pt x="110892" y="21789"/>
                    </a:cubicBezTo>
                    <a:cubicBezTo>
                      <a:pt x="110892" y="11306"/>
                      <a:pt x="101597" y="1430"/>
                      <a:pt x="90573" y="1430"/>
                    </a:cubicBezTo>
                    <a:lnTo>
                      <a:pt x="20319" y="1430"/>
                    </a:lnTo>
                    <a:cubicBezTo>
                      <a:pt x="9295" y="1430"/>
                      <a:pt x="0" y="10732"/>
                      <a:pt x="0" y="21789"/>
                    </a:cubicBezTo>
                    <a:cubicBezTo>
                      <a:pt x="0" y="33412"/>
                      <a:pt x="9295" y="42147"/>
                      <a:pt x="20319" y="42147"/>
                    </a:cubicBezTo>
                    <a:lnTo>
                      <a:pt x="34261" y="42147"/>
                    </a:lnTo>
                    <a:cubicBezTo>
                      <a:pt x="37746" y="58427"/>
                      <a:pt x="40637" y="74141"/>
                      <a:pt x="43544" y="89846"/>
                    </a:cubicBezTo>
                    <a:cubicBezTo>
                      <a:pt x="48769" y="113117"/>
                      <a:pt x="53417" y="137546"/>
                      <a:pt x="59215" y="161396"/>
                    </a:cubicBezTo>
                    <a:lnTo>
                      <a:pt x="65603" y="190480"/>
                    </a:lnTo>
                    <a:cubicBezTo>
                      <a:pt x="68510" y="204450"/>
                      <a:pt x="84771" y="277165"/>
                      <a:pt x="89406" y="295767"/>
                    </a:cubicBezTo>
                    <a:cubicBezTo>
                      <a:pt x="91736" y="305659"/>
                      <a:pt x="101597" y="311481"/>
                      <a:pt x="109152" y="311481"/>
                    </a:cubicBezTo>
                    <a:cubicBezTo>
                      <a:pt x="116117" y="311481"/>
                      <a:pt x="125989" y="306246"/>
                      <a:pt x="128896" y="296932"/>
                    </a:cubicBezTo>
                    <a:cubicBezTo>
                      <a:pt x="135862" y="274252"/>
                      <a:pt x="132955" y="280652"/>
                      <a:pt x="144567" y="247489"/>
                    </a:cubicBezTo>
                    <a:lnTo>
                      <a:pt x="156758" y="210839"/>
                    </a:lnTo>
                    <a:cubicBezTo>
                      <a:pt x="161983" y="195137"/>
                      <a:pt x="167793" y="178266"/>
                      <a:pt x="187526" y="109618"/>
                    </a:cubicBezTo>
                    <a:cubicBezTo>
                      <a:pt x="193341" y="128245"/>
                      <a:pt x="207845" y="171866"/>
                      <a:pt x="211919" y="185245"/>
                    </a:cubicBezTo>
                    <a:cubicBezTo>
                      <a:pt x="219462" y="213173"/>
                      <a:pt x="230497" y="241679"/>
                      <a:pt x="241521" y="269017"/>
                    </a:cubicBezTo>
                    <a:lnTo>
                      <a:pt x="253723" y="300424"/>
                    </a:lnTo>
                    <a:cubicBezTo>
                      <a:pt x="256618" y="307403"/>
                      <a:pt x="263006" y="313803"/>
                      <a:pt x="272301" y="313803"/>
                    </a:cubicBezTo>
                    <a:cubicBezTo>
                      <a:pt x="281007" y="313803"/>
                      <a:pt x="289127" y="308568"/>
                      <a:pt x="292034" y="298676"/>
                    </a:cubicBezTo>
                    <a:lnTo>
                      <a:pt x="308295" y="244576"/>
                    </a:lnTo>
                    <a:lnTo>
                      <a:pt x="316427" y="216661"/>
                    </a:lnTo>
                    <a:cubicBezTo>
                      <a:pt x="319912" y="205604"/>
                      <a:pt x="322229" y="194555"/>
                      <a:pt x="325133" y="184076"/>
                    </a:cubicBezTo>
                    <a:cubicBezTo>
                      <a:pt x="327450" y="172453"/>
                      <a:pt x="330358" y="161970"/>
                      <a:pt x="333265" y="150925"/>
                    </a:cubicBezTo>
                    <a:lnTo>
                      <a:pt x="357645" y="68319"/>
                    </a:lnTo>
                    <a:lnTo>
                      <a:pt x="360553" y="60761"/>
                    </a:lnTo>
                    <a:lnTo>
                      <a:pt x="366940" y="40978"/>
                    </a:lnTo>
                    <a:cubicBezTo>
                      <a:pt x="373906" y="40399"/>
                      <a:pt x="380871" y="40399"/>
                      <a:pt x="387837" y="40978"/>
                    </a:cubicBezTo>
                    <a:cubicBezTo>
                      <a:pt x="398860" y="40978"/>
                      <a:pt x="408155" y="32255"/>
                      <a:pt x="408732" y="21194"/>
                    </a:cubicBezTo>
                    <a:cubicBezTo>
                      <a:pt x="408725" y="10149"/>
                      <a:pt x="400019" y="257"/>
                      <a:pt x="388995" y="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9" name="Google Shape;409;p2"/>
          <p:cNvGrpSpPr/>
          <p:nvPr/>
        </p:nvGrpSpPr>
        <p:grpSpPr>
          <a:xfrm rot="510656">
            <a:off x="9564909" y="2993547"/>
            <a:ext cx="1069999" cy="568843"/>
            <a:chOff x="14347269" y="4490086"/>
            <a:chExt cx="1604978" cy="853254"/>
          </a:xfrm>
        </p:grpSpPr>
        <p:sp>
          <p:nvSpPr>
            <p:cNvPr id="410" name="Google Shape;410;p2"/>
            <p:cNvSpPr/>
            <p:nvPr/>
          </p:nvSpPr>
          <p:spPr>
            <a:xfrm>
              <a:off x="14347269" y="4490086"/>
              <a:ext cx="1604978" cy="853254"/>
            </a:xfrm>
            <a:custGeom>
              <a:avLst/>
              <a:gdLst/>
              <a:ahLst/>
              <a:cxnLst/>
              <a:rect l="l" t="t" r="r" b="b"/>
              <a:pathLst>
                <a:path w="1604978" h="853254" extrusionOk="0">
                  <a:moveTo>
                    <a:pt x="54126" y="791900"/>
                  </a:moveTo>
                  <a:cubicBezTo>
                    <a:pt x="88142" y="825974"/>
                    <a:pt x="135326" y="846482"/>
                    <a:pt x="183770" y="846482"/>
                  </a:cubicBezTo>
                  <a:cubicBezTo>
                    <a:pt x="184111" y="846482"/>
                    <a:pt x="354630" y="846482"/>
                    <a:pt x="355834" y="846479"/>
                  </a:cubicBezTo>
                  <a:cubicBezTo>
                    <a:pt x="355834" y="846479"/>
                    <a:pt x="444811" y="845814"/>
                    <a:pt x="444811" y="845810"/>
                  </a:cubicBezTo>
                  <a:cubicBezTo>
                    <a:pt x="462777" y="845810"/>
                    <a:pt x="480441" y="843305"/>
                    <a:pt x="497332" y="838424"/>
                  </a:cubicBezTo>
                  <a:cubicBezTo>
                    <a:pt x="514997" y="844077"/>
                    <a:pt x="533842" y="847161"/>
                    <a:pt x="553308" y="847161"/>
                  </a:cubicBezTo>
                  <a:lnTo>
                    <a:pt x="695008" y="847161"/>
                  </a:lnTo>
                  <a:cubicBezTo>
                    <a:pt x="709321" y="847161"/>
                    <a:pt x="723163" y="845514"/>
                    <a:pt x="736375" y="842466"/>
                  </a:cubicBezTo>
                  <a:cubicBezTo>
                    <a:pt x="749590" y="845514"/>
                    <a:pt x="763428" y="847161"/>
                    <a:pt x="777742" y="847161"/>
                  </a:cubicBezTo>
                  <a:lnTo>
                    <a:pt x="871986" y="847161"/>
                  </a:lnTo>
                  <a:cubicBezTo>
                    <a:pt x="898472" y="847161"/>
                    <a:pt x="923853" y="841553"/>
                    <a:pt x="946855" y="831376"/>
                  </a:cubicBezTo>
                  <a:cubicBezTo>
                    <a:pt x="965383" y="839585"/>
                    <a:pt x="985625" y="844862"/>
                    <a:pt x="1006817" y="846016"/>
                  </a:cubicBezTo>
                  <a:cubicBezTo>
                    <a:pt x="1024524" y="847370"/>
                    <a:pt x="1044470" y="847106"/>
                    <a:pt x="1119452" y="846486"/>
                  </a:cubicBezTo>
                  <a:cubicBezTo>
                    <a:pt x="1143533" y="846486"/>
                    <a:pt x="1167797" y="841858"/>
                    <a:pt x="1190784" y="832315"/>
                  </a:cubicBezTo>
                  <a:cubicBezTo>
                    <a:pt x="1192982" y="831402"/>
                    <a:pt x="1195162" y="830447"/>
                    <a:pt x="1197322" y="829450"/>
                  </a:cubicBezTo>
                  <a:cubicBezTo>
                    <a:pt x="1233319" y="844254"/>
                    <a:pt x="1273559" y="853254"/>
                    <a:pt x="1315433" y="853254"/>
                  </a:cubicBezTo>
                  <a:cubicBezTo>
                    <a:pt x="1361204" y="853254"/>
                    <a:pt x="1425506" y="847228"/>
                    <a:pt x="1485664" y="809984"/>
                  </a:cubicBezTo>
                  <a:cubicBezTo>
                    <a:pt x="1527797" y="783900"/>
                    <a:pt x="1560372" y="747115"/>
                    <a:pt x="1582508" y="702767"/>
                  </a:cubicBezTo>
                  <a:cubicBezTo>
                    <a:pt x="1588601" y="690561"/>
                    <a:pt x="1602256" y="660750"/>
                    <a:pt x="1602256" y="620264"/>
                  </a:cubicBezTo>
                  <a:cubicBezTo>
                    <a:pt x="1602256" y="602261"/>
                    <a:pt x="1599592" y="585264"/>
                    <a:pt x="1594988" y="569515"/>
                  </a:cubicBezTo>
                  <a:cubicBezTo>
                    <a:pt x="1599662" y="555872"/>
                    <a:pt x="1602779" y="541257"/>
                    <a:pt x="1603716" y="525900"/>
                  </a:cubicBezTo>
                  <a:cubicBezTo>
                    <a:pt x="1605055" y="510048"/>
                    <a:pt x="1604978" y="496151"/>
                    <a:pt x="1604978" y="489868"/>
                  </a:cubicBezTo>
                  <a:cubicBezTo>
                    <a:pt x="1604978" y="410159"/>
                    <a:pt x="1585940" y="328088"/>
                    <a:pt x="1533325" y="262563"/>
                  </a:cubicBezTo>
                  <a:cubicBezTo>
                    <a:pt x="1507726" y="230682"/>
                    <a:pt x="1475697" y="204877"/>
                    <a:pt x="1438551" y="187054"/>
                  </a:cubicBezTo>
                  <a:cubicBezTo>
                    <a:pt x="1398853" y="168006"/>
                    <a:pt x="1356918" y="159774"/>
                    <a:pt x="1316107" y="159774"/>
                  </a:cubicBezTo>
                  <a:cubicBezTo>
                    <a:pt x="1264314" y="159774"/>
                    <a:pt x="1217060" y="172864"/>
                    <a:pt x="1176121" y="194993"/>
                  </a:cubicBezTo>
                  <a:cubicBezTo>
                    <a:pt x="1166128" y="188762"/>
                    <a:pt x="1155391" y="183395"/>
                    <a:pt x="1143992" y="179077"/>
                  </a:cubicBezTo>
                  <a:cubicBezTo>
                    <a:pt x="1123191" y="171195"/>
                    <a:pt x="1100494" y="166938"/>
                    <a:pt x="1076965" y="167231"/>
                  </a:cubicBezTo>
                  <a:cubicBezTo>
                    <a:pt x="1063621" y="167115"/>
                    <a:pt x="1002051" y="166578"/>
                    <a:pt x="1000799" y="166572"/>
                  </a:cubicBezTo>
                  <a:cubicBezTo>
                    <a:pt x="999139" y="166572"/>
                    <a:pt x="997480" y="166594"/>
                    <a:pt x="995823" y="166639"/>
                  </a:cubicBezTo>
                  <a:cubicBezTo>
                    <a:pt x="984566" y="138086"/>
                    <a:pt x="966789" y="113266"/>
                    <a:pt x="944355" y="93828"/>
                  </a:cubicBezTo>
                  <a:cubicBezTo>
                    <a:pt x="912159" y="65931"/>
                    <a:pt x="874721" y="52635"/>
                    <a:pt x="839668" y="49111"/>
                  </a:cubicBezTo>
                  <a:lnTo>
                    <a:pt x="839245" y="49072"/>
                  </a:lnTo>
                  <a:cubicBezTo>
                    <a:pt x="836661" y="48834"/>
                    <a:pt x="834067" y="48660"/>
                    <a:pt x="831473" y="48548"/>
                  </a:cubicBezTo>
                  <a:cubicBezTo>
                    <a:pt x="811324" y="47680"/>
                    <a:pt x="800706" y="47696"/>
                    <a:pt x="775033" y="47696"/>
                  </a:cubicBezTo>
                  <a:cubicBezTo>
                    <a:pt x="764215" y="47696"/>
                    <a:pt x="753616" y="48648"/>
                    <a:pt x="743331" y="50448"/>
                  </a:cubicBezTo>
                  <a:cubicBezTo>
                    <a:pt x="710551" y="23544"/>
                    <a:pt x="669759" y="5689"/>
                    <a:pt x="624428" y="1133"/>
                  </a:cubicBezTo>
                  <a:cubicBezTo>
                    <a:pt x="536253" y="-7729"/>
                    <a:pt x="454932" y="36143"/>
                    <a:pt x="411681" y="107179"/>
                  </a:cubicBezTo>
                  <a:cubicBezTo>
                    <a:pt x="410082" y="105449"/>
                    <a:pt x="408455" y="103754"/>
                    <a:pt x="406799" y="102098"/>
                  </a:cubicBezTo>
                  <a:cubicBezTo>
                    <a:pt x="374574" y="69818"/>
                    <a:pt x="328456" y="47696"/>
                    <a:pt x="275976" y="47696"/>
                  </a:cubicBezTo>
                  <a:cubicBezTo>
                    <a:pt x="242863" y="47696"/>
                    <a:pt x="222714" y="48001"/>
                    <a:pt x="208699" y="48213"/>
                  </a:cubicBezTo>
                  <a:cubicBezTo>
                    <a:pt x="200844" y="48332"/>
                    <a:pt x="196385" y="48397"/>
                    <a:pt x="192582" y="48397"/>
                  </a:cubicBezTo>
                  <a:cubicBezTo>
                    <a:pt x="167274" y="48397"/>
                    <a:pt x="142834" y="53609"/>
                    <a:pt x="120557" y="63111"/>
                  </a:cubicBezTo>
                  <a:cubicBezTo>
                    <a:pt x="97056" y="73133"/>
                    <a:pt x="76574" y="87658"/>
                    <a:pt x="59866" y="105069"/>
                  </a:cubicBezTo>
                  <a:cubicBezTo>
                    <a:pt x="27561" y="138745"/>
                    <a:pt x="8134" y="184553"/>
                    <a:pt x="8134" y="233849"/>
                  </a:cubicBezTo>
                  <a:cubicBezTo>
                    <a:pt x="8134" y="277631"/>
                    <a:pt x="23250" y="318113"/>
                    <a:pt x="48901" y="349921"/>
                  </a:cubicBezTo>
                  <a:cubicBezTo>
                    <a:pt x="49228" y="367307"/>
                    <a:pt x="49697" y="388658"/>
                    <a:pt x="50368" y="415082"/>
                  </a:cubicBezTo>
                  <a:cubicBezTo>
                    <a:pt x="50798" y="423928"/>
                    <a:pt x="52743" y="482086"/>
                    <a:pt x="53943" y="529855"/>
                  </a:cubicBezTo>
                  <a:cubicBezTo>
                    <a:pt x="53931" y="529868"/>
                    <a:pt x="53918" y="529881"/>
                    <a:pt x="53905" y="529894"/>
                  </a:cubicBezTo>
                  <a:cubicBezTo>
                    <a:pt x="7592" y="576287"/>
                    <a:pt x="0" y="632088"/>
                    <a:pt x="0" y="660358"/>
                  </a:cubicBezTo>
                  <a:cubicBezTo>
                    <a:pt x="0" y="714040"/>
                    <a:pt x="22235" y="759951"/>
                    <a:pt x="54126" y="7919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1" name="Google Shape;411;p2"/>
            <p:cNvGrpSpPr/>
            <p:nvPr/>
          </p:nvGrpSpPr>
          <p:grpSpPr>
            <a:xfrm>
              <a:off x="14508669" y="4653182"/>
              <a:ext cx="1282176" cy="528477"/>
              <a:chOff x="14508669" y="4653182"/>
              <a:chExt cx="1282176" cy="528477"/>
            </a:xfrm>
          </p:grpSpPr>
          <p:sp>
            <p:nvSpPr>
              <p:cNvPr id="412" name="Google Shape;412;p2"/>
              <p:cNvSpPr/>
              <p:nvPr/>
            </p:nvSpPr>
            <p:spPr>
              <a:xfrm>
                <a:off x="14508669" y="4699465"/>
                <a:ext cx="308651" cy="475426"/>
              </a:xfrm>
              <a:custGeom>
                <a:avLst/>
                <a:gdLst/>
                <a:ahLst/>
                <a:cxnLst/>
                <a:rect l="l" t="t" r="r" b="b"/>
                <a:pathLst>
                  <a:path w="308651" h="475426" extrusionOk="0">
                    <a:moveTo>
                      <a:pt x="308481" y="406811"/>
                    </a:moveTo>
                    <a:cubicBezTo>
                      <a:pt x="308481" y="419734"/>
                      <a:pt x="307126" y="433982"/>
                      <a:pt x="307126" y="452330"/>
                    </a:cubicBezTo>
                    <a:cubicBezTo>
                      <a:pt x="307126" y="459802"/>
                      <a:pt x="301704" y="474751"/>
                      <a:pt x="283398" y="474751"/>
                    </a:cubicBezTo>
                    <a:lnTo>
                      <a:pt x="193227" y="475426"/>
                    </a:lnTo>
                    <a:lnTo>
                      <a:pt x="22370" y="475426"/>
                    </a:lnTo>
                    <a:cubicBezTo>
                      <a:pt x="15591" y="475426"/>
                      <a:pt x="0" y="468626"/>
                      <a:pt x="0" y="450982"/>
                    </a:cubicBezTo>
                    <a:cubicBezTo>
                      <a:pt x="0" y="445532"/>
                      <a:pt x="3387" y="428561"/>
                      <a:pt x="23728" y="428561"/>
                    </a:cubicBezTo>
                    <a:lnTo>
                      <a:pt x="54910" y="428561"/>
                    </a:lnTo>
                    <a:lnTo>
                      <a:pt x="54910" y="374895"/>
                    </a:lnTo>
                    <a:cubicBezTo>
                      <a:pt x="54910" y="334830"/>
                      <a:pt x="50843" y="211231"/>
                      <a:pt x="50162" y="197632"/>
                    </a:cubicBezTo>
                    <a:cubicBezTo>
                      <a:pt x="48127" y="115477"/>
                      <a:pt x="48127" y="84908"/>
                      <a:pt x="48127" y="69959"/>
                    </a:cubicBezTo>
                    <a:cubicBezTo>
                      <a:pt x="48127" y="62486"/>
                      <a:pt x="48807" y="55010"/>
                      <a:pt x="48807" y="47537"/>
                    </a:cubicBezTo>
                    <a:lnTo>
                      <a:pt x="31178" y="47537"/>
                    </a:lnTo>
                    <a:cubicBezTo>
                      <a:pt x="20332" y="47537"/>
                      <a:pt x="8131" y="39389"/>
                      <a:pt x="8131" y="24470"/>
                    </a:cubicBezTo>
                    <a:cubicBezTo>
                      <a:pt x="8131" y="11547"/>
                      <a:pt x="18300" y="701"/>
                      <a:pt x="31178" y="701"/>
                    </a:cubicBezTo>
                    <a:cubicBezTo>
                      <a:pt x="46092" y="701"/>
                      <a:pt x="65082" y="0"/>
                      <a:pt x="114573" y="0"/>
                    </a:cubicBezTo>
                    <a:cubicBezTo>
                      <a:pt x="127455" y="0"/>
                      <a:pt x="138301" y="10875"/>
                      <a:pt x="138301" y="23769"/>
                    </a:cubicBezTo>
                    <a:cubicBezTo>
                      <a:pt x="138301" y="35315"/>
                      <a:pt x="128132" y="46865"/>
                      <a:pt x="114573" y="46865"/>
                    </a:cubicBezTo>
                    <a:lnTo>
                      <a:pt x="95593" y="46865"/>
                    </a:lnTo>
                    <a:cubicBezTo>
                      <a:pt x="95593" y="56390"/>
                      <a:pt x="96267" y="59788"/>
                      <a:pt x="95593" y="69287"/>
                    </a:cubicBezTo>
                    <a:cubicBezTo>
                      <a:pt x="94912" y="97130"/>
                      <a:pt x="94912" y="110702"/>
                      <a:pt x="97628" y="196960"/>
                    </a:cubicBezTo>
                    <a:cubicBezTo>
                      <a:pt x="98302" y="208507"/>
                      <a:pt x="101695" y="370149"/>
                      <a:pt x="101695" y="375573"/>
                    </a:cubicBezTo>
                    <a:lnTo>
                      <a:pt x="101695" y="428564"/>
                    </a:lnTo>
                    <a:lnTo>
                      <a:pt x="194578" y="428564"/>
                    </a:lnTo>
                    <a:lnTo>
                      <a:pt x="254239" y="428564"/>
                    </a:lnTo>
                    <a:lnTo>
                      <a:pt x="260347" y="428564"/>
                    </a:lnTo>
                    <a:lnTo>
                      <a:pt x="261021" y="407519"/>
                    </a:lnTo>
                    <a:cubicBezTo>
                      <a:pt x="261702" y="385097"/>
                      <a:pt x="261021" y="368801"/>
                      <a:pt x="261021" y="343653"/>
                    </a:cubicBezTo>
                    <a:cubicBezTo>
                      <a:pt x="261021" y="328032"/>
                      <a:pt x="274583" y="319884"/>
                      <a:pt x="284749" y="319884"/>
                    </a:cubicBezTo>
                    <a:cubicBezTo>
                      <a:pt x="295596" y="319884"/>
                      <a:pt x="307126" y="330084"/>
                      <a:pt x="307806" y="342981"/>
                    </a:cubicBezTo>
                    <a:cubicBezTo>
                      <a:pt x="309161" y="374219"/>
                      <a:pt x="308481" y="392567"/>
                      <a:pt x="308481" y="4068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>
                <a:off x="14877528" y="4653182"/>
                <a:ext cx="188476" cy="522381"/>
              </a:xfrm>
              <a:custGeom>
                <a:avLst/>
                <a:gdLst/>
                <a:ahLst/>
                <a:cxnLst/>
                <a:rect l="l" t="t" r="r" b="b"/>
                <a:pathLst>
                  <a:path w="188476" h="522381" extrusionOk="0">
                    <a:moveTo>
                      <a:pt x="188476" y="498612"/>
                    </a:moveTo>
                    <a:cubicBezTo>
                      <a:pt x="188476" y="511510"/>
                      <a:pt x="177630" y="522381"/>
                      <a:pt x="164748" y="522381"/>
                    </a:cubicBezTo>
                    <a:lnTo>
                      <a:pt x="23048" y="522381"/>
                    </a:lnTo>
                    <a:cubicBezTo>
                      <a:pt x="10166" y="522381"/>
                      <a:pt x="0" y="511506"/>
                      <a:pt x="0" y="499284"/>
                    </a:cubicBezTo>
                    <a:cubicBezTo>
                      <a:pt x="0" y="485715"/>
                      <a:pt x="10846" y="474840"/>
                      <a:pt x="23728" y="474840"/>
                    </a:cubicBezTo>
                    <a:lnTo>
                      <a:pt x="67801" y="474840"/>
                    </a:lnTo>
                    <a:lnTo>
                      <a:pt x="69155" y="292154"/>
                    </a:lnTo>
                    <a:cubicBezTo>
                      <a:pt x="69155" y="235764"/>
                      <a:pt x="67801" y="220844"/>
                      <a:pt x="67124" y="213371"/>
                    </a:cubicBezTo>
                    <a:cubicBezTo>
                      <a:pt x="56954" y="213371"/>
                      <a:pt x="39328" y="213371"/>
                      <a:pt x="26447" y="212696"/>
                    </a:cubicBezTo>
                    <a:cubicBezTo>
                      <a:pt x="13565" y="211995"/>
                      <a:pt x="3390" y="201821"/>
                      <a:pt x="3390" y="188927"/>
                    </a:cubicBezTo>
                    <a:cubicBezTo>
                      <a:pt x="3390" y="175329"/>
                      <a:pt x="14236" y="165159"/>
                      <a:pt x="27118" y="165159"/>
                    </a:cubicBezTo>
                    <a:lnTo>
                      <a:pt x="89497" y="165159"/>
                    </a:lnTo>
                    <a:cubicBezTo>
                      <a:pt x="102379" y="165159"/>
                      <a:pt x="112544" y="175329"/>
                      <a:pt x="113225" y="187551"/>
                    </a:cubicBezTo>
                    <a:lnTo>
                      <a:pt x="114580" y="203172"/>
                    </a:lnTo>
                    <a:cubicBezTo>
                      <a:pt x="115260" y="212696"/>
                      <a:pt x="116612" y="220143"/>
                      <a:pt x="116612" y="291453"/>
                    </a:cubicBezTo>
                    <a:lnTo>
                      <a:pt x="115257" y="474840"/>
                    </a:lnTo>
                    <a:lnTo>
                      <a:pt x="164748" y="474840"/>
                    </a:lnTo>
                    <a:cubicBezTo>
                      <a:pt x="177630" y="474844"/>
                      <a:pt x="188476" y="485014"/>
                      <a:pt x="188476" y="498612"/>
                    </a:cubicBezTo>
                    <a:close/>
                    <a:moveTo>
                      <a:pt x="11524" y="69376"/>
                    </a:moveTo>
                    <a:cubicBezTo>
                      <a:pt x="6776" y="36784"/>
                      <a:pt x="29827" y="6215"/>
                      <a:pt x="63050" y="790"/>
                    </a:cubicBezTo>
                    <a:cubicBezTo>
                      <a:pt x="96273" y="-4631"/>
                      <a:pt x="127458" y="18434"/>
                      <a:pt x="132883" y="51730"/>
                    </a:cubicBezTo>
                    <a:cubicBezTo>
                      <a:pt x="137624" y="84322"/>
                      <a:pt x="115254" y="115566"/>
                      <a:pt x="82711" y="120988"/>
                    </a:cubicBezTo>
                    <a:cubicBezTo>
                      <a:pt x="66437" y="123714"/>
                      <a:pt x="50839" y="120988"/>
                      <a:pt x="38638" y="112164"/>
                    </a:cubicBezTo>
                    <a:cubicBezTo>
                      <a:pt x="24405" y="102672"/>
                      <a:pt x="14910" y="87048"/>
                      <a:pt x="11524" y="69376"/>
                    </a:cubicBezTo>
                    <a:close/>
                    <a:moveTo>
                      <a:pt x="50168" y="63280"/>
                    </a:moveTo>
                    <a:cubicBezTo>
                      <a:pt x="52200" y="75502"/>
                      <a:pt x="62370" y="82974"/>
                      <a:pt x="74577" y="80923"/>
                    </a:cubicBezTo>
                    <a:cubicBezTo>
                      <a:pt x="87459" y="78900"/>
                      <a:pt x="94912" y="69376"/>
                      <a:pt x="93558" y="57154"/>
                    </a:cubicBezTo>
                    <a:cubicBezTo>
                      <a:pt x="91526" y="45607"/>
                      <a:pt x="81350" y="39511"/>
                      <a:pt x="68468" y="41534"/>
                    </a:cubicBezTo>
                    <a:cubicBezTo>
                      <a:pt x="56267" y="42910"/>
                      <a:pt x="48807" y="52405"/>
                      <a:pt x="50168" y="632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>
                <a:off x="15098578" y="4699465"/>
                <a:ext cx="391872" cy="476098"/>
              </a:xfrm>
              <a:custGeom>
                <a:avLst/>
                <a:gdLst/>
                <a:ahLst/>
                <a:cxnLst/>
                <a:rect l="l" t="t" r="r" b="b"/>
                <a:pathLst>
                  <a:path w="391872" h="476098" extrusionOk="0">
                    <a:moveTo>
                      <a:pt x="391872" y="451654"/>
                    </a:moveTo>
                    <a:cubicBezTo>
                      <a:pt x="391872" y="465224"/>
                      <a:pt x="381703" y="475423"/>
                      <a:pt x="368144" y="475423"/>
                    </a:cubicBezTo>
                    <a:cubicBezTo>
                      <a:pt x="286107" y="476098"/>
                      <a:pt x="276615" y="476098"/>
                      <a:pt x="267801" y="475423"/>
                    </a:cubicBezTo>
                    <a:cubicBezTo>
                      <a:pt x="255600" y="474748"/>
                      <a:pt x="245424" y="463876"/>
                      <a:pt x="245424" y="451654"/>
                    </a:cubicBezTo>
                    <a:cubicBezTo>
                      <a:pt x="245424" y="438731"/>
                      <a:pt x="256271" y="427886"/>
                      <a:pt x="269152" y="427886"/>
                    </a:cubicBezTo>
                    <a:lnTo>
                      <a:pt x="282040" y="427886"/>
                    </a:lnTo>
                    <a:cubicBezTo>
                      <a:pt x="280679" y="426509"/>
                      <a:pt x="279328" y="424487"/>
                      <a:pt x="277967" y="422435"/>
                    </a:cubicBezTo>
                    <a:cubicBezTo>
                      <a:pt x="264411" y="402065"/>
                      <a:pt x="250852" y="381020"/>
                      <a:pt x="237971" y="364724"/>
                    </a:cubicBezTo>
                    <a:cubicBezTo>
                      <a:pt x="228475" y="351801"/>
                      <a:pt x="216274" y="332807"/>
                      <a:pt x="198645" y="313785"/>
                    </a:cubicBezTo>
                    <a:cubicBezTo>
                      <a:pt x="185764" y="319206"/>
                      <a:pt x="172202" y="323280"/>
                      <a:pt x="157288" y="326682"/>
                    </a:cubicBezTo>
                    <a:cubicBezTo>
                      <a:pt x="139659" y="330081"/>
                      <a:pt x="120679" y="332807"/>
                      <a:pt x="101014" y="334155"/>
                    </a:cubicBezTo>
                    <a:lnTo>
                      <a:pt x="99660" y="428561"/>
                    </a:lnTo>
                    <a:lnTo>
                      <a:pt x="120675" y="428561"/>
                    </a:lnTo>
                    <a:cubicBezTo>
                      <a:pt x="134237" y="428561"/>
                      <a:pt x="144403" y="439436"/>
                      <a:pt x="144403" y="452330"/>
                    </a:cubicBezTo>
                    <a:cubicBezTo>
                      <a:pt x="144403" y="465227"/>
                      <a:pt x="134234" y="476098"/>
                      <a:pt x="120675" y="476098"/>
                    </a:cubicBezTo>
                    <a:lnTo>
                      <a:pt x="26431" y="476098"/>
                    </a:lnTo>
                    <a:cubicBezTo>
                      <a:pt x="13549" y="476098"/>
                      <a:pt x="2703" y="465224"/>
                      <a:pt x="2703" y="452330"/>
                    </a:cubicBezTo>
                    <a:cubicBezTo>
                      <a:pt x="2703" y="439432"/>
                      <a:pt x="13549" y="428561"/>
                      <a:pt x="26431" y="428561"/>
                    </a:cubicBezTo>
                    <a:lnTo>
                      <a:pt x="52194" y="428561"/>
                    </a:lnTo>
                    <a:cubicBezTo>
                      <a:pt x="52874" y="286617"/>
                      <a:pt x="53555" y="265572"/>
                      <a:pt x="54229" y="241800"/>
                    </a:cubicBezTo>
                    <a:cubicBezTo>
                      <a:pt x="54910" y="214629"/>
                      <a:pt x="54910" y="187462"/>
                      <a:pt x="54910" y="160291"/>
                    </a:cubicBezTo>
                    <a:cubicBezTo>
                      <a:pt x="54229" y="108676"/>
                      <a:pt x="52874" y="75409"/>
                      <a:pt x="50843" y="47537"/>
                    </a:cubicBezTo>
                    <a:lnTo>
                      <a:pt x="23728" y="47537"/>
                    </a:lnTo>
                    <a:cubicBezTo>
                      <a:pt x="10840" y="47537"/>
                      <a:pt x="0" y="37367"/>
                      <a:pt x="0" y="23769"/>
                    </a:cubicBezTo>
                    <a:cubicBezTo>
                      <a:pt x="0" y="10872"/>
                      <a:pt x="10840" y="0"/>
                      <a:pt x="23728" y="0"/>
                    </a:cubicBezTo>
                    <a:cubicBezTo>
                      <a:pt x="49491" y="0"/>
                      <a:pt x="56945" y="0"/>
                      <a:pt x="73219" y="701"/>
                    </a:cubicBezTo>
                    <a:cubicBezTo>
                      <a:pt x="81353" y="1376"/>
                      <a:pt x="92200" y="6798"/>
                      <a:pt x="95589" y="20396"/>
                    </a:cubicBezTo>
                    <a:lnTo>
                      <a:pt x="97621" y="39389"/>
                    </a:lnTo>
                    <a:cubicBezTo>
                      <a:pt x="98302" y="48238"/>
                      <a:pt x="98982" y="59084"/>
                      <a:pt x="99663" y="74708"/>
                    </a:cubicBezTo>
                    <a:lnTo>
                      <a:pt x="102369" y="160291"/>
                    </a:lnTo>
                    <a:cubicBezTo>
                      <a:pt x="102369" y="188134"/>
                      <a:pt x="102369" y="215305"/>
                      <a:pt x="101695" y="242475"/>
                    </a:cubicBezTo>
                    <a:lnTo>
                      <a:pt x="101014" y="286614"/>
                    </a:lnTo>
                    <a:cubicBezTo>
                      <a:pt x="134911" y="283887"/>
                      <a:pt x="175595" y="276415"/>
                      <a:pt x="206779" y="256044"/>
                    </a:cubicBezTo>
                    <a:cubicBezTo>
                      <a:pt x="225760" y="243823"/>
                      <a:pt x="239322" y="223453"/>
                      <a:pt x="248817" y="194259"/>
                    </a:cubicBezTo>
                    <a:cubicBezTo>
                      <a:pt x="252204" y="185410"/>
                      <a:pt x="254239" y="175912"/>
                      <a:pt x="256951" y="166417"/>
                    </a:cubicBezTo>
                    <a:lnTo>
                      <a:pt x="250172" y="166417"/>
                    </a:lnTo>
                    <a:cubicBezTo>
                      <a:pt x="237290" y="166417"/>
                      <a:pt x="226444" y="156217"/>
                      <a:pt x="225763" y="143320"/>
                    </a:cubicBezTo>
                    <a:cubicBezTo>
                      <a:pt x="225763" y="129722"/>
                      <a:pt x="235939" y="118876"/>
                      <a:pt x="249491" y="118876"/>
                    </a:cubicBezTo>
                    <a:lnTo>
                      <a:pt x="326787" y="119551"/>
                    </a:lnTo>
                    <a:cubicBezTo>
                      <a:pt x="339669" y="118876"/>
                      <a:pt x="350515" y="129722"/>
                      <a:pt x="350515" y="142648"/>
                    </a:cubicBezTo>
                    <a:cubicBezTo>
                      <a:pt x="351196" y="155545"/>
                      <a:pt x="340346" y="166417"/>
                      <a:pt x="327467" y="167092"/>
                    </a:cubicBezTo>
                    <a:cubicBezTo>
                      <a:pt x="323394" y="167092"/>
                      <a:pt x="315260" y="167092"/>
                      <a:pt x="305771" y="166417"/>
                    </a:cubicBezTo>
                    <a:cubicBezTo>
                      <a:pt x="302378" y="180661"/>
                      <a:pt x="298311" y="194935"/>
                      <a:pt x="294244" y="209179"/>
                    </a:cubicBezTo>
                    <a:cubicBezTo>
                      <a:pt x="282043" y="245874"/>
                      <a:pt x="263734" y="272341"/>
                      <a:pt x="240006" y="290688"/>
                    </a:cubicBezTo>
                    <a:cubicBezTo>
                      <a:pt x="252207" y="305637"/>
                      <a:pt x="267120" y="323280"/>
                      <a:pt x="276615" y="336206"/>
                    </a:cubicBezTo>
                    <a:cubicBezTo>
                      <a:pt x="289497" y="353849"/>
                      <a:pt x="303739" y="374895"/>
                      <a:pt x="317292" y="395969"/>
                    </a:cubicBezTo>
                    <a:lnTo>
                      <a:pt x="339669" y="428561"/>
                    </a:lnTo>
                    <a:cubicBezTo>
                      <a:pt x="347803" y="428561"/>
                      <a:pt x="357972" y="428561"/>
                      <a:pt x="368144" y="427886"/>
                    </a:cubicBezTo>
                    <a:cubicBezTo>
                      <a:pt x="381706" y="427886"/>
                      <a:pt x="391872" y="438731"/>
                      <a:pt x="391872" y="4516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p2"/>
              <p:cNvSpPr/>
              <p:nvPr/>
            </p:nvSpPr>
            <p:spPr>
              <a:xfrm>
                <a:off x="15510156" y="4811543"/>
                <a:ext cx="280688" cy="370116"/>
              </a:xfrm>
              <a:custGeom>
                <a:avLst/>
                <a:gdLst/>
                <a:ahLst/>
                <a:cxnLst/>
                <a:rect l="l" t="t" r="r" b="b"/>
                <a:pathLst>
                  <a:path w="280688" h="370116" extrusionOk="0">
                    <a:moveTo>
                      <a:pt x="280689" y="168410"/>
                    </a:moveTo>
                    <a:cubicBezTo>
                      <a:pt x="280689" y="175211"/>
                      <a:pt x="280689" y="182684"/>
                      <a:pt x="280002" y="190832"/>
                    </a:cubicBezTo>
                    <a:cubicBezTo>
                      <a:pt x="279328" y="201706"/>
                      <a:pt x="269162" y="211877"/>
                      <a:pt x="258306" y="212578"/>
                    </a:cubicBezTo>
                    <a:cubicBezTo>
                      <a:pt x="223063" y="213253"/>
                      <a:pt x="166109" y="213925"/>
                      <a:pt x="132199" y="213925"/>
                    </a:cubicBezTo>
                    <a:lnTo>
                      <a:pt x="48811" y="213925"/>
                    </a:lnTo>
                    <a:cubicBezTo>
                      <a:pt x="50172" y="279813"/>
                      <a:pt x="96957" y="323952"/>
                      <a:pt x="152550" y="323952"/>
                    </a:cubicBezTo>
                    <a:cubicBezTo>
                      <a:pt x="210176" y="323952"/>
                      <a:pt x="226444" y="305605"/>
                      <a:pt x="233907" y="289309"/>
                    </a:cubicBezTo>
                    <a:cubicBezTo>
                      <a:pt x="237300" y="281161"/>
                      <a:pt x="246108" y="275739"/>
                      <a:pt x="254929" y="275739"/>
                    </a:cubicBezTo>
                    <a:cubicBezTo>
                      <a:pt x="268491" y="275739"/>
                      <a:pt x="277970" y="288636"/>
                      <a:pt x="277970" y="298807"/>
                    </a:cubicBezTo>
                    <a:cubicBezTo>
                      <a:pt x="277970" y="302881"/>
                      <a:pt x="276625" y="306280"/>
                      <a:pt x="275264" y="309007"/>
                    </a:cubicBezTo>
                    <a:cubicBezTo>
                      <a:pt x="251536" y="356547"/>
                      <a:pt x="208144" y="370116"/>
                      <a:pt x="152550" y="370116"/>
                    </a:cubicBezTo>
                    <a:cubicBezTo>
                      <a:pt x="108471" y="370116"/>
                      <a:pt x="61702" y="347724"/>
                      <a:pt x="33904" y="313080"/>
                    </a:cubicBezTo>
                    <a:cubicBezTo>
                      <a:pt x="18980" y="294058"/>
                      <a:pt x="0" y="256044"/>
                      <a:pt x="0" y="191507"/>
                    </a:cubicBezTo>
                    <a:cubicBezTo>
                      <a:pt x="0" y="90329"/>
                      <a:pt x="60341" y="0"/>
                      <a:pt x="153224" y="0"/>
                    </a:cubicBezTo>
                    <a:cubicBezTo>
                      <a:pt x="227130" y="-3"/>
                      <a:pt x="280689" y="57036"/>
                      <a:pt x="280689" y="168410"/>
                    </a:cubicBezTo>
                    <a:close/>
                    <a:moveTo>
                      <a:pt x="47450" y="167063"/>
                    </a:moveTo>
                    <a:lnTo>
                      <a:pt x="233229" y="167063"/>
                    </a:lnTo>
                    <a:cubicBezTo>
                      <a:pt x="233904" y="96429"/>
                      <a:pt x="209501" y="46865"/>
                      <a:pt x="154582" y="46865"/>
                    </a:cubicBezTo>
                    <a:cubicBezTo>
                      <a:pt x="94235" y="46865"/>
                      <a:pt x="53565" y="99827"/>
                      <a:pt x="47450" y="1670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6" name="Google Shape;416;p2"/>
          <p:cNvGrpSpPr/>
          <p:nvPr/>
        </p:nvGrpSpPr>
        <p:grpSpPr>
          <a:xfrm rot="-1550857">
            <a:off x="689000" y="4795400"/>
            <a:ext cx="504335" cy="495609"/>
            <a:chOff x="1033591" y="7192603"/>
            <a:chExt cx="756465" cy="743378"/>
          </a:xfrm>
        </p:grpSpPr>
        <p:sp>
          <p:nvSpPr>
            <p:cNvPr id="417" name="Google Shape;417;p2"/>
            <p:cNvSpPr/>
            <p:nvPr/>
          </p:nvSpPr>
          <p:spPr>
            <a:xfrm>
              <a:off x="1033591" y="7192603"/>
              <a:ext cx="756465" cy="743378"/>
            </a:xfrm>
            <a:custGeom>
              <a:avLst/>
              <a:gdLst/>
              <a:ahLst/>
              <a:cxnLst/>
              <a:rect l="l" t="t" r="r" b="b"/>
              <a:pathLst>
                <a:path w="756465" h="743378" extrusionOk="0">
                  <a:moveTo>
                    <a:pt x="372409" y="7"/>
                  </a:moveTo>
                  <a:cubicBezTo>
                    <a:pt x="402864" y="-607"/>
                    <a:pt x="419015" y="39384"/>
                    <a:pt x="427412" y="62976"/>
                  </a:cubicBezTo>
                  <a:cubicBezTo>
                    <a:pt x="448906" y="123366"/>
                    <a:pt x="478427" y="180121"/>
                    <a:pt x="500916" y="240206"/>
                  </a:cubicBezTo>
                  <a:cubicBezTo>
                    <a:pt x="501908" y="242855"/>
                    <a:pt x="504399" y="244633"/>
                    <a:pt x="507229" y="244675"/>
                  </a:cubicBezTo>
                  <a:cubicBezTo>
                    <a:pt x="570749" y="245625"/>
                    <a:pt x="677440" y="255794"/>
                    <a:pt x="723649" y="261218"/>
                  </a:cubicBezTo>
                  <a:cubicBezTo>
                    <a:pt x="809695" y="271344"/>
                    <a:pt x="714609" y="342940"/>
                    <a:pt x="576451" y="447186"/>
                  </a:cubicBezTo>
                  <a:cubicBezTo>
                    <a:pt x="574142" y="448928"/>
                    <a:pt x="573168" y="451945"/>
                    <a:pt x="574019" y="454709"/>
                  </a:cubicBezTo>
                  <a:cubicBezTo>
                    <a:pt x="675910" y="785523"/>
                    <a:pt x="658325" y="759559"/>
                    <a:pt x="542239" y="690395"/>
                  </a:cubicBezTo>
                  <a:cubicBezTo>
                    <a:pt x="440062" y="629503"/>
                    <a:pt x="402686" y="601747"/>
                    <a:pt x="388413" y="591719"/>
                  </a:cubicBezTo>
                  <a:cubicBezTo>
                    <a:pt x="385952" y="589990"/>
                    <a:pt x="382659" y="590057"/>
                    <a:pt x="380270" y="591883"/>
                  </a:cubicBezTo>
                  <a:cubicBezTo>
                    <a:pt x="366411" y="602477"/>
                    <a:pt x="330185" y="631716"/>
                    <a:pt x="230545" y="696672"/>
                  </a:cubicBezTo>
                  <a:cubicBezTo>
                    <a:pt x="117340" y="770455"/>
                    <a:pt x="100817" y="797105"/>
                    <a:pt x="189290" y="462458"/>
                  </a:cubicBezTo>
                  <a:cubicBezTo>
                    <a:pt x="190029" y="459662"/>
                    <a:pt x="188935" y="456686"/>
                    <a:pt x="186557" y="455039"/>
                  </a:cubicBezTo>
                  <a:cubicBezTo>
                    <a:pt x="44311" y="356440"/>
                    <a:pt x="-53586" y="288730"/>
                    <a:pt x="31983" y="275147"/>
                  </a:cubicBezTo>
                  <a:cubicBezTo>
                    <a:pt x="77935" y="267868"/>
                    <a:pt x="184130" y="253409"/>
                    <a:pt x="247561" y="249904"/>
                  </a:cubicBezTo>
                  <a:cubicBezTo>
                    <a:pt x="250387" y="249748"/>
                    <a:pt x="252805" y="247870"/>
                    <a:pt x="253690" y="245183"/>
                  </a:cubicBezTo>
                  <a:cubicBezTo>
                    <a:pt x="273739" y="184243"/>
                    <a:pt x="300948" y="126344"/>
                    <a:pt x="319991" y="65137"/>
                  </a:cubicBezTo>
                  <a:cubicBezTo>
                    <a:pt x="327428" y="41227"/>
                    <a:pt x="341954" y="620"/>
                    <a:pt x="372409" y="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8" name="Google Shape;418;p2"/>
            <p:cNvGrpSpPr/>
            <p:nvPr/>
          </p:nvGrpSpPr>
          <p:grpSpPr>
            <a:xfrm>
              <a:off x="1131226" y="7300676"/>
              <a:ext cx="546319" cy="510117"/>
              <a:chOff x="1131226" y="7300676"/>
              <a:chExt cx="546319" cy="510117"/>
            </a:xfrm>
          </p:grpSpPr>
          <p:sp>
            <p:nvSpPr>
              <p:cNvPr id="419" name="Google Shape;419;p2"/>
              <p:cNvSpPr/>
              <p:nvPr/>
            </p:nvSpPr>
            <p:spPr>
              <a:xfrm>
                <a:off x="1401788" y="7300676"/>
                <a:ext cx="12218" cy="39754"/>
              </a:xfrm>
              <a:custGeom>
                <a:avLst/>
                <a:gdLst/>
                <a:ahLst/>
                <a:cxnLst/>
                <a:rect l="l" t="t" r="r" b="b"/>
                <a:pathLst>
                  <a:path w="12218" h="39754" extrusionOk="0">
                    <a:moveTo>
                      <a:pt x="4780" y="4"/>
                    </a:moveTo>
                    <a:cubicBezTo>
                      <a:pt x="-472" y="561"/>
                      <a:pt x="-120" y="5609"/>
                      <a:pt x="107" y="9607"/>
                    </a:cubicBezTo>
                    <a:cubicBezTo>
                      <a:pt x="1393" y="32428"/>
                      <a:pt x="118" y="40037"/>
                      <a:pt x="7373" y="39746"/>
                    </a:cubicBezTo>
                    <a:cubicBezTo>
                      <a:pt x="12859" y="39090"/>
                      <a:pt x="12355" y="33994"/>
                      <a:pt x="12047" y="29837"/>
                    </a:cubicBezTo>
                    <a:cubicBezTo>
                      <a:pt x="10353" y="6945"/>
                      <a:pt x="11681" y="-184"/>
                      <a:pt x="4780" y="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1435789" y="7315479"/>
                <a:ext cx="12963" cy="19162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9162" extrusionOk="0">
                    <a:moveTo>
                      <a:pt x="9828" y="1348"/>
                    </a:moveTo>
                    <a:cubicBezTo>
                      <a:pt x="7231" y="-503"/>
                      <a:pt x="3759" y="-592"/>
                      <a:pt x="1621" y="1990"/>
                    </a:cubicBezTo>
                    <a:cubicBezTo>
                      <a:pt x="-1589" y="5866"/>
                      <a:pt x="-89" y="18942"/>
                      <a:pt x="6634" y="19159"/>
                    </a:cubicBezTo>
                    <a:cubicBezTo>
                      <a:pt x="14044" y="19400"/>
                      <a:pt x="14731" y="4843"/>
                      <a:pt x="9828" y="134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1367358" y="7310233"/>
                <a:ext cx="13610" cy="19855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19855" extrusionOk="0">
                    <a:moveTo>
                      <a:pt x="10919" y="1486"/>
                    </a:moveTo>
                    <a:cubicBezTo>
                      <a:pt x="9056" y="-143"/>
                      <a:pt x="6231" y="-650"/>
                      <a:pt x="3832" y="1079"/>
                    </a:cubicBezTo>
                    <a:cubicBezTo>
                      <a:pt x="-367" y="4104"/>
                      <a:pt x="-2321" y="17722"/>
                      <a:pt x="4369" y="19656"/>
                    </a:cubicBezTo>
                    <a:cubicBezTo>
                      <a:pt x="11877" y="21825"/>
                      <a:pt x="17007" y="5723"/>
                      <a:pt x="10919" y="148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1632137" y="7475429"/>
                <a:ext cx="22487" cy="15164"/>
              </a:xfrm>
              <a:custGeom>
                <a:avLst/>
                <a:gdLst/>
                <a:ahLst/>
                <a:cxnLst/>
                <a:rect l="l" t="t" r="r" b="b"/>
                <a:pathLst>
                  <a:path w="22487" h="15164" extrusionOk="0">
                    <a:moveTo>
                      <a:pt x="22343" y="7768"/>
                    </a:moveTo>
                    <a:cubicBezTo>
                      <a:pt x="22877" y="5404"/>
                      <a:pt x="21922" y="2634"/>
                      <a:pt x="19575" y="1013"/>
                    </a:cubicBezTo>
                    <a:cubicBezTo>
                      <a:pt x="14765" y="-2308"/>
                      <a:pt x="-1003" y="3009"/>
                      <a:pt x="50" y="10077"/>
                    </a:cubicBezTo>
                    <a:cubicBezTo>
                      <a:pt x="1294" y="18419"/>
                      <a:pt x="21297" y="15689"/>
                      <a:pt x="22343" y="776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1636359" y="7501046"/>
                <a:ext cx="41186" cy="18729"/>
              </a:xfrm>
              <a:custGeom>
                <a:avLst/>
                <a:gdLst/>
                <a:ahLst/>
                <a:cxnLst/>
                <a:rect l="l" t="t" r="r" b="b"/>
                <a:pathLst>
                  <a:path w="41186" h="18729" extrusionOk="0">
                    <a:moveTo>
                      <a:pt x="41034" y="3695"/>
                    </a:moveTo>
                    <a:cubicBezTo>
                      <a:pt x="38872" y="-3700"/>
                      <a:pt x="30796" y="1346"/>
                      <a:pt x="8409" y="7146"/>
                    </a:cubicBezTo>
                    <a:cubicBezTo>
                      <a:pt x="4306" y="8209"/>
                      <a:pt x="-942" y="9229"/>
                      <a:pt x="145" y="14788"/>
                    </a:cubicBezTo>
                    <a:cubicBezTo>
                      <a:pt x="2202" y="22168"/>
                      <a:pt x="9323" y="18157"/>
                      <a:pt x="33086" y="11193"/>
                    </a:cubicBezTo>
                    <a:cubicBezTo>
                      <a:pt x="36971" y="10054"/>
                      <a:pt x="42144" y="9012"/>
                      <a:pt x="41034" y="369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2"/>
              <p:cNvSpPr/>
              <p:nvPr/>
            </p:nvSpPr>
            <p:spPr>
              <a:xfrm>
                <a:off x="1659182" y="7533208"/>
                <a:ext cx="17445" cy="14656"/>
              </a:xfrm>
              <a:custGeom>
                <a:avLst/>
                <a:gdLst/>
                <a:ahLst/>
                <a:cxnLst/>
                <a:rect l="l" t="t" r="r" b="b"/>
                <a:pathLst>
                  <a:path w="17445" h="14656" extrusionOk="0">
                    <a:moveTo>
                      <a:pt x="13259" y="240"/>
                    </a:moveTo>
                    <a:cubicBezTo>
                      <a:pt x="8423" y="-1391"/>
                      <a:pt x="-1897" y="5632"/>
                      <a:pt x="304" y="11322"/>
                    </a:cubicBezTo>
                    <a:cubicBezTo>
                      <a:pt x="3067" y="18470"/>
                      <a:pt x="18218" y="12977"/>
                      <a:pt x="17415" y="5626"/>
                    </a:cubicBezTo>
                    <a:cubicBezTo>
                      <a:pt x="17309" y="3357"/>
                      <a:pt x="15838" y="1109"/>
                      <a:pt x="13259" y="24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2"/>
              <p:cNvSpPr/>
              <p:nvPr/>
            </p:nvSpPr>
            <p:spPr>
              <a:xfrm>
                <a:off x="1573979" y="7740328"/>
                <a:ext cx="18791" cy="25587"/>
              </a:xfrm>
              <a:custGeom>
                <a:avLst/>
                <a:gdLst/>
                <a:ahLst/>
                <a:cxnLst/>
                <a:rect l="l" t="t" r="r" b="b"/>
                <a:pathLst>
                  <a:path w="18791" h="25587" extrusionOk="0">
                    <a:moveTo>
                      <a:pt x="2762" y="563"/>
                    </a:moveTo>
                    <a:cubicBezTo>
                      <a:pt x="-2602" y="3512"/>
                      <a:pt x="1166" y="9266"/>
                      <a:pt x="3082" y="13133"/>
                    </a:cubicBezTo>
                    <a:cubicBezTo>
                      <a:pt x="5292" y="17592"/>
                      <a:pt x="9611" y="29114"/>
                      <a:pt x="16580" y="24528"/>
                    </a:cubicBezTo>
                    <a:cubicBezTo>
                      <a:pt x="22091" y="20244"/>
                      <a:pt x="15843" y="14190"/>
                      <a:pt x="13570" y="10054"/>
                    </a:cubicBezTo>
                    <a:cubicBezTo>
                      <a:pt x="11397" y="6099"/>
                      <a:pt x="8955" y="-2234"/>
                      <a:pt x="2762" y="56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1545969" y="7756366"/>
                <a:ext cx="21582" cy="33737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33737" extrusionOk="0">
                    <a:moveTo>
                      <a:pt x="2942" y="467"/>
                    </a:moveTo>
                    <a:cubicBezTo>
                      <a:pt x="-1646" y="2691"/>
                      <a:pt x="124" y="7042"/>
                      <a:pt x="1652" y="10654"/>
                    </a:cubicBezTo>
                    <a:cubicBezTo>
                      <a:pt x="9551" y="29333"/>
                      <a:pt x="13143" y="36212"/>
                      <a:pt x="19039" y="32963"/>
                    </a:cubicBezTo>
                    <a:cubicBezTo>
                      <a:pt x="25050" y="29007"/>
                      <a:pt x="18905" y="22545"/>
                      <a:pt x="15974" y="16524"/>
                    </a:cubicBezTo>
                    <a:cubicBezTo>
                      <a:pt x="11614" y="7566"/>
                      <a:pt x="9947" y="-2274"/>
                      <a:pt x="2942" y="46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1516126" y="7765123"/>
                <a:ext cx="16651" cy="23956"/>
              </a:xfrm>
              <a:custGeom>
                <a:avLst/>
                <a:gdLst/>
                <a:ahLst/>
                <a:cxnLst/>
                <a:rect l="l" t="t" r="r" b="b"/>
                <a:pathLst>
                  <a:path w="16651" h="23956" extrusionOk="0">
                    <a:moveTo>
                      <a:pt x="16651" y="16224"/>
                    </a:moveTo>
                    <a:cubicBezTo>
                      <a:pt x="16629" y="16165"/>
                      <a:pt x="16605" y="16105"/>
                      <a:pt x="16583" y="16046"/>
                    </a:cubicBezTo>
                    <a:cubicBezTo>
                      <a:pt x="16024" y="12867"/>
                      <a:pt x="14969" y="11855"/>
                      <a:pt x="11985" y="3425"/>
                    </a:cubicBezTo>
                    <a:cubicBezTo>
                      <a:pt x="9655" y="-1807"/>
                      <a:pt x="2707" y="-650"/>
                      <a:pt x="529" y="4231"/>
                    </a:cubicBezTo>
                    <a:cubicBezTo>
                      <a:pt x="-2049" y="10014"/>
                      <a:pt x="5318" y="22211"/>
                      <a:pt x="11272" y="23957"/>
                    </a:cubicBezTo>
                    <a:lnTo>
                      <a:pt x="11783" y="23801"/>
                    </a:lnTo>
                    <a:cubicBezTo>
                      <a:pt x="14954" y="22828"/>
                      <a:pt x="16820" y="19745"/>
                      <a:pt x="16595" y="16437"/>
                    </a:cubicBezTo>
                    <a:cubicBezTo>
                      <a:pt x="16587" y="16316"/>
                      <a:pt x="16599" y="16244"/>
                      <a:pt x="16651" y="1622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1290656" y="7774340"/>
                <a:ext cx="20853" cy="25254"/>
              </a:xfrm>
              <a:custGeom>
                <a:avLst/>
                <a:gdLst/>
                <a:ahLst/>
                <a:cxnLst/>
                <a:rect l="l" t="t" r="r" b="b"/>
                <a:pathLst>
                  <a:path w="20853" h="25254" extrusionOk="0">
                    <a:moveTo>
                      <a:pt x="18708" y="1002"/>
                    </a:moveTo>
                    <a:cubicBezTo>
                      <a:pt x="13846" y="-2189"/>
                      <a:pt x="10786" y="2969"/>
                      <a:pt x="8200" y="6304"/>
                    </a:cubicBezTo>
                    <a:cubicBezTo>
                      <a:pt x="5030" y="10389"/>
                      <a:pt x="-4550" y="19528"/>
                      <a:pt x="2578" y="24381"/>
                    </a:cubicBezTo>
                    <a:cubicBezTo>
                      <a:pt x="8945" y="28021"/>
                      <a:pt x="12286" y="19354"/>
                      <a:pt x="15102" y="15377"/>
                    </a:cubicBezTo>
                    <a:cubicBezTo>
                      <a:pt x="17751" y="11634"/>
                      <a:pt x="24188" y="5250"/>
                      <a:pt x="18708" y="100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1241975" y="7761205"/>
                <a:ext cx="35354" cy="49588"/>
              </a:xfrm>
              <a:custGeom>
                <a:avLst/>
                <a:gdLst/>
                <a:ahLst/>
                <a:cxnLst/>
                <a:rect l="l" t="t" r="r" b="b"/>
                <a:pathLst>
                  <a:path w="35354" h="49588" extrusionOk="0">
                    <a:moveTo>
                      <a:pt x="32956" y="960"/>
                    </a:moveTo>
                    <a:cubicBezTo>
                      <a:pt x="26878" y="-2456"/>
                      <a:pt x="26714" y="1867"/>
                      <a:pt x="3609" y="36772"/>
                    </a:cubicBezTo>
                    <a:cubicBezTo>
                      <a:pt x="1186" y="40432"/>
                      <a:pt x="-2462" y="45120"/>
                      <a:pt x="2386" y="48629"/>
                    </a:cubicBezTo>
                    <a:cubicBezTo>
                      <a:pt x="7752" y="51904"/>
                      <a:pt x="10784" y="46047"/>
                      <a:pt x="13265" y="42284"/>
                    </a:cubicBezTo>
                    <a:cubicBezTo>
                      <a:pt x="19466" y="32878"/>
                      <a:pt x="25555" y="23374"/>
                      <a:pt x="31367" y="13721"/>
                    </a:cubicBezTo>
                    <a:cubicBezTo>
                      <a:pt x="33624" y="9971"/>
                      <a:pt x="38150" y="4442"/>
                      <a:pt x="32956" y="96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1234855" y="7741988"/>
                <a:ext cx="20425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20425" h="20717" extrusionOk="0">
                    <a:moveTo>
                      <a:pt x="20407" y="6185"/>
                    </a:moveTo>
                    <a:cubicBezTo>
                      <a:pt x="20096" y="3164"/>
                      <a:pt x="17915" y="854"/>
                      <a:pt x="15398" y="271"/>
                    </a:cubicBezTo>
                    <a:cubicBezTo>
                      <a:pt x="7748" y="-2329"/>
                      <a:pt x="-4955" y="14515"/>
                      <a:pt x="2024" y="19761"/>
                    </a:cubicBezTo>
                    <a:cubicBezTo>
                      <a:pt x="8008" y="24258"/>
                      <a:pt x="20978" y="11747"/>
                      <a:pt x="20407" y="618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1169738" y="7483476"/>
                <a:ext cx="24791" cy="14853"/>
              </a:xfrm>
              <a:custGeom>
                <a:avLst/>
                <a:gdLst/>
                <a:ahLst/>
                <a:cxnLst/>
                <a:rect l="l" t="t" r="r" b="b"/>
                <a:pathLst>
                  <a:path w="24791" h="14853" extrusionOk="0">
                    <a:moveTo>
                      <a:pt x="22" y="7767"/>
                    </a:moveTo>
                    <a:cubicBezTo>
                      <a:pt x="655" y="14939"/>
                      <a:pt x="18757" y="16738"/>
                      <a:pt x="22685" y="12838"/>
                    </a:cubicBezTo>
                    <a:cubicBezTo>
                      <a:pt x="25243" y="10298"/>
                      <a:pt x="25405" y="6374"/>
                      <a:pt x="23531" y="3968"/>
                    </a:cubicBezTo>
                    <a:cubicBezTo>
                      <a:pt x="19675" y="-2448"/>
                      <a:pt x="-755" y="-1014"/>
                      <a:pt x="22" y="776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2"/>
              <p:cNvSpPr/>
              <p:nvPr/>
            </p:nvSpPr>
            <p:spPr>
              <a:xfrm>
                <a:off x="1131226" y="7513511"/>
                <a:ext cx="59962" cy="11705"/>
              </a:xfrm>
              <a:custGeom>
                <a:avLst/>
                <a:gdLst/>
                <a:ahLst/>
                <a:cxnLst/>
                <a:rect l="l" t="t" r="r" b="b"/>
                <a:pathLst>
                  <a:path w="59962" h="11705" extrusionOk="0">
                    <a:moveTo>
                      <a:pt x="47282" y="821"/>
                    </a:moveTo>
                    <a:cubicBezTo>
                      <a:pt x="35392" y="173"/>
                      <a:pt x="23469" y="-190"/>
                      <a:pt x="11563" y="102"/>
                    </a:cubicBezTo>
                    <a:cubicBezTo>
                      <a:pt x="6975" y="213"/>
                      <a:pt x="-18" y="-331"/>
                      <a:pt x="0" y="6126"/>
                    </a:cubicBezTo>
                    <a:cubicBezTo>
                      <a:pt x="521" y="12500"/>
                      <a:pt x="7283" y="11388"/>
                      <a:pt x="11840" y="11275"/>
                    </a:cubicBezTo>
                    <a:cubicBezTo>
                      <a:pt x="52362" y="10265"/>
                      <a:pt x="59233" y="14928"/>
                      <a:pt x="59962" y="6786"/>
                    </a:cubicBezTo>
                    <a:cubicBezTo>
                      <a:pt x="60034" y="114"/>
                      <a:pt x="51812" y="1068"/>
                      <a:pt x="47282" y="82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2"/>
              <p:cNvSpPr/>
              <p:nvPr/>
            </p:nvSpPr>
            <p:spPr>
              <a:xfrm>
                <a:off x="1166649" y="7543871"/>
                <a:ext cx="21110" cy="13946"/>
              </a:xfrm>
              <a:custGeom>
                <a:avLst/>
                <a:gdLst/>
                <a:ahLst/>
                <a:cxnLst/>
                <a:rect l="l" t="t" r="r" b="b"/>
                <a:pathLst>
                  <a:path w="21110" h="13946" extrusionOk="0">
                    <a:moveTo>
                      <a:pt x="161" y="9292"/>
                    </a:moveTo>
                    <a:cubicBezTo>
                      <a:pt x="2455" y="18199"/>
                      <a:pt x="27092" y="13295"/>
                      <a:pt x="19748" y="3238"/>
                    </a:cubicBezTo>
                    <a:cubicBezTo>
                      <a:pt x="15885" y="-3638"/>
                      <a:pt x="-1869" y="1411"/>
                      <a:pt x="161" y="92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34" name="Google Shape;434;p2"/>
          <p:cNvGrpSpPr/>
          <p:nvPr/>
        </p:nvGrpSpPr>
        <p:grpSpPr>
          <a:xfrm rot="264977">
            <a:off x="1196113" y="4413401"/>
            <a:ext cx="364148" cy="357848"/>
            <a:chOff x="1793967" y="6620364"/>
            <a:chExt cx="546238" cy="536789"/>
          </a:xfrm>
        </p:grpSpPr>
        <p:sp>
          <p:nvSpPr>
            <p:cNvPr id="435" name="Google Shape;435;p2"/>
            <p:cNvSpPr/>
            <p:nvPr/>
          </p:nvSpPr>
          <p:spPr>
            <a:xfrm>
              <a:off x="1793967" y="6620364"/>
              <a:ext cx="546238" cy="536789"/>
            </a:xfrm>
            <a:custGeom>
              <a:avLst/>
              <a:gdLst/>
              <a:ahLst/>
              <a:cxnLst/>
              <a:rect l="l" t="t" r="r" b="b"/>
              <a:pathLst>
                <a:path w="546238" h="536789" extrusionOk="0">
                  <a:moveTo>
                    <a:pt x="268914" y="5"/>
                  </a:moveTo>
                  <a:cubicBezTo>
                    <a:pt x="290906" y="-438"/>
                    <a:pt x="302568" y="28439"/>
                    <a:pt x="308631" y="45474"/>
                  </a:cubicBezTo>
                  <a:cubicBezTo>
                    <a:pt x="324152" y="89082"/>
                    <a:pt x="345469" y="130065"/>
                    <a:pt x="361708" y="173451"/>
                  </a:cubicBezTo>
                  <a:cubicBezTo>
                    <a:pt x="362424" y="175364"/>
                    <a:pt x="364224" y="176648"/>
                    <a:pt x="366267" y="176678"/>
                  </a:cubicBezTo>
                  <a:cubicBezTo>
                    <a:pt x="412134" y="177364"/>
                    <a:pt x="489175" y="184708"/>
                    <a:pt x="522542" y="188624"/>
                  </a:cubicBezTo>
                  <a:cubicBezTo>
                    <a:pt x="584676" y="195936"/>
                    <a:pt x="516014" y="247635"/>
                    <a:pt x="416252" y="322910"/>
                  </a:cubicBezTo>
                  <a:cubicBezTo>
                    <a:pt x="414585" y="324168"/>
                    <a:pt x="413881" y="326347"/>
                    <a:pt x="414495" y="328342"/>
                  </a:cubicBezTo>
                  <a:cubicBezTo>
                    <a:pt x="488070" y="567222"/>
                    <a:pt x="475372" y="548473"/>
                    <a:pt x="391547" y="498530"/>
                  </a:cubicBezTo>
                  <a:cubicBezTo>
                    <a:pt x="317766" y="454561"/>
                    <a:pt x="290777" y="434518"/>
                    <a:pt x="280470" y="427277"/>
                  </a:cubicBezTo>
                  <a:cubicBezTo>
                    <a:pt x="278694" y="426028"/>
                    <a:pt x="276315" y="426077"/>
                    <a:pt x="274590" y="427395"/>
                  </a:cubicBezTo>
                  <a:cubicBezTo>
                    <a:pt x="264583" y="435045"/>
                    <a:pt x="238424" y="456158"/>
                    <a:pt x="166475" y="503063"/>
                  </a:cubicBezTo>
                  <a:cubicBezTo>
                    <a:pt x="84730" y="556341"/>
                    <a:pt x="72799" y="575585"/>
                    <a:pt x="136685" y="333938"/>
                  </a:cubicBezTo>
                  <a:cubicBezTo>
                    <a:pt x="137219" y="331920"/>
                    <a:pt x="136428" y="329770"/>
                    <a:pt x="134712" y="328581"/>
                  </a:cubicBezTo>
                  <a:cubicBezTo>
                    <a:pt x="31996" y="257383"/>
                    <a:pt x="-38694" y="208490"/>
                    <a:pt x="23095" y="198682"/>
                  </a:cubicBezTo>
                  <a:cubicBezTo>
                    <a:pt x="56277" y="193426"/>
                    <a:pt x="132959" y="182986"/>
                    <a:pt x="178762" y="180454"/>
                  </a:cubicBezTo>
                  <a:cubicBezTo>
                    <a:pt x="180803" y="180341"/>
                    <a:pt x="182549" y="178985"/>
                    <a:pt x="183188" y="177045"/>
                  </a:cubicBezTo>
                  <a:cubicBezTo>
                    <a:pt x="197665" y="133041"/>
                    <a:pt x="217313" y="91232"/>
                    <a:pt x="231063" y="47035"/>
                  </a:cubicBezTo>
                  <a:cubicBezTo>
                    <a:pt x="236434" y="29770"/>
                    <a:pt x="246923" y="447"/>
                    <a:pt x="268914" y="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6" name="Google Shape;436;p2"/>
            <p:cNvGrpSpPr/>
            <p:nvPr/>
          </p:nvGrpSpPr>
          <p:grpSpPr>
            <a:xfrm>
              <a:off x="1864469" y="6698402"/>
              <a:ext cx="394493" cy="368352"/>
              <a:chOff x="1864469" y="6698402"/>
              <a:chExt cx="394493" cy="368352"/>
            </a:xfrm>
          </p:grpSpPr>
          <p:sp>
            <p:nvSpPr>
              <p:cNvPr id="437" name="Google Shape;437;p2"/>
              <p:cNvSpPr/>
              <p:nvPr/>
            </p:nvSpPr>
            <p:spPr>
              <a:xfrm>
                <a:off x="2059840" y="6698402"/>
                <a:ext cx="8822" cy="28706"/>
              </a:xfrm>
              <a:custGeom>
                <a:avLst/>
                <a:gdLst/>
                <a:ahLst/>
                <a:cxnLst/>
                <a:rect l="l" t="t" r="r" b="b"/>
                <a:pathLst>
                  <a:path w="8822" h="28706" extrusionOk="0">
                    <a:moveTo>
                      <a:pt x="3452" y="3"/>
                    </a:moveTo>
                    <a:cubicBezTo>
                      <a:pt x="-341" y="405"/>
                      <a:pt x="-86" y="4050"/>
                      <a:pt x="77" y="6937"/>
                    </a:cubicBezTo>
                    <a:cubicBezTo>
                      <a:pt x="1006" y="23416"/>
                      <a:pt x="86" y="28911"/>
                      <a:pt x="5324" y="28700"/>
                    </a:cubicBezTo>
                    <a:cubicBezTo>
                      <a:pt x="9286" y="28227"/>
                      <a:pt x="8922" y="24547"/>
                      <a:pt x="8699" y="21545"/>
                    </a:cubicBezTo>
                    <a:cubicBezTo>
                      <a:pt x="7476" y="5015"/>
                      <a:pt x="8435" y="-133"/>
                      <a:pt x="3452" y="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2084392" y="6709092"/>
                <a:ext cx="9361" cy="13836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13836" extrusionOk="0">
                    <a:moveTo>
                      <a:pt x="7097" y="973"/>
                    </a:moveTo>
                    <a:cubicBezTo>
                      <a:pt x="5221" y="-363"/>
                      <a:pt x="2714" y="-428"/>
                      <a:pt x="1171" y="1437"/>
                    </a:cubicBezTo>
                    <a:cubicBezTo>
                      <a:pt x="-1147" y="4236"/>
                      <a:pt x="-65" y="13678"/>
                      <a:pt x="4791" y="13835"/>
                    </a:cubicBezTo>
                    <a:cubicBezTo>
                      <a:pt x="10141" y="14009"/>
                      <a:pt x="10637" y="3497"/>
                      <a:pt x="7097" y="9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2034978" y="6705303"/>
                <a:ext cx="9827" cy="14337"/>
              </a:xfrm>
              <a:custGeom>
                <a:avLst/>
                <a:gdLst/>
                <a:ahLst/>
                <a:cxnLst/>
                <a:rect l="l" t="t" r="r" b="b"/>
                <a:pathLst>
                  <a:path w="9827" h="14337" extrusionOk="0">
                    <a:moveTo>
                      <a:pt x="7884" y="1073"/>
                    </a:moveTo>
                    <a:cubicBezTo>
                      <a:pt x="6539" y="-103"/>
                      <a:pt x="4500" y="-470"/>
                      <a:pt x="2767" y="779"/>
                    </a:cubicBezTo>
                    <a:cubicBezTo>
                      <a:pt x="-265" y="2964"/>
                      <a:pt x="-1676" y="12797"/>
                      <a:pt x="3155" y="14193"/>
                    </a:cubicBezTo>
                    <a:cubicBezTo>
                      <a:pt x="8576" y="15760"/>
                      <a:pt x="12281" y="4133"/>
                      <a:pt x="7884" y="10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2226174" y="6824590"/>
                <a:ext cx="16237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16237" h="10950" extrusionOk="0">
                    <a:moveTo>
                      <a:pt x="16134" y="5609"/>
                    </a:moveTo>
                    <a:cubicBezTo>
                      <a:pt x="16519" y="3902"/>
                      <a:pt x="15830" y="1902"/>
                      <a:pt x="14135" y="732"/>
                    </a:cubicBezTo>
                    <a:cubicBezTo>
                      <a:pt x="10662" y="-1667"/>
                      <a:pt x="-724" y="2173"/>
                      <a:pt x="36" y="7276"/>
                    </a:cubicBezTo>
                    <a:cubicBezTo>
                      <a:pt x="934" y="13300"/>
                      <a:pt x="15379" y="11329"/>
                      <a:pt x="16134" y="5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2"/>
              <p:cNvSpPr/>
              <p:nvPr/>
            </p:nvSpPr>
            <p:spPr>
              <a:xfrm>
                <a:off x="2229222" y="6843088"/>
                <a:ext cx="29740" cy="13524"/>
              </a:xfrm>
              <a:custGeom>
                <a:avLst/>
                <a:gdLst/>
                <a:ahLst/>
                <a:cxnLst/>
                <a:rect l="l" t="t" r="r" b="b"/>
                <a:pathLst>
                  <a:path w="29740" h="13524" extrusionOk="0">
                    <a:moveTo>
                      <a:pt x="29630" y="2668"/>
                    </a:moveTo>
                    <a:cubicBezTo>
                      <a:pt x="28069" y="-2672"/>
                      <a:pt x="22238" y="972"/>
                      <a:pt x="6072" y="5160"/>
                    </a:cubicBezTo>
                    <a:cubicBezTo>
                      <a:pt x="3109" y="5928"/>
                      <a:pt x="-680" y="6664"/>
                      <a:pt x="105" y="10678"/>
                    </a:cubicBezTo>
                    <a:cubicBezTo>
                      <a:pt x="1590" y="16007"/>
                      <a:pt x="6732" y="13111"/>
                      <a:pt x="23891" y="8082"/>
                    </a:cubicBezTo>
                    <a:cubicBezTo>
                      <a:pt x="26697" y="7260"/>
                      <a:pt x="30432" y="6507"/>
                      <a:pt x="29630" y="26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2"/>
              <p:cNvSpPr/>
              <p:nvPr/>
            </p:nvSpPr>
            <p:spPr>
              <a:xfrm>
                <a:off x="2245703" y="6866312"/>
                <a:ext cx="12597" cy="10583"/>
              </a:xfrm>
              <a:custGeom>
                <a:avLst/>
                <a:gdLst/>
                <a:ahLst/>
                <a:cxnLst/>
                <a:rect l="l" t="t" r="r" b="b"/>
                <a:pathLst>
                  <a:path w="12597" h="10583" extrusionOk="0">
                    <a:moveTo>
                      <a:pt x="9574" y="173"/>
                    </a:moveTo>
                    <a:cubicBezTo>
                      <a:pt x="6082" y="-1005"/>
                      <a:pt x="-1370" y="4067"/>
                      <a:pt x="219" y="8175"/>
                    </a:cubicBezTo>
                    <a:cubicBezTo>
                      <a:pt x="2215" y="13337"/>
                      <a:pt x="13155" y="9370"/>
                      <a:pt x="12575" y="4063"/>
                    </a:cubicBezTo>
                    <a:cubicBezTo>
                      <a:pt x="12499" y="2424"/>
                      <a:pt x="11437" y="801"/>
                      <a:pt x="9574" y="1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2"/>
              <p:cNvSpPr/>
              <p:nvPr/>
            </p:nvSpPr>
            <p:spPr>
              <a:xfrm>
                <a:off x="2184178" y="7015873"/>
                <a:ext cx="13569" cy="18476"/>
              </a:xfrm>
              <a:custGeom>
                <a:avLst/>
                <a:gdLst/>
                <a:ahLst/>
                <a:cxnLst/>
                <a:rect l="l" t="t" r="r" b="b"/>
                <a:pathLst>
                  <a:path w="13569" h="18476" extrusionOk="0">
                    <a:moveTo>
                      <a:pt x="1994" y="406"/>
                    </a:moveTo>
                    <a:cubicBezTo>
                      <a:pt x="-1879" y="2536"/>
                      <a:pt x="842" y="6691"/>
                      <a:pt x="2225" y="9483"/>
                    </a:cubicBezTo>
                    <a:cubicBezTo>
                      <a:pt x="3821" y="12703"/>
                      <a:pt x="6940" y="21023"/>
                      <a:pt x="11972" y="17711"/>
                    </a:cubicBezTo>
                    <a:cubicBezTo>
                      <a:pt x="15952" y="14618"/>
                      <a:pt x="11440" y="10247"/>
                      <a:pt x="9799" y="7260"/>
                    </a:cubicBezTo>
                    <a:cubicBezTo>
                      <a:pt x="8230" y="4404"/>
                      <a:pt x="6466" y="-1613"/>
                      <a:pt x="1994" y="40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2"/>
              <p:cNvSpPr/>
              <p:nvPr/>
            </p:nvSpPr>
            <p:spPr>
              <a:xfrm>
                <a:off x="2163952" y="7027454"/>
                <a:ext cx="15584" cy="24361"/>
              </a:xfrm>
              <a:custGeom>
                <a:avLst/>
                <a:gdLst/>
                <a:ahLst/>
                <a:cxnLst/>
                <a:rect l="l" t="t" r="r" b="b"/>
                <a:pathLst>
                  <a:path w="15584" h="24361" extrusionOk="0">
                    <a:moveTo>
                      <a:pt x="2124" y="337"/>
                    </a:moveTo>
                    <a:cubicBezTo>
                      <a:pt x="-1189" y="1943"/>
                      <a:pt x="90" y="5085"/>
                      <a:pt x="1193" y="7693"/>
                    </a:cubicBezTo>
                    <a:cubicBezTo>
                      <a:pt x="6897" y="21181"/>
                      <a:pt x="9491" y="26148"/>
                      <a:pt x="13748" y="23802"/>
                    </a:cubicBezTo>
                    <a:cubicBezTo>
                      <a:pt x="18088" y="20946"/>
                      <a:pt x="13651" y="16280"/>
                      <a:pt x="11535" y="11932"/>
                    </a:cubicBezTo>
                    <a:cubicBezTo>
                      <a:pt x="8386" y="5464"/>
                      <a:pt x="7182" y="-1642"/>
                      <a:pt x="2124" y="3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2"/>
              <p:cNvSpPr/>
              <p:nvPr/>
            </p:nvSpPr>
            <p:spPr>
              <a:xfrm>
                <a:off x="2142403" y="7033777"/>
                <a:ext cx="1202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12023" h="17299" extrusionOk="0">
                    <a:moveTo>
                      <a:pt x="12024" y="11715"/>
                    </a:moveTo>
                    <a:cubicBezTo>
                      <a:pt x="12008" y="11673"/>
                      <a:pt x="11991" y="11630"/>
                      <a:pt x="11974" y="11587"/>
                    </a:cubicBezTo>
                    <a:cubicBezTo>
                      <a:pt x="11571" y="9291"/>
                      <a:pt x="10809" y="8560"/>
                      <a:pt x="8654" y="2473"/>
                    </a:cubicBezTo>
                    <a:cubicBezTo>
                      <a:pt x="6972" y="-1305"/>
                      <a:pt x="1955" y="-470"/>
                      <a:pt x="382" y="3055"/>
                    </a:cubicBezTo>
                    <a:cubicBezTo>
                      <a:pt x="-1479" y="7231"/>
                      <a:pt x="3840" y="16039"/>
                      <a:pt x="8140" y="17299"/>
                    </a:cubicBezTo>
                    <a:lnTo>
                      <a:pt x="8508" y="17186"/>
                    </a:lnTo>
                    <a:cubicBezTo>
                      <a:pt x="10798" y="16484"/>
                      <a:pt x="12145" y="14258"/>
                      <a:pt x="11983" y="11869"/>
                    </a:cubicBezTo>
                    <a:cubicBezTo>
                      <a:pt x="11978" y="11782"/>
                      <a:pt x="11986" y="11729"/>
                      <a:pt x="12024" y="117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2"/>
              <p:cNvSpPr/>
              <p:nvPr/>
            </p:nvSpPr>
            <p:spPr>
              <a:xfrm>
                <a:off x="1979592" y="7040433"/>
                <a:ext cx="15057" cy="18235"/>
              </a:xfrm>
              <a:custGeom>
                <a:avLst/>
                <a:gdLst/>
                <a:ahLst/>
                <a:cxnLst/>
                <a:rect l="l" t="t" r="r" b="b"/>
                <a:pathLst>
                  <a:path w="15057" h="18235" extrusionOk="0">
                    <a:moveTo>
                      <a:pt x="13509" y="723"/>
                    </a:moveTo>
                    <a:cubicBezTo>
                      <a:pt x="9998" y="-1580"/>
                      <a:pt x="7789" y="2144"/>
                      <a:pt x="5921" y="4552"/>
                    </a:cubicBezTo>
                    <a:cubicBezTo>
                      <a:pt x="3632" y="7502"/>
                      <a:pt x="-3286" y="14101"/>
                      <a:pt x="1862" y="17605"/>
                    </a:cubicBezTo>
                    <a:cubicBezTo>
                      <a:pt x="6459" y="20234"/>
                      <a:pt x="8872" y="13976"/>
                      <a:pt x="10905" y="11104"/>
                    </a:cubicBezTo>
                    <a:cubicBezTo>
                      <a:pt x="12818" y="8401"/>
                      <a:pt x="17466" y="3791"/>
                      <a:pt x="13509" y="72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2"/>
              <p:cNvSpPr/>
              <p:nvPr/>
            </p:nvSpPr>
            <p:spPr>
              <a:xfrm>
                <a:off x="1944440" y="7030948"/>
                <a:ext cx="25529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5529" h="35807" extrusionOk="0">
                    <a:moveTo>
                      <a:pt x="23797" y="693"/>
                    </a:moveTo>
                    <a:cubicBezTo>
                      <a:pt x="19408" y="-1774"/>
                      <a:pt x="19290" y="1348"/>
                      <a:pt x="2606" y="26553"/>
                    </a:cubicBezTo>
                    <a:cubicBezTo>
                      <a:pt x="856" y="29196"/>
                      <a:pt x="-1778" y="32581"/>
                      <a:pt x="1723" y="35114"/>
                    </a:cubicBezTo>
                    <a:cubicBezTo>
                      <a:pt x="5598" y="37479"/>
                      <a:pt x="7787" y="33251"/>
                      <a:pt x="9578" y="30533"/>
                    </a:cubicBezTo>
                    <a:cubicBezTo>
                      <a:pt x="14057" y="23741"/>
                      <a:pt x="18453" y="16879"/>
                      <a:pt x="22650" y="9908"/>
                    </a:cubicBezTo>
                    <a:cubicBezTo>
                      <a:pt x="24279" y="7200"/>
                      <a:pt x="27548" y="3208"/>
                      <a:pt x="23797" y="6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2"/>
              <p:cNvSpPr/>
              <p:nvPr/>
            </p:nvSpPr>
            <p:spPr>
              <a:xfrm>
                <a:off x="1939299" y="7017071"/>
                <a:ext cx="14748" cy="14960"/>
              </a:xfrm>
              <a:custGeom>
                <a:avLst/>
                <a:gdLst/>
                <a:ahLst/>
                <a:cxnLst/>
                <a:rect l="l" t="t" r="r" b="b"/>
                <a:pathLst>
                  <a:path w="14748" h="14960" extrusionOk="0">
                    <a:moveTo>
                      <a:pt x="14736" y="4466"/>
                    </a:moveTo>
                    <a:cubicBezTo>
                      <a:pt x="14511" y="2285"/>
                      <a:pt x="12936" y="616"/>
                      <a:pt x="11119" y="196"/>
                    </a:cubicBezTo>
                    <a:cubicBezTo>
                      <a:pt x="5595" y="-1682"/>
                      <a:pt x="-3578" y="10482"/>
                      <a:pt x="1461" y="14269"/>
                    </a:cubicBezTo>
                    <a:cubicBezTo>
                      <a:pt x="5783" y="17517"/>
                      <a:pt x="15148" y="8483"/>
                      <a:pt x="14736" y="44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2"/>
              <p:cNvSpPr/>
              <p:nvPr/>
            </p:nvSpPr>
            <p:spPr>
              <a:xfrm>
                <a:off x="1892279" y="6830401"/>
                <a:ext cx="17901" cy="1072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10725" extrusionOk="0">
                    <a:moveTo>
                      <a:pt x="16" y="5609"/>
                    </a:moveTo>
                    <a:cubicBezTo>
                      <a:pt x="473" y="10787"/>
                      <a:pt x="13545" y="12087"/>
                      <a:pt x="16380" y="9271"/>
                    </a:cubicBezTo>
                    <a:cubicBezTo>
                      <a:pt x="18228" y="7436"/>
                      <a:pt x="18345" y="4603"/>
                      <a:pt x="16992" y="2866"/>
                    </a:cubicBezTo>
                    <a:cubicBezTo>
                      <a:pt x="14207" y="-1768"/>
                      <a:pt x="-545" y="-732"/>
                      <a:pt x="16" y="5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2"/>
              <p:cNvSpPr/>
              <p:nvPr/>
            </p:nvSpPr>
            <p:spPr>
              <a:xfrm>
                <a:off x="1864469" y="6852089"/>
                <a:ext cx="43298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8452" extrusionOk="0">
                    <a:moveTo>
                      <a:pt x="34142" y="593"/>
                    </a:moveTo>
                    <a:cubicBezTo>
                      <a:pt x="25556" y="125"/>
                      <a:pt x="16947" y="-137"/>
                      <a:pt x="8349" y="74"/>
                    </a:cubicBezTo>
                    <a:cubicBezTo>
                      <a:pt x="5037" y="154"/>
                      <a:pt x="-13" y="-239"/>
                      <a:pt x="0" y="4424"/>
                    </a:cubicBezTo>
                    <a:cubicBezTo>
                      <a:pt x="376" y="9026"/>
                      <a:pt x="5259" y="8223"/>
                      <a:pt x="8549" y="8141"/>
                    </a:cubicBezTo>
                    <a:cubicBezTo>
                      <a:pt x="37810" y="7413"/>
                      <a:pt x="42772" y="10779"/>
                      <a:pt x="43298" y="4900"/>
                    </a:cubicBezTo>
                    <a:cubicBezTo>
                      <a:pt x="43350" y="82"/>
                      <a:pt x="37413" y="771"/>
                      <a:pt x="34142" y="5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2"/>
              <p:cNvSpPr/>
              <p:nvPr/>
            </p:nvSpPr>
            <p:spPr>
              <a:xfrm>
                <a:off x="1890048" y="6874012"/>
                <a:ext cx="15243" cy="10070"/>
              </a:xfrm>
              <a:custGeom>
                <a:avLst/>
                <a:gdLst/>
                <a:ahLst/>
                <a:cxnLst/>
                <a:rect l="l" t="t" r="r" b="b"/>
                <a:pathLst>
                  <a:path w="15243" h="10070" extrusionOk="0">
                    <a:moveTo>
                      <a:pt x="116" y="6710"/>
                    </a:moveTo>
                    <a:cubicBezTo>
                      <a:pt x="1773" y="13142"/>
                      <a:pt x="19563" y="9600"/>
                      <a:pt x="14260" y="2338"/>
                    </a:cubicBezTo>
                    <a:cubicBezTo>
                      <a:pt x="11470" y="-2627"/>
                      <a:pt x="-1350" y="1019"/>
                      <a:pt x="116" y="67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2" name="Google Shape;452;p2"/>
          <p:cNvSpPr txBox="1">
            <a:spLocks noGrp="1"/>
          </p:cNvSpPr>
          <p:nvPr>
            <p:ph type="ctrTitle"/>
          </p:nvPr>
        </p:nvSpPr>
        <p:spPr>
          <a:xfrm>
            <a:off x="3111533" y="2620233"/>
            <a:ext cx="59672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5462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accent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3"/>
          <p:cNvGrpSpPr/>
          <p:nvPr/>
        </p:nvGrpSpPr>
        <p:grpSpPr>
          <a:xfrm rot="-315338">
            <a:off x="1006067" y="1098190"/>
            <a:ext cx="5383185" cy="7238975"/>
            <a:chOff x="1508860" y="1647497"/>
            <a:chExt cx="8074745" cy="10858417"/>
          </a:xfrm>
        </p:grpSpPr>
        <p:sp>
          <p:nvSpPr>
            <p:cNvPr id="455" name="Google Shape;455;p3"/>
            <p:cNvSpPr/>
            <p:nvPr/>
          </p:nvSpPr>
          <p:spPr>
            <a:xfrm>
              <a:off x="1517493" y="1647497"/>
              <a:ext cx="8066112" cy="10858417"/>
            </a:xfrm>
            <a:custGeom>
              <a:avLst/>
              <a:gdLst/>
              <a:ahLst/>
              <a:cxnLst/>
              <a:rect l="l" t="t" r="r" b="b"/>
              <a:pathLst>
                <a:path w="8066112" h="10858417" extrusionOk="0">
                  <a:moveTo>
                    <a:pt x="8020878" y="10465311"/>
                  </a:moveTo>
                  <a:cubicBezTo>
                    <a:pt x="8005402" y="10202082"/>
                    <a:pt x="8047165" y="9892639"/>
                    <a:pt x="8029952" y="9571991"/>
                  </a:cubicBezTo>
                  <a:cubicBezTo>
                    <a:pt x="7987690" y="8829472"/>
                    <a:pt x="8011805" y="9368895"/>
                    <a:pt x="8011805" y="8637039"/>
                  </a:cubicBezTo>
                  <a:cubicBezTo>
                    <a:pt x="8013433" y="7812626"/>
                    <a:pt x="7902970" y="7290576"/>
                    <a:pt x="7942150" y="5958033"/>
                  </a:cubicBezTo>
                  <a:cubicBezTo>
                    <a:pt x="7956780" y="5645767"/>
                    <a:pt x="7962554" y="5810793"/>
                    <a:pt x="7920314" y="5066124"/>
                  </a:cubicBezTo>
                  <a:cubicBezTo>
                    <a:pt x="7847077" y="4011013"/>
                    <a:pt x="7839979" y="13579"/>
                    <a:pt x="7761620" y="11646"/>
                  </a:cubicBezTo>
                  <a:cubicBezTo>
                    <a:pt x="7098821" y="-6596"/>
                    <a:pt x="6335871" y="25676"/>
                    <a:pt x="6339995" y="25676"/>
                  </a:cubicBezTo>
                  <a:cubicBezTo>
                    <a:pt x="5592325" y="25676"/>
                    <a:pt x="6285056" y="-47749"/>
                    <a:pt x="5373418" y="53734"/>
                  </a:cubicBezTo>
                  <a:cubicBezTo>
                    <a:pt x="4968229" y="98622"/>
                    <a:pt x="3969093" y="42984"/>
                    <a:pt x="3922099" y="40161"/>
                  </a:cubicBezTo>
                  <a:cubicBezTo>
                    <a:pt x="3884590" y="42962"/>
                    <a:pt x="3042499" y="108916"/>
                    <a:pt x="2955110" y="101424"/>
                  </a:cubicBezTo>
                  <a:cubicBezTo>
                    <a:pt x="2093135" y="27934"/>
                    <a:pt x="435911" y="141122"/>
                    <a:pt x="538842" y="133261"/>
                  </a:cubicBezTo>
                  <a:cubicBezTo>
                    <a:pt x="512057" y="133261"/>
                    <a:pt x="74308" y="124834"/>
                    <a:pt x="78432" y="125312"/>
                  </a:cubicBezTo>
                  <a:cubicBezTo>
                    <a:pt x="75654" y="125312"/>
                    <a:pt x="73483" y="1424368"/>
                    <a:pt x="73483" y="2379191"/>
                  </a:cubicBezTo>
                  <a:cubicBezTo>
                    <a:pt x="73396" y="2380798"/>
                    <a:pt x="22235" y="3155284"/>
                    <a:pt x="17828" y="3504946"/>
                  </a:cubicBezTo>
                  <a:cubicBezTo>
                    <a:pt x="17828" y="3548923"/>
                    <a:pt x="72246" y="4064675"/>
                    <a:pt x="65235" y="4133083"/>
                  </a:cubicBezTo>
                  <a:cubicBezTo>
                    <a:pt x="-26626" y="5044212"/>
                    <a:pt x="115398" y="5942875"/>
                    <a:pt x="31026" y="7759659"/>
                  </a:cubicBezTo>
                  <a:cubicBezTo>
                    <a:pt x="-2337" y="8410272"/>
                    <a:pt x="42487" y="8313459"/>
                    <a:pt x="31438" y="8651568"/>
                  </a:cubicBezTo>
                  <a:cubicBezTo>
                    <a:pt x="-24108" y="10186489"/>
                    <a:pt x="6715" y="9391611"/>
                    <a:pt x="27314" y="10382071"/>
                  </a:cubicBezTo>
                  <a:cubicBezTo>
                    <a:pt x="36344" y="10804289"/>
                    <a:pt x="19109" y="10822640"/>
                    <a:pt x="46263" y="10823117"/>
                  </a:cubicBezTo>
                  <a:cubicBezTo>
                    <a:pt x="1785645" y="10849677"/>
                    <a:pt x="3278206" y="10866008"/>
                    <a:pt x="5539492" y="10825919"/>
                  </a:cubicBezTo>
                  <a:cubicBezTo>
                    <a:pt x="6436826" y="10808611"/>
                    <a:pt x="6449611" y="10865204"/>
                    <a:pt x="6545639" y="10857734"/>
                  </a:cubicBezTo>
                  <a:cubicBezTo>
                    <a:pt x="8372062" y="10718334"/>
                    <a:pt x="8062511" y="11084088"/>
                    <a:pt x="8020878" y="10465311"/>
                  </a:cubicBezTo>
                  <a:close/>
                  <a:moveTo>
                    <a:pt x="437040" y="1222532"/>
                  </a:moveTo>
                  <a:cubicBezTo>
                    <a:pt x="360786" y="1191672"/>
                    <a:pt x="320391" y="1088778"/>
                    <a:pt x="353363" y="1005038"/>
                  </a:cubicBezTo>
                  <a:cubicBezTo>
                    <a:pt x="408605" y="863314"/>
                    <a:pt x="598621" y="878299"/>
                    <a:pt x="648067" y="1015332"/>
                  </a:cubicBezTo>
                  <a:cubicBezTo>
                    <a:pt x="696711" y="1132277"/>
                    <a:pt x="577587" y="1280060"/>
                    <a:pt x="437040" y="1222532"/>
                  </a:cubicBezTo>
                  <a:close/>
                  <a:moveTo>
                    <a:pt x="422605" y="2111183"/>
                  </a:moveTo>
                  <a:cubicBezTo>
                    <a:pt x="361611" y="2078435"/>
                    <a:pt x="329855" y="1997062"/>
                    <a:pt x="347589" y="1923637"/>
                  </a:cubicBezTo>
                  <a:cubicBezTo>
                    <a:pt x="386747" y="1763215"/>
                    <a:pt x="596146" y="1762737"/>
                    <a:pt x="649717" y="1911476"/>
                  </a:cubicBezTo>
                  <a:cubicBezTo>
                    <a:pt x="701660" y="2035870"/>
                    <a:pt x="564824" y="2187887"/>
                    <a:pt x="422605" y="2111183"/>
                  </a:cubicBezTo>
                  <a:close/>
                  <a:moveTo>
                    <a:pt x="440339" y="3015254"/>
                  </a:moveTo>
                  <a:cubicBezTo>
                    <a:pt x="364085" y="2984395"/>
                    <a:pt x="323690" y="2882434"/>
                    <a:pt x="356249" y="2798238"/>
                  </a:cubicBezTo>
                  <a:cubicBezTo>
                    <a:pt x="411079" y="2655580"/>
                    <a:pt x="602333" y="2671021"/>
                    <a:pt x="651367" y="2808054"/>
                  </a:cubicBezTo>
                  <a:cubicBezTo>
                    <a:pt x="700423" y="2925455"/>
                    <a:pt x="580474" y="3072304"/>
                    <a:pt x="440339" y="3015254"/>
                  </a:cubicBezTo>
                  <a:close/>
                  <a:moveTo>
                    <a:pt x="442401" y="3911832"/>
                  </a:moveTo>
                  <a:cubicBezTo>
                    <a:pt x="366148" y="3880972"/>
                    <a:pt x="325752" y="3779012"/>
                    <a:pt x="358312" y="3695294"/>
                  </a:cubicBezTo>
                  <a:cubicBezTo>
                    <a:pt x="413141" y="3552180"/>
                    <a:pt x="604395" y="3567621"/>
                    <a:pt x="653429" y="3704654"/>
                  </a:cubicBezTo>
                  <a:cubicBezTo>
                    <a:pt x="702897" y="3822967"/>
                    <a:pt x="581299" y="3968426"/>
                    <a:pt x="442401" y="3911832"/>
                  </a:cubicBezTo>
                  <a:close/>
                  <a:moveTo>
                    <a:pt x="352950" y="4613394"/>
                  </a:moveTo>
                  <a:cubicBezTo>
                    <a:pt x="392108" y="4452972"/>
                    <a:pt x="601508" y="4452038"/>
                    <a:pt x="655079" y="4601232"/>
                  </a:cubicBezTo>
                  <a:cubicBezTo>
                    <a:pt x="763067" y="4859879"/>
                    <a:pt x="281233" y="4908525"/>
                    <a:pt x="352950" y="4613394"/>
                  </a:cubicBezTo>
                  <a:close/>
                  <a:moveTo>
                    <a:pt x="355012" y="5509516"/>
                  </a:moveTo>
                  <a:cubicBezTo>
                    <a:pt x="394170" y="5349571"/>
                    <a:pt x="603157" y="5347682"/>
                    <a:pt x="657141" y="5497354"/>
                  </a:cubicBezTo>
                  <a:cubicBezTo>
                    <a:pt x="765541" y="5757391"/>
                    <a:pt x="283707" y="5804647"/>
                    <a:pt x="355012" y="5509516"/>
                  </a:cubicBezTo>
                  <a:close/>
                  <a:moveTo>
                    <a:pt x="447763" y="6601132"/>
                  </a:moveTo>
                  <a:cubicBezTo>
                    <a:pt x="371509" y="6570273"/>
                    <a:pt x="331114" y="6468312"/>
                    <a:pt x="363673" y="6384595"/>
                  </a:cubicBezTo>
                  <a:cubicBezTo>
                    <a:pt x="418503" y="6241481"/>
                    <a:pt x="609756" y="6256921"/>
                    <a:pt x="658790" y="6393954"/>
                  </a:cubicBezTo>
                  <a:cubicBezTo>
                    <a:pt x="707846" y="6511812"/>
                    <a:pt x="587073" y="6657727"/>
                    <a:pt x="447763" y="6601132"/>
                  </a:cubicBezTo>
                  <a:close/>
                  <a:moveTo>
                    <a:pt x="358312" y="7302694"/>
                  </a:moveTo>
                  <a:cubicBezTo>
                    <a:pt x="397470" y="7141794"/>
                    <a:pt x="606869" y="7141794"/>
                    <a:pt x="660440" y="7290533"/>
                  </a:cubicBezTo>
                  <a:cubicBezTo>
                    <a:pt x="768428" y="7549179"/>
                    <a:pt x="286594" y="7597825"/>
                    <a:pt x="358312" y="7302694"/>
                  </a:cubicBezTo>
                  <a:close/>
                  <a:moveTo>
                    <a:pt x="435390" y="8386362"/>
                  </a:moveTo>
                  <a:cubicBezTo>
                    <a:pt x="374396" y="8353614"/>
                    <a:pt x="342640" y="8272240"/>
                    <a:pt x="360374" y="8198816"/>
                  </a:cubicBezTo>
                  <a:cubicBezTo>
                    <a:pt x="399532" y="8038394"/>
                    <a:pt x="608931" y="8037916"/>
                    <a:pt x="662502" y="8186654"/>
                  </a:cubicBezTo>
                  <a:cubicBezTo>
                    <a:pt x="714445" y="8311070"/>
                    <a:pt x="578000" y="8463065"/>
                    <a:pt x="435390" y="8386362"/>
                  </a:cubicBezTo>
                  <a:close/>
                  <a:moveTo>
                    <a:pt x="453102" y="9290433"/>
                  </a:moveTo>
                  <a:cubicBezTo>
                    <a:pt x="376849" y="9259573"/>
                    <a:pt x="336453" y="9157613"/>
                    <a:pt x="369013" y="9073894"/>
                  </a:cubicBezTo>
                  <a:cubicBezTo>
                    <a:pt x="423843" y="8930781"/>
                    <a:pt x="615096" y="8946221"/>
                    <a:pt x="664130" y="9083254"/>
                  </a:cubicBezTo>
                  <a:cubicBezTo>
                    <a:pt x="713208" y="9201111"/>
                    <a:pt x="592435" y="9347026"/>
                    <a:pt x="453102" y="9290433"/>
                  </a:cubicBezTo>
                  <a:close/>
                  <a:moveTo>
                    <a:pt x="454752" y="10187032"/>
                  </a:moveTo>
                  <a:cubicBezTo>
                    <a:pt x="293584" y="10121556"/>
                    <a:pt x="347589" y="9838586"/>
                    <a:pt x="540492" y="9871335"/>
                  </a:cubicBezTo>
                  <a:cubicBezTo>
                    <a:pt x="774202" y="9912011"/>
                    <a:pt x="675287" y="10276831"/>
                    <a:pt x="454752" y="101870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6" name="Google Shape;456;p3"/>
            <p:cNvGrpSpPr/>
            <p:nvPr/>
          </p:nvGrpSpPr>
          <p:grpSpPr>
            <a:xfrm>
              <a:off x="1508860" y="2213444"/>
              <a:ext cx="8042540" cy="9899364"/>
              <a:chOff x="1508860" y="2213444"/>
              <a:chExt cx="8042540" cy="9899364"/>
            </a:xfrm>
          </p:grpSpPr>
          <p:sp>
            <p:nvSpPr>
              <p:cNvPr id="457" name="Google Shape;457;p3"/>
              <p:cNvSpPr/>
              <p:nvPr/>
            </p:nvSpPr>
            <p:spPr>
              <a:xfrm>
                <a:off x="1582039" y="2213444"/>
                <a:ext cx="7748179" cy="78505"/>
              </a:xfrm>
              <a:custGeom>
                <a:avLst/>
                <a:gdLst/>
                <a:ahLst/>
                <a:cxnLst/>
                <a:rect l="l" t="t" r="r" b="b"/>
                <a:pathLst>
                  <a:path w="7748179" h="78505" extrusionOk="0">
                    <a:moveTo>
                      <a:pt x="7744458" y="78505"/>
                    </a:moveTo>
                    <a:cubicBezTo>
                      <a:pt x="7742374" y="78527"/>
                      <a:pt x="13734" y="52336"/>
                      <a:pt x="10999" y="52315"/>
                    </a:cubicBezTo>
                    <a:cubicBezTo>
                      <a:pt x="10999" y="-27321"/>
                      <a:pt x="-546698" y="281"/>
                      <a:pt x="6280376" y="28926"/>
                    </a:cubicBezTo>
                    <a:cubicBezTo>
                      <a:pt x="7905084" y="35180"/>
                      <a:pt x="7742548" y="11118"/>
                      <a:pt x="7744458" y="785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582550" y="3102748"/>
                <a:ext cx="7770442" cy="82044"/>
              </a:xfrm>
              <a:custGeom>
                <a:avLst/>
                <a:gdLst/>
                <a:ahLst/>
                <a:cxnLst/>
                <a:rect l="l" t="t" r="r" b="b"/>
                <a:pathLst>
                  <a:path w="7770442" h="82044" extrusionOk="0">
                    <a:moveTo>
                      <a:pt x="7766218" y="82045"/>
                    </a:moveTo>
                    <a:cubicBezTo>
                      <a:pt x="7763743" y="82088"/>
                      <a:pt x="10422" y="55876"/>
                      <a:pt x="8838" y="55854"/>
                    </a:cubicBezTo>
                    <a:cubicBezTo>
                      <a:pt x="10683" y="-27560"/>
                      <a:pt x="-517016" y="-1869"/>
                      <a:pt x="6300876" y="32465"/>
                    </a:cubicBezTo>
                    <a:cubicBezTo>
                      <a:pt x="7924673" y="38698"/>
                      <a:pt x="7766218" y="13832"/>
                      <a:pt x="7766218" y="820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584791" y="3995329"/>
                <a:ext cx="7822077" cy="64953"/>
              </a:xfrm>
              <a:custGeom>
                <a:avLst/>
                <a:gdLst/>
                <a:ahLst/>
                <a:cxnLst/>
                <a:rect l="l" t="t" r="r" b="b"/>
                <a:pathLst>
                  <a:path w="7822077" h="64953" extrusionOk="0">
                    <a:moveTo>
                      <a:pt x="1038314" y="59873"/>
                    </a:moveTo>
                    <a:cubicBezTo>
                      <a:pt x="-144413" y="59873"/>
                      <a:pt x="6207" y="75531"/>
                      <a:pt x="6207" y="0"/>
                    </a:cubicBezTo>
                    <a:cubicBezTo>
                      <a:pt x="9528733" y="54205"/>
                      <a:pt x="10907293" y="75705"/>
                      <a:pt x="1038314" y="598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533307" y="4890907"/>
                <a:ext cx="7853045" cy="79592"/>
              </a:xfrm>
              <a:custGeom>
                <a:avLst/>
                <a:gdLst/>
                <a:ahLst/>
                <a:cxnLst/>
                <a:rect l="l" t="t" r="r" b="b"/>
                <a:pathLst>
                  <a:path w="7853045" h="79592" extrusionOk="0">
                    <a:moveTo>
                      <a:pt x="7848845" y="79593"/>
                    </a:moveTo>
                    <a:cubicBezTo>
                      <a:pt x="7847152" y="79614"/>
                      <a:pt x="10566" y="52946"/>
                      <a:pt x="8200" y="52924"/>
                    </a:cubicBezTo>
                    <a:cubicBezTo>
                      <a:pt x="12042" y="-27971"/>
                      <a:pt x="-521387" y="543"/>
                      <a:pt x="6392577" y="29536"/>
                    </a:cubicBezTo>
                    <a:cubicBezTo>
                      <a:pt x="8006345" y="35768"/>
                      <a:pt x="7848845" y="11684"/>
                      <a:pt x="7848845" y="795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1569456" y="5783874"/>
                <a:ext cx="7837025" cy="79012"/>
              </a:xfrm>
              <a:custGeom>
                <a:avLst/>
                <a:gdLst/>
                <a:ahLst/>
                <a:cxnLst/>
                <a:rect l="l" t="t" r="r" b="b"/>
                <a:pathLst>
                  <a:path w="7837025" h="79012" extrusionOk="0">
                    <a:moveTo>
                      <a:pt x="7833295" y="79012"/>
                    </a:moveTo>
                    <a:cubicBezTo>
                      <a:pt x="7831385" y="79034"/>
                      <a:pt x="8127" y="52366"/>
                      <a:pt x="5848" y="52344"/>
                    </a:cubicBezTo>
                    <a:cubicBezTo>
                      <a:pt x="17851" y="-27660"/>
                      <a:pt x="-524087" y="463"/>
                      <a:pt x="6377852" y="29433"/>
                    </a:cubicBezTo>
                    <a:cubicBezTo>
                      <a:pt x="7993725" y="35666"/>
                      <a:pt x="7831341" y="12146"/>
                      <a:pt x="7833295" y="790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1541262" y="6676201"/>
                <a:ext cx="7902107" cy="79528"/>
              </a:xfrm>
              <a:custGeom>
                <a:avLst/>
                <a:gdLst/>
                <a:ahLst/>
                <a:cxnLst/>
                <a:rect l="l" t="t" r="r" b="b"/>
                <a:pathLst>
                  <a:path w="7902107" h="79528" extrusionOk="0">
                    <a:moveTo>
                      <a:pt x="7899822" y="79529"/>
                    </a:moveTo>
                    <a:cubicBezTo>
                      <a:pt x="7898238" y="79550"/>
                      <a:pt x="193821" y="53664"/>
                      <a:pt x="10556" y="52404"/>
                    </a:cubicBezTo>
                    <a:cubicBezTo>
                      <a:pt x="8776" y="-28099"/>
                      <a:pt x="-534986" y="740"/>
                      <a:pt x="6427079" y="29949"/>
                    </a:cubicBezTo>
                    <a:cubicBezTo>
                      <a:pt x="8060774" y="36204"/>
                      <a:pt x="7893701" y="12142"/>
                      <a:pt x="7899822" y="795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1565253" y="7566244"/>
                <a:ext cx="7918452" cy="72402"/>
              </a:xfrm>
              <a:custGeom>
                <a:avLst/>
                <a:gdLst/>
                <a:ahLst/>
                <a:cxnLst/>
                <a:rect l="l" t="t" r="r" b="b"/>
                <a:pathLst>
                  <a:path w="7918452" h="72402" extrusionOk="0">
                    <a:moveTo>
                      <a:pt x="2892915" y="63153"/>
                    </a:moveTo>
                    <a:cubicBezTo>
                      <a:pt x="-264380" y="51013"/>
                      <a:pt x="7034" y="86889"/>
                      <a:pt x="5124" y="0"/>
                    </a:cubicBezTo>
                    <a:cubicBezTo>
                      <a:pt x="8445965" y="23476"/>
                      <a:pt x="11232649" y="98334"/>
                      <a:pt x="2892915" y="631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1563846" y="8460123"/>
                <a:ext cx="7901218" cy="81292"/>
              </a:xfrm>
              <a:custGeom>
                <a:avLst/>
                <a:gdLst/>
                <a:ahLst/>
                <a:cxnLst/>
                <a:rect l="l" t="t" r="r" b="b"/>
                <a:pathLst>
                  <a:path w="7901218" h="81292" extrusionOk="0">
                    <a:moveTo>
                      <a:pt x="7897035" y="81293"/>
                    </a:moveTo>
                    <a:cubicBezTo>
                      <a:pt x="7895450" y="81314"/>
                      <a:pt x="178553" y="55319"/>
                      <a:pt x="9396" y="54168"/>
                    </a:cubicBezTo>
                    <a:cubicBezTo>
                      <a:pt x="9396" y="-30288"/>
                      <a:pt x="-524011" y="2004"/>
                      <a:pt x="6446953" y="31257"/>
                    </a:cubicBezTo>
                    <a:cubicBezTo>
                      <a:pt x="8053884" y="39031"/>
                      <a:pt x="7897035" y="10539"/>
                      <a:pt x="7897035" y="812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540405" y="9351740"/>
                <a:ext cx="7960596" cy="82517"/>
              </a:xfrm>
              <a:custGeom>
                <a:avLst/>
                <a:gdLst/>
                <a:ahLst/>
                <a:cxnLst/>
                <a:rect l="l" t="t" r="r" b="b"/>
                <a:pathLst>
                  <a:path w="7960596" h="82517" extrusionOk="0">
                    <a:moveTo>
                      <a:pt x="7958809" y="82518"/>
                    </a:moveTo>
                    <a:cubicBezTo>
                      <a:pt x="7957224" y="82540"/>
                      <a:pt x="148922" y="56305"/>
                      <a:pt x="8114" y="55393"/>
                    </a:cubicBezTo>
                    <a:cubicBezTo>
                      <a:pt x="12173" y="-32017"/>
                      <a:pt x="-525945" y="3034"/>
                      <a:pt x="6491818" y="32482"/>
                    </a:cubicBezTo>
                    <a:cubicBezTo>
                      <a:pt x="8118653" y="38737"/>
                      <a:pt x="7951320" y="14610"/>
                      <a:pt x="7958809" y="825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1541978" y="10243860"/>
                <a:ext cx="8009422" cy="73807"/>
              </a:xfrm>
              <a:custGeom>
                <a:avLst/>
                <a:gdLst/>
                <a:ahLst/>
                <a:cxnLst/>
                <a:rect l="l" t="t" r="r" b="b"/>
                <a:pathLst>
                  <a:path w="8009422" h="73807" extrusionOk="0">
                    <a:moveTo>
                      <a:pt x="2980072" y="63609"/>
                    </a:moveTo>
                    <a:cubicBezTo>
                      <a:pt x="-313235" y="50970"/>
                      <a:pt x="8603" y="89821"/>
                      <a:pt x="8603" y="0"/>
                    </a:cubicBezTo>
                    <a:cubicBezTo>
                      <a:pt x="8398435" y="32337"/>
                      <a:pt x="11438648" y="99311"/>
                      <a:pt x="2980072" y="636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1508860" y="11138752"/>
                <a:ext cx="8041604" cy="80736"/>
              </a:xfrm>
              <a:custGeom>
                <a:avLst/>
                <a:gdLst/>
                <a:ahLst/>
                <a:cxnLst/>
                <a:rect l="l" t="t" r="r" b="b"/>
                <a:pathLst>
                  <a:path w="8041604" h="80736" extrusionOk="0">
                    <a:moveTo>
                      <a:pt x="8038585" y="80736"/>
                    </a:moveTo>
                    <a:cubicBezTo>
                      <a:pt x="8036935" y="80758"/>
                      <a:pt x="341006" y="55480"/>
                      <a:pt x="9987" y="52678"/>
                    </a:cubicBezTo>
                    <a:cubicBezTo>
                      <a:pt x="9987" y="-29108"/>
                      <a:pt x="-542219" y="1339"/>
                      <a:pt x="6565842" y="31156"/>
                    </a:cubicBezTo>
                    <a:cubicBezTo>
                      <a:pt x="8199059" y="37411"/>
                      <a:pt x="8034743" y="13327"/>
                      <a:pt x="8038585" y="807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1535769" y="12029356"/>
                <a:ext cx="8005491" cy="83452"/>
              </a:xfrm>
              <a:custGeom>
                <a:avLst/>
                <a:gdLst/>
                <a:ahLst/>
                <a:cxnLst/>
                <a:rect l="l" t="t" r="r" b="b"/>
                <a:pathLst>
                  <a:path w="8005491" h="83452" extrusionOk="0">
                    <a:moveTo>
                      <a:pt x="8002602" y="83452"/>
                    </a:moveTo>
                    <a:cubicBezTo>
                      <a:pt x="8001040" y="83474"/>
                      <a:pt x="220131" y="56675"/>
                      <a:pt x="10275" y="54916"/>
                    </a:cubicBezTo>
                    <a:cubicBezTo>
                      <a:pt x="8322" y="-27086"/>
                      <a:pt x="-535180" y="-2329"/>
                      <a:pt x="6559944" y="33395"/>
                    </a:cubicBezTo>
                    <a:cubicBezTo>
                      <a:pt x="8160515" y="39649"/>
                      <a:pt x="7998500" y="13741"/>
                      <a:pt x="8002602" y="834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9" name="Google Shape;469;p3"/>
            <p:cNvSpPr/>
            <p:nvPr/>
          </p:nvSpPr>
          <p:spPr>
            <a:xfrm>
              <a:off x="2568269" y="1742860"/>
              <a:ext cx="215982" cy="10753945"/>
            </a:xfrm>
            <a:custGeom>
              <a:avLst/>
              <a:gdLst/>
              <a:ahLst/>
              <a:cxnLst/>
              <a:rect l="l" t="t" r="r" b="b"/>
              <a:pathLst>
                <a:path w="215982" h="10753945" extrusionOk="0">
                  <a:moveTo>
                    <a:pt x="215983" y="10753945"/>
                  </a:moveTo>
                  <a:cubicBezTo>
                    <a:pt x="96772" y="10753945"/>
                    <a:pt x="-90921" y="4541746"/>
                    <a:pt x="50690" y="2"/>
                  </a:cubicBezTo>
                  <a:cubicBezTo>
                    <a:pt x="171376" y="-3668"/>
                    <a:pt x="-119378" y="4190173"/>
                    <a:pt x="215983" y="107539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0" name="Google Shape;470;p3"/>
          <p:cNvGrpSpPr/>
          <p:nvPr/>
        </p:nvGrpSpPr>
        <p:grpSpPr>
          <a:xfrm>
            <a:off x="2868881" y="614341"/>
            <a:ext cx="7158608" cy="7227131"/>
            <a:chOff x="4303322" y="921511"/>
            <a:chExt cx="10737912" cy="10840696"/>
          </a:xfrm>
        </p:grpSpPr>
        <p:sp>
          <p:nvSpPr>
            <p:cNvPr id="471" name="Google Shape;471;p3"/>
            <p:cNvSpPr/>
            <p:nvPr/>
          </p:nvSpPr>
          <p:spPr>
            <a:xfrm>
              <a:off x="4317498" y="921511"/>
              <a:ext cx="10708965" cy="10840696"/>
            </a:xfrm>
            <a:custGeom>
              <a:avLst/>
              <a:gdLst/>
              <a:ahLst/>
              <a:cxnLst/>
              <a:rect l="l" t="t" r="r" b="b"/>
              <a:pathLst>
                <a:path w="10708965" h="10840696" extrusionOk="0">
                  <a:moveTo>
                    <a:pt x="3" y="10663853"/>
                  </a:moveTo>
                  <a:cubicBezTo>
                    <a:pt x="-540" y="10762656"/>
                    <a:pt x="80449" y="10842508"/>
                    <a:pt x="179321" y="10840665"/>
                  </a:cubicBezTo>
                  <a:cubicBezTo>
                    <a:pt x="10881596" y="10640915"/>
                    <a:pt x="10699349" y="10828394"/>
                    <a:pt x="10701063" y="10521537"/>
                  </a:cubicBezTo>
                  <a:cubicBezTo>
                    <a:pt x="10703537" y="10074792"/>
                    <a:pt x="10708962" y="178215"/>
                    <a:pt x="10708962" y="179667"/>
                  </a:cubicBezTo>
                  <a:cubicBezTo>
                    <a:pt x="10709505" y="81776"/>
                    <a:pt x="10629926" y="2292"/>
                    <a:pt x="10531966" y="2834"/>
                  </a:cubicBezTo>
                  <a:cubicBezTo>
                    <a:pt x="-164688" y="61742"/>
                    <a:pt x="9595" y="-124522"/>
                    <a:pt x="7880" y="185543"/>
                  </a:cubicBezTo>
                  <a:cubicBezTo>
                    <a:pt x="5406" y="638554"/>
                    <a:pt x="-19" y="10665285"/>
                    <a:pt x="3" y="1066385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2" name="Google Shape;472;p3"/>
            <p:cNvGrpSpPr/>
            <p:nvPr/>
          </p:nvGrpSpPr>
          <p:grpSpPr>
            <a:xfrm>
              <a:off x="4303322" y="1651719"/>
              <a:ext cx="10737912" cy="9497278"/>
              <a:chOff x="4303322" y="1651719"/>
              <a:chExt cx="10737912" cy="9497278"/>
            </a:xfrm>
          </p:grpSpPr>
          <p:sp>
            <p:nvSpPr>
              <p:cNvPr id="473" name="Google Shape;473;p3"/>
              <p:cNvSpPr/>
              <p:nvPr/>
            </p:nvSpPr>
            <p:spPr>
              <a:xfrm>
                <a:off x="4309043" y="4176560"/>
                <a:ext cx="10726741" cy="98851"/>
              </a:xfrm>
              <a:custGeom>
                <a:avLst/>
                <a:gdLst/>
                <a:ahLst/>
                <a:cxnLst/>
                <a:rect l="l" t="t" r="r" b="b"/>
                <a:pathLst>
                  <a:path w="10726741" h="98851" extrusionOk="0">
                    <a:moveTo>
                      <a:pt x="10714010" y="40190"/>
                    </a:moveTo>
                    <a:cubicBezTo>
                      <a:pt x="10713597" y="-24399"/>
                      <a:pt x="11536880" y="-5948"/>
                      <a:pt x="12732" y="58662"/>
                    </a:cubicBezTo>
                    <a:cubicBezTo>
                      <a:pt x="13144" y="123251"/>
                      <a:pt x="-810159" y="104800"/>
                      <a:pt x="10714010" y="401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4314540" y="5017338"/>
                <a:ext cx="10726694" cy="116870"/>
              </a:xfrm>
              <a:custGeom>
                <a:avLst/>
                <a:gdLst/>
                <a:ahLst/>
                <a:cxnLst/>
                <a:rect l="l" t="t" r="r" b="b"/>
                <a:pathLst>
                  <a:path w="10726694" h="116870" extrusionOk="0">
                    <a:moveTo>
                      <a:pt x="10713960" y="39198"/>
                    </a:moveTo>
                    <a:cubicBezTo>
                      <a:pt x="10713548" y="-25413"/>
                      <a:pt x="11536917" y="-8480"/>
                      <a:pt x="12726" y="77682"/>
                    </a:cubicBezTo>
                    <a:cubicBezTo>
                      <a:pt x="13160" y="142271"/>
                      <a:pt x="-810165" y="125359"/>
                      <a:pt x="10713960" y="3919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4310907" y="5858019"/>
                <a:ext cx="10727072" cy="135207"/>
              </a:xfrm>
              <a:custGeom>
                <a:avLst/>
                <a:gdLst/>
                <a:ahLst/>
                <a:cxnLst/>
                <a:rect l="l" t="t" r="r" b="b"/>
                <a:pathLst>
                  <a:path w="10727072" h="135207" extrusionOk="0">
                    <a:moveTo>
                      <a:pt x="10714077" y="38366"/>
                    </a:moveTo>
                    <a:cubicBezTo>
                      <a:pt x="10714490" y="-26244"/>
                      <a:pt x="11537599" y="-10872"/>
                      <a:pt x="12995" y="96841"/>
                    </a:cubicBezTo>
                    <a:cubicBezTo>
                      <a:pt x="12583" y="161451"/>
                      <a:pt x="-810526" y="146079"/>
                      <a:pt x="10714077" y="383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309395" y="1651719"/>
                <a:ext cx="10726739" cy="49549"/>
              </a:xfrm>
              <a:custGeom>
                <a:avLst/>
                <a:gdLst/>
                <a:ahLst/>
                <a:cxnLst/>
                <a:rect l="l" t="t" r="r" b="b"/>
                <a:pathLst>
                  <a:path w="10726739" h="49549" extrusionOk="0">
                    <a:moveTo>
                      <a:pt x="12749" y="45545"/>
                    </a:moveTo>
                    <a:cubicBezTo>
                      <a:pt x="11537004" y="45545"/>
                      <a:pt x="10713636" y="68614"/>
                      <a:pt x="10713983" y="4004"/>
                    </a:cubicBezTo>
                    <a:cubicBezTo>
                      <a:pt x="-810251" y="4004"/>
                      <a:pt x="13118" y="-19065"/>
                      <a:pt x="12749" y="4554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4303553" y="3335516"/>
                <a:ext cx="10726806" cy="81337"/>
              </a:xfrm>
              <a:custGeom>
                <a:avLst/>
                <a:gdLst/>
                <a:ahLst/>
                <a:cxnLst/>
                <a:rect l="l" t="t" r="r" b="b"/>
                <a:pathLst>
                  <a:path w="10726806" h="81337" extrusionOk="0">
                    <a:moveTo>
                      <a:pt x="10714075" y="41427"/>
                    </a:moveTo>
                    <a:cubicBezTo>
                      <a:pt x="10713662" y="-23161"/>
                      <a:pt x="11536966" y="-3171"/>
                      <a:pt x="12732" y="39910"/>
                    </a:cubicBezTo>
                    <a:cubicBezTo>
                      <a:pt x="13144" y="104499"/>
                      <a:pt x="-810159" y="84508"/>
                      <a:pt x="10714075" y="414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4304695" y="2494026"/>
                <a:ext cx="10726815" cy="64613"/>
              </a:xfrm>
              <a:custGeom>
                <a:avLst/>
                <a:gdLst/>
                <a:ahLst/>
                <a:cxnLst/>
                <a:rect l="l" t="t" r="r" b="b"/>
                <a:pathLst>
                  <a:path w="10726815" h="64613" extrusionOk="0">
                    <a:moveTo>
                      <a:pt x="10713844" y="43067"/>
                    </a:moveTo>
                    <a:cubicBezTo>
                      <a:pt x="10714191" y="-21521"/>
                      <a:pt x="11537234" y="-14"/>
                      <a:pt x="12979" y="21538"/>
                    </a:cubicBezTo>
                    <a:cubicBezTo>
                      <a:pt x="12610" y="86148"/>
                      <a:pt x="-810434" y="64619"/>
                      <a:pt x="10713844" y="430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4308828" y="8379433"/>
                <a:ext cx="10726457" cy="191392"/>
              </a:xfrm>
              <a:custGeom>
                <a:avLst/>
                <a:gdLst/>
                <a:ahLst/>
                <a:cxnLst/>
                <a:rect l="l" t="t" r="r" b="b"/>
                <a:pathLst>
                  <a:path w="10726457" h="191392" extrusionOk="0">
                    <a:moveTo>
                      <a:pt x="10713726" y="36460"/>
                    </a:moveTo>
                    <a:cubicBezTo>
                      <a:pt x="10713314" y="-28151"/>
                      <a:pt x="11536575" y="-17397"/>
                      <a:pt x="12731" y="154948"/>
                    </a:cubicBezTo>
                    <a:cubicBezTo>
                      <a:pt x="13143" y="219537"/>
                      <a:pt x="-810117" y="208783"/>
                      <a:pt x="10713726" y="3646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4311776" y="10059979"/>
                <a:ext cx="10727250" cy="229505"/>
              </a:xfrm>
              <a:custGeom>
                <a:avLst/>
                <a:gdLst/>
                <a:ahLst/>
                <a:cxnLst/>
                <a:rect l="l" t="t" r="r" b="b"/>
                <a:pathLst>
                  <a:path w="10727250" h="229505" extrusionOk="0">
                    <a:moveTo>
                      <a:pt x="10714272" y="35505"/>
                    </a:moveTo>
                    <a:cubicBezTo>
                      <a:pt x="10714641" y="-29106"/>
                      <a:pt x="11537706" y="-21408"/>
                      <a:pt x="12972" y="193996"/>
                    </a:cubicBezTo>
                    <a:cubicBezTo>
                      <a:pt x="12625" y="258606"/>
                      <a:pt x="-810462" y="250931"/>
                      <a:pt x="10714272" y="3550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5406" y="6698611"/>
                <a:ext cx="10727122" cy="153778"/>
              </a:xfrm>
              <a:custGeom>
                <a:avLst/>
                <a:gdLst/>
                <a:ahLst/>
                <a:cxnLst/>
                <a:rect l="l" t="t" r="r" b="b"/>
                <a:pathLst>
                  <a:path w="10727122" h="153778" extrusionOk="0">
                    <a:moveTo>
                      <a:pt x="10714131" y="37646"/>
                    </a:moveTo>
                    <a:cubicBezTo>
                      <a:pt x="10714544" y="-26965"/>
                      <a:pt x="11537543" y="-13132"/>
                      <a:pt x="12984" y="116132"/>
                    </a:cubicBezTo>
                    <a:cubicBezTo>
                      <a:pt x="12594" y="180743"/>
                      <a:pt x="-810428" y="166910"/>
                      <a:pt x="10714131" y="3764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307086" y="10900300"/>
                <a:ext cx="10727277" cy="248697"/>
              </a:xfrm>
              <a:custGeom>
                <a:avLst/>
                <a:gdLst/>
                <a:ahLst/>
                <a:cxnLst/>
                <a:rect l="l" t="t" r="r" b="b"/>
                <a:pathLst>
                  <a:path w="10727277" h="248697" extrusionOk="0">
                    <a:moveTo>
                      <a:pt x="10714296" y="35100"/>
                    </a:moveTo>
                    <a:cubicBezTo>
                      <a:pt x="10714665" y="-29511"/>
                      <a:pt x="11537794" y="-23375"/>
                      <a:pt x="12975" y="213603"/>
                    </a:cubicBezTo>
                    <a:cubicBezTo>
                      <a:pt x="12628" y="278213"/>
                      <a:pt x="-810524" y="272056"/>
                      <a:pt x="10714296" y="351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4314335" y="9219678"/>
                <a:ext cx="10726401" cy="210381"/>
              </a:xfrm>
              <a:custGeom>
                <a:avLst/>
                <a:gdLst/>
                <a:ahLst/>
                <a:cxnLst/>
                <a:rect l="l" t="t" r="r" b="b"/>
                <a:pathLst>
                  <a:path w="10726401" h="210381" extrusionOk="0">
                    <a:moveTo>
                      <a:pt x="10713666" y="35956"/>
                    </a:moveTo>
                    <a:cubicBezTo>
                      <a:pt x="10713253" y="-28654"/>
                      <a:pt x="11536622" y="-19418"/>
                      <a:pt x="12736" y="174435"/>
                    </a:cubicBezTo>
                    <a:cubicBezTo>
                      <a:pt x="13148" y="239023"/>
                      <a:pt x="-810221" y="229809"/>
                      <a:pt x="10713666" y="3595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4303322" y="7539117"/>
                <a:ext cx="10726516" cy="172505"/>
              </a:xfrm>
              <a:custGeom>
                <a:avLst/>
                <a:gdLst/>
                <a:ahLst/>
                <a:cxnLst/>
                <a:rect l="l" t="t" r="r" b="b"/>
                <a:pathLst>
                  <a:path w="10726516" h="172505" extrusionOk="0">
                    <a:moveTo>
                      <a:pt x="10713785" y="37012"/>
                    </a:moveTo>
                    <a:cubicBezTo>
                      <a:pt x="10713373" y="-27599"/>
                      <a:pt x="11536655" y="-15284"/>
                      <a:pt x="12725" y="135489"/>
                    </a:cubicBezTo>
                    <a:cubicBezTo>
                      <a:pt x="13159" y="200099"/>
                      <a:pt x="-810123" y="187806"/>
                      <a:pt x="10713785" y="370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85" name="Google Shape;485;p3"/>
          <p:cNvGrpSpPr/>
          <p:nvPr/>
        </p:nvGrpSpPr>
        <p:grpSpPr>
          <a:xfrm rot="1741540">
            <a:off x="8126035" y="606962"/>
            <a:ext cx="2749227" cy="965793"/>
            <a:chOff x="12189418" y="909463"/>
            <a:chExt cx="4123852" cy="1448835"/>
          </a:xfrm>
        </p:grpSpPr>
        <p:sp>
          <p:nvSpPr>
            <p:cNvPr id="486" name="Google Shape;486;p3"/>
            <p:cNvSpPr/>
            <p:nvPr/>
          </p:nvSpPr>
          <p:spPr>
            <a:xfrm>
              <a:off x="12189418" y="909463"/>
              <a:ext cx="4123852" cy="1448835"/>
            </a:xfrm>
            <a:custGeom>
              <a:avLst/>
              <a:gdLst/>
              <a:ahLst/>
              <a:cxnLst/>
              <a:rect l="l" t="t" r="r" b="b"/>
              <a:pathLst>
                <a:path w="4123852" h="1448835" extrusionOk="0">
                  <a:moveTo>
                    <a:pt x="2061937" y="1444867"/>
                  </a:moveTo>
                  <a:cubicBezTo>
                    <a:pt x="3101227" y="1405308"/>
                    <a:pt x="2618292" y="1462786"/>
                    <a:pt x="3623931" y="1440352"/>
                  </a:cubicBezTo>
                  <a:cubicBezTo>
                    <a:pt x="4005386" y="1431777"/>
                    <a:pt x="4101142" y="1476116"/>
                    <a:pt x="4122743" y="1419216"/>
                  </a:cubicBezTo>
                  <a:cubicBezTo>
                    <a:pt x="4125836" y="1408367"/>
                    <a:pt x="4122438" y="1394120"/>
                    <a:pt x="4112912" y="1387364"/>
                  </a:cubicBezTo>
                  <a:cubicBezTo>
                    <a:pt x="4070386" y="1366352"/>
                    <a:pt x="4044118" y="1324403"/>
                    <a:pt x="4019639" y="1284984"/>
                  </a:cubicBezTo>
                  <a:cubicBezTo>
                    <a:pt x="4041643" y="1247616"/>
                    <a:pt x="4088251" y="1210496"/>
                    <a:pt x="4076630" y="1162717"/>
                  </a:cubicBezTo>
                  <a:cubicBezTo>
                    <a:pt x="4052770" y="1115244"/>
                    <a:pt x="4018154" y="1078811"/>
                    <a:pt x="3996396" y="1028799"/>
                  </a:cubicBezTo>
                  <a:cubicBezTo>
                    <a:pt x="4122553" y="841711"/>
                    <a:pt x="4079343" y="893699"/>
                    <a:pt x="3982425" y="715351"/>
                  </a:cubicBezTo>
                  <a:cubicBezTo>
                    <a:pt x="4005914" y="670177"/>
                    <a:pt x="4054122" y="626053"/>
                    <a:pt x="4047079" y="571642"/>
                  </a:cubicBezTo>
                  <a:cubicBezTo>
                    <a:pt x="4018707" y="520332"/>
                    <a:pt x="3984157" y="477077"/>
                    <a:pt x="3956832" y="424088"/>
                  </a:cubicBezTo>
                  <a:cubicBezTo>
                    <a:pt x="3983044" y="380767"/>
                    <a:pt x="4063887" y="327166"/>
                    <a:pt x="4033041" y="271267"/>
                  </a:cubicBezTo>
                  <a:cubicBezTo>
                    <a:pt x="4017709" y="251744"/>
                    <a:pt x="4001576" y="232353"/>
                    <a:pt x="3989831" y="210349"/>
                  </a:cubicBezTo>
                  <a:cubicBezTo>
                    <a:pt x="4000034" y="162074"/>
                    <a:pt x="4053495" y="13900"/>
                    <a:pt x="3959917" y="29272"/>
                  </a:cubicBezTo>
                  <a:cubicBezTo>
                    <a:pt x="3905276" y="29090"/>
                    <a:pt x="3850140" y="26113"/>
                    <a:pt x="3795376" y="25369"/>
                  </a:cubicBezTo>
                  <a:cubicBezTo>
                    <a:pt x="3471762" y="63762"/>
                    <a:pt x="2772862" y="-7062"/>
                    <a:pt x="2183103" y="2505"/>
                  </a:cubicBezTo>
                  <a:cubicBezTo>
                    <a:pt x="1471287" y="-9320"/>
                    <a:pt x="1627416" y="24286"/>
                    <a:pt x="163931" y="29264"/>
                  </a:cubicBezTo>
                  <a:cubicBezTo>
                    <a:pt x="70353" y="13892"/>
                    <a:pt x="123823" y="162065"/>
                    <a:pt x="134017" y="210340"/>
                  </a:cubicBezTo>
                  <a:cubicBezTo>
                    <a:pt x="122272" y="232336"/>
                    <a:pt x="106140" y="251736"/>
                    <a:pt x="90808" y="271259"/>
                  </a:cubicBezTo>
                  <a:cubicBezTo>
                    <a:pt x="59961" y="327158"/>
                    <a:pt x="140813" y="380758"/>
                    <a:pt x="167016" y="424080"/>
                  </a:cubicBezTo>
                  <a:cubicBezTo>
                    <a:pt x="139700" y="477068"/>
                    <a:pt x="105142" y="520324"/>
                    <a:pt x="76770" y="571634"/>
                  </a:cubicBezTo>
                  <a:cubicBezTo>
                    <a:pt x="69726" y="626045"/>
                    <a:pt x="117934" y="670168"/>
                    <a:pt x="141424" y="715343"/>
                  </a:cubicBezTo>
                  <a:cubicBezTo>
                    <a:pt x="44505" y="893699"/>
                    <a:pt x="1295" y="841703"/>
                    <a:pt x="127452" y="1028791"/>
                  </a:cubicBezTo>
                  <a:cubicBezTo>
                    <a:pt x="105695" y="1078802"/>
                    <a:pt x="71079" y="1115244"/>
                    <a:pt x="47219" y="1162709"/>
                  </a:cubicBezTo>
                  <a:cubicBezTo>
                    <a:pt x="35598" y="1210488"/>
                    <a:pt x="82205" y="1247608"/>
                    <a:pt x="104210" y="1284976"/>
                  </a:cubicBezTo>
                  <a:cubicBezTo>
                    <a:pt x="79731" y="1324386"/>
                    <a:pt x="53462" y="1366344"/>
                    <a:pt x="10937" y="1387355"/>
                  </a:cubicBezTo>
                  <a:cubicBezTo>
                    <a:pt x="1419" y="1394111"/>
                    <a:pt x="-1979" y="1408367"/>
                    <a:pt x="1106" y="1419208"/>
                  </a:cubicBezTo>
                  <a:cubicBezTo>
                    <a:pt x="22781" y="1476306"/>
                    <a:pt x="116392" y="1431719"/>
                    <a:pt x="499917" y="1440344"/>
                  </a:cubicBezTo>
                  <a:cubicBezTo>
                    <a:pt x="1501680" y="1462695"/>
                    <a:pt x="1025047" y="1405390"/>
                    <a:pt x="2061937" y="1444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12189418" y="909463"/>
              <a:ext cx="4123852" cy="1448835"/>
            </a:xfrm>
            <a:custGeom>
              <a:avLst/>
              <a:gdLst/>
              <a:ahLst/>
              <a:cxnLst/>
              <a:rect l="l" t="t" r="r" b="b"/>
              <a:pathLst>
                <a:path w="4123852" h="1448835" extrusionOk="0">
                  <a:moveTo>
                    <a:pt x="2061937" y="1444867"/>
                  </a:moveTo>
                  <a:cubicBezTo>
                    <a:pt x="3101227" y="1405308"/>
                    <a:pt x="2618292" y="1462786"/>
                    <a:pt x="3623931" y="1440352"/>
                  </a:cubicBezTo>
                  <a:cubicBezTo>
                    <a:pt x="4005386" y="1431777"/>
                    <a:pt x="4101142" y="1476116"/>
                    <a:pt x="4122743" y="1419216"/>
                  </a:cubicBezTo>
                  <a:cubicBezTo>
                    <a:pt x="4125836" y="1408367"/>
                    <a:pt x="4122438" y="1394120"/>
                    <a:pt x="4112912" y="1387364"/>
                  </a:cubicBezTo>
                  <a:cubicBezTo>
                    <a:pt x="4070386" y="1366352"/>
                    <a:pt x="4044118" y="1324403"/>
                    <a:pt x="4019639" y="1284984"/>
                  </a:cubicBezTo>
                  <a:cubicBezTo>
                    <a:pt x="4041643" y="1247616"/>
                    <a:pt x="4088251" y="1210496"/>
                    <a:pt x="4076630" y="1162717"/>
                  </a:cubicBezTo>
                  <a:cubicBezTo>
                    <a:pt x="4052770" y="1115244"/>
                    <a:pt x="4018154" y="1078811"/>
                    <a:pt x="3996396" y="1028799"/>
                  </a:cubicBezTo>
                  <a:cubicBezTo>
                    <a:pt x="4122553" y="841711"/>
                    <a:pt x="4079343" y="893699"/>
                    <a:pt x="3982425" y="715351"/>
                  </a:cubicBezTo>
                  <a:cubicBezTo>
                    <a:pt x="4005914" y="670177"/>
                    <a:pt x="4054122" y="626053"/>
                    <a:pt x="4047079" y="571642"/>
                  </a:cubicBezTo>
                  <a:cubicBezTo>
                    <a:pt x="4018707" y="520332"/>
                    <a:pt x="3984157" y="477077"/>
                    <a:pt x="3956832" y="424088"/>
                  </a:cubicBezTo>
                  <a:cubicBezTo>
                    <a:pt x="3983044" y="380767"/>
                    <a:pt x="4063887" y="327166"/>
                    <a:pt x="4033041" y="271267"/>
                  </a:cubicBezTo>
                  <a:cubicBezTo>
                    <a:pt x="4017709" y="251744"/>
                    <a:pt x="4001576" y="232353"/>
                    <a:pt x="3989831" y="210349"/>
                  </a:cubicBezTo>
                  <a:cubicBezTo>
                    <a:pt x="4000034" y="162074"/>
                    <a:pt x="4053495" y="13900"/>
                    <a:pt x="3959917" y="29272"/>
                  </a:cubicBezTo>
                  <a:cubicBezTo>
                    <a:pt x="3905276" y="29090"/>
                    <a:pt x="3850140" y="26113"/>
                    <a:pt x="3795376" y="25369"/>
                  </a:cubicBezTo>
                  <a:cubicBezTo>
                    <a:pt x="3471762" y="63762"/>
                    <a:pt x="2772862" y="-7062"/>
                    <a:pt x="2183103" y="2505"/>
                  </a:cubicBezTo>
                  <a:cubicBezTo>
                    <a:pt x="1471287" y="-9320"/>
                    <a:pt x="1627416" y="24286"/>
                    <a:pt x="163931" y="29264"/>
                  </a:cubicBezTo>
                  <a:cubicBezTo>
                    <a:pt x="70353" y="13892"/>
                    <a:pt x="123823" y="162065"/>
                    <a:pt x="134017" y="210340"/>
                  </a:cubicBezTo>
                  <a:cubicBezTo>
                    <a:pt x="122272" y="232336"/>
                    <a:pt x="106140" y="251736"/>
                    <a:pt x="90808" y="271259"/>
                  </a:cubicBezTo>
                  <a:cubicBezTo>
                    <a:pt x="59961" y="327158"/>
                    <a:pt x="140813" y="380758"/>
                    <a:pt x="167016" y="424080"/>
                  </a:cubicBezTo>
                  <a:cubicBezTo>
                    <a:pt x="139700" y="477068"/>
                    <a:pt x="105142" y="520324"/>
                    <a:pt x="76770" y="571634"/>
                  </a:cubicBezTo>
                  <a:cubicBezTo>
                    <a:pt x="69726" y="626045"/>
                    <a:pt x="117934" y="670168"/>
                    <a:pt x="141424" y="715343"/>
                  </a:cubicBezTo>
                  <a:cubicBezTo>
                    <a:pt x="44505" y="893699"/>
                    <a:pt x="1295" y="841703"/>
                    <a:pt x="127452" y="1028791"/>
                  </a:cubicBezTo>
                  <a:cubicBezTo>
                    <a:pt x="105695" y="1078802"/>
                    <a:pt x="71079" y="1115244"/>
                    <a:pt x="47219" y="1162709"/>
                  </a:cubicBezTo>
                  <a:cubicBezTo>
                    <a:pt x="35598" y="1210488"/>
                    <a:pt x="82205" y="1247608"/>
                    <a:pt x="104210" y="1284976"/>
                  </a:cubicBezTo>
                  <a:cubicBezTo>
                    <a:pt x="79731" y="1324386"/>
                    <a:pt x="53462" y="1366344"/>
                    <a:pt x="10937" y="1387355"/>
                  </a:cubicBezTo>
                  <a:cubicBezTo>
                    <a:pt x="1419" y="1394111"/>
                    <a:pt x="-1979" y="1408367"/>
                    <a:pt x="1106" y="1419208"/>
                  </a:cubicBezTo>
                  <a:cubicBezTo>
                    <a:pt x="22781" y="1476306"/>
                    <a:pt x="116392" y="1431719"/>
                    <a:pt x="499917" y="1440344"/>
                  </a:cubicBezTo>
                  <a:cubicBezTo>
                    <a:pt x="1501680" y="1462695"/>
                    <a:pt x="1025047" y="1405390"/>
                    <a:pt x="2061937" y="1444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8" name="Google Shape;488;p3"/>
          <p:cNvSpPr txBox="1">
            <a:spLocks noGrp="1"/>
          </p:cNvSpPr>
          <p:nvPr>
            <p:ph type="subTitle" idx="1"/>
          </p:nvPr>
        </p:nvSpPr>
        <p:spPr>
          <a:xfrm>
            <a:off x="3141300" y="4777267"/>
            <a:ext cx="6668800" cy="4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9" name="Google Shape;489;p3"/>
          <p:cNvSpPr txBox="1">
            <a:spLocks noGrp="1"/>
          </p:cNvSpPr>
          <p:nvPr>
            <p:ph type="ctrTitle"/>
          </p:nvPr>
        </p:nvSpPr>
        <p:spPr>
          <a:xfrm>
            <a:off x="3467733" y="1885333"/>
            <a:ext cx="5963600" cy="2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0603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"/>
          <p:cNvSpPr txBox="1">
            <a:spLocks noGrp="1"/>
          </p:cNvSpPr>
          <p:nvPr>
            <p:ph type="body" idx="1"/>
          </p:nvPr>
        </p:nvSpPr>
        <p:spPr>
          <a:xfrm>
            <a:off x="1140400" y="2623367"/>
            <a:ext cx="5790000" cy="37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1pPr>
            <a:lvl2pPr marL="1219170" lvl="1" indent="-4571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2pPr>
            <a:lvl3pPr marL="1828754" lvl="2" indent="-4571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3pPr>
            <a:lvl4pPr marL="2438339" lvl="3" indent="-4571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4pPr>
            <a:lvl5pPr marL="3047924" lvl="4" indent="-4571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5pPr>
            <a:lvl6pPr marL="3657509" lvl="5" indent="-4571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6pPr>
            <a:lvl7pPr marL="4267093" lvl="6" indent="-4571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7pPr>
            <a:lvl8pPr marL="4876678" lvl="7" indent="-4571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8pPr>
            <a:lvl9pPr marL="5486263" lvl="8" indent="-457189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493" name="Google Shape;493;p4"/>
          <p:cNvGrpSpPr/>
          <p:nvPr/>
        </p:nvGrpSpPr>
        <p:grpSpPr>
          <a:xfrm rot="-635448">
            <a:off x="9668090" y="107848"/>
            <a:ext cx="3198949" cy="3229569"/>
            <a:chOff x="14501631" y="162542"/>
            <a:chExt cx="4798253" cy="4844181"/>
          </a:xfrm>
        </p:grpSpPr>
        <p:sp>
          <p:nvSpPr>
            <p:cNvPr id="494" name="Google Shape;494;p4"/>
            <p:cNvSpPr/>
            <p:nvPr/>
          </p:nvSpPr>
          <p:spPr>
            <a:xfrm>
              <a:off x="14507967" y="162542"/>
              <a:ext cx="4785317" cy="4844181"/>
            </a:xfrm>
            <a:custGeom>
              <a:avLst/>
              <a:gdLst/>
              <a:ahLst/>
              <a:cxnLst/>
              <a:rect l="l" t="t" r="r" b="b"/>
              <a:pathLst>
                <a:path w="4785317" h="4844181" extrusionOk="0">
                  <a:moveTo>
                    <a:pt x="1" y="4765159"/>
                  </a:moveTo>
                  <a:cubicBezTo>
                    <a:pt x="-241" y="4809309"/>
                    <a:pt x="35949" y="4844991"/>
                    <a:pt x="80130" y="4844168"/>
                  </a:cubicBezTo>
                  <a:cubicBezTo>
                    <a:pt x="4862458" y="4754909"/>
                    <a:pt x="4781020" y="4838684"/>
                    <a:pt x="4781787" y="4701565"/>
                  </a:cubicBezTo>
                  <a:cubicBezTo>
                    <a:pt x="4782892" y="4501936"/>
                    <a:pt x="4785316" y="79636"/>
                    <a:pt x="4785316" y="80285"/>
                  </a:cubicBezTo>
                  <a:cubicBezTo>
                    <a:pt x="4785559" y="36542"/>
                    <a:pt x="4749999" y="1024"/>
                    <a:pt x="4706225" y="1266"/>
                  </a:cubicBezTo>
                  <a:cubicBezTo>
                    <a:pt x="-73591" y="27590"/>
                    <a:pt x="4287" y="-55643"/>
                    <a:pt x="3521" y="82910"/>
                  </a:cubicBezTo>
                  <a:cubicBezTo>
                    <a:pt x="2416" y="285339"/>
                    <a:pt x="-8" y="4765799"/>
                    <a:pt x="1" y="47651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5" name="Google Shape;495;p4"/>
            <p:cNvGrpSpPr/>
            <p:nvPr/>
          </p:nvGrpSpPr>
          <p:grpSpPr>
            <a:xfrm>
              <a:off x="14501631" y="488837"/>
              <a:ext cx="4798253" cy="4243872"/>
              <a:chOff x="14501631" y="488837"/>
              <a:chExt cx="4798253" cy="4243872"/>
            </a:xfrm>
          </p:grpSpPr>
          <p:sp>
            <p:nvSpPr>
              <p:cNvPr id="496" name="Google Shape;496;p4"/>
              <p:cNvSpPr/>
              <p:nvPr/>
            </p:nvSpPr>
            <p:spPr>
              <a:xfrm>
                <a:off x="14504189" y="1617066"/>
                <a:ext cx="4793260" cy="44172"/>
              </a:xfrm>
              <a:custGeom>
                <a:avLst/>
                <a:gdLst/>
                <a:ahLst/>
                <a:cxnLst/>
                <a:rect l="l" t="t" r="r" b="b"/>
                <a:pathLst>
                  <a:path w="4793260" h="44172" extrusionOk="0">
                    <a:moveTo>
                      <a:pt x="4787572" y="17959"/>
                    </a:moveTo>
                    <a:cubicBezTo>
                      <a:pt x="4787387" y="-10903"/>
                      <a:pt x="5155272" y="-2658"/>
                      <a:pt x="5689" y="26213"/>
                    </a:cubicBezTo>
                    <a:cubicBezTo>
                      <a:pt x="5874" y="55075"/>
                      <a:pt x="-362021" y="46830"/>
                      <a:pt x="4787572" y="179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4"/>
              <p:cNvSpPr/>
              <p:nvPr/>
            </p:nvSpPr>
            <p:spPr>
              <a:xfrm>
                <a:off x="14506645" y="1992769"/>
                <a:ext cx="4793239" cy="52223"/>
              </a:xfrm>
              <a:custGeom>
                <a:avLst/>
                <a:gdLst/>
                <a:ahLst/>
                <a:cxnLst/>
                <a:rect l="l" t="t" r="r" b="b"/>
                <a:pathLst>
                  <a:path w="4793239" h="52223" extrusionOk="0">
                    <a:moveTo>
                      <a:pt x="4787549" y="17515"/>
                    </a:moveTo>
                    <a:cubicBezTo>
                      <a:pt x="4787365" y="-11356"/>
                      <a:pt x="5155289" y="-3789"/>
                      <a:pt x="5687" y="34712"/>
                    </a:cubicBezTo>
                    <a:cubicBezTo>
                      <a:pt x="5881" y="63574"/>
                      <a:pt x="-362024" y="56017"/>
                      <a:pt x="4787549" y="175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14505022" y="2368428"/>
                <a:ext cx="4793408" cy="60417"/>
              </a:xfrm>
              <a:custGeom>
                <a:avLst/>
                <a:gdLst/>
                <a:ahLst/>
                <a:cxnLst/>
                <a:rect l="l" t="t" r="r" b="b"/>
                <a:pathLst>
                  <a:path w="4793408" h="60417" extrusionOk="0">
                    <a:moveTo>
                      <a:pt x="4787602" y="17144"/>
                    </a:moveTo>
                    <a:cubicBezTo>
                      <a:pt x="4787786" y="-11727"/>
                      <a:pt x="5155594" y="-4858"/>
                      <a:pt x="5807" y="43274"/>
                    </a:cubicBezTo>
                    <a:cubicBezTo>
                      <a:pt x="5623" y="72145"/>
                      <a:pt x="-362185" y="65276"/>
                      <a:pt x="4787602" y="171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14504345" y="488837"/>
                <a:ext cx="4793259" cy="22141"/>
              </a:xfrm>
              <a:custGeom>
                <a:avLst/>
                <a:gdLst/>
                <a:ahLst/>
                <a:cxnLst/>
                <a:rect l="l" t="t" r="r" b="b"/>
                <a:pathLst>
                  <a:path w="4793259" h="22141" extrusionOk="0">
                    <a:moveTo>
                      <a:pt x="5697" y="20352"/>
                    </a:moveTo>
                    <a:cubicBezTo>
                      <a:pt x="5155328" y="20352"/>
                      <a:pt x="4787405" y="30660"/>
                      <a:pt x="4787560" y="1789"/>
                    </a:cubicBezTo>
                    <a:cubicBezTo>
                      <a:pt x="-362062" y="1789"/>
                      <a:pt x="5862" y="-8519"/>
                      <a:pt x="5697" y="203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4"/>
              <p:cNvSpPr/>
              <p:nvPr/>
            </p:nvSpPr>
            <p:spPr>
              <a:xfrm>
                <a:off x="14501734" y="1241244"/>
                <a:ext cx="4793289" cy="36345"/>
              </a:xfrm>
              <a:custGeom>
                <a:avLst/>
                <a:gdLst/>
                <a:ahLst/>
                <a:cxnLst/>
                <a:rect l="l" t="t" r="r" b="b"/>
                <a:pathLst>
                  <a:path w="4793289" h="36345" extrusionOk="0">
                    <a:moveTo>
                      <a:pt x="4787601" y="18512"/>
                    </a:moveTo>
                    <a:cubicBezTo>
                      <a:pt x="4787416" y="-10350"/>
                      <a:pt x="5155311" y="-1417"/>
                      <a:pt x="5689" y="17834"/>
                    </a:cubicBezTo>
                    <a:cubicBezTo>
                      <a:pt x="5874" y="46695"/>
                      <a:pt x="-362021" y="37763"/>
                      <a:pt x="4787601" y="1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4"/>
              <p:cNvSpPr/>
              <p:nvPr/>
            </p:nvSpPr>
            <p:spPr>
              <a:xfrm>
                <a:off x="14502245" y="865223"/>
                <a:ext cx="4793293" cy="28872"/>
              </a:xfrm>
              <a:custGeom>
                <a:avLst/>
                <a:gdLst/>
                <a:ahLst/>
                <a:cxnLst/>
                <a:rect l="l" t="t" r="r" b="b"/>
                <a:pathLst>
                  <a:path w="4793293" h="28872" extrusionOk="0">
                    <a:moveTo>
                      <a:pt x="4787498" y="19245"/>
                    </a:moveTo>
                    <a:cubicBezTo>
                      <a:pt x="4787653" y="-9617"/>
                      <a:pt x="5155431" y="-6"/>
                      <a:pt x="5800" y="9624"/>
                    </a:cubicBezTo>
                    <a:cubicBezTo>
                      <a:pt x="5635" y="38495"/>
                      <a:pt x="-362144" y="28875"/>
                      <a:pt x="4787498" y="192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14504092" y="3495126"/>
                <a:ext cx="4793133" cy="85524"/>
              </a:xfrm>
              <a:custGeom>
                <a:avLst/>
                <a:gdLst/>
                <a:ahLst/>
                <a:cxnLst/>
                <a:rect l="l" t="t" r="r" b="b"/>
                <a:pathLst>
                  <a:path w="4793133" h="85524" extrusionOk="0">
                    <a:moveTo>
                      <a:pt x="4787445" y="16292"/>
                    </a:moveTo>
                    <a:cubicBezTo>
                      <a:pt x="4787261" y="-12579"/>
                      <a:pt x="5155136" y="-7774"/>
                      <a:pt x="5689" y="69239"/>
                    </a:cubicBezTo>
                    <a:cubicBezTo>
                      <a:pt x="5873" y="98101"/>
                      <a:pt x="-362002" y="93295"/>
                      <a:pt x="4787445" y="162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4"/>
              <p:cNvSpPr/>
              <p:nvPr/>
            </p:nvSpPr>
            <p:spPr>
              <a:xfrm>
                <a:off x="14505409" y="4246081"/>
                <a:ext cx="4793488" cy="102554"/>
              </a:xfrm>
              <a:custGeom>
                <a:avLst/>
                <a:gdLst/>
                <a:ahLst/>
                <a:cxnLst/>
                <a:rect l="l" t="t" r="r" b="b"/>
                <a:pathLst>
                  <a:path w="4793488" h="102554" extrusionOk="0">
                    <a:moveTo>
                      <a:pt x="4787689" y="15866"/>
                    </a:moveTo>
                    <a:cubicBezTo>
                      <a:pt x="4787854" y="-13006"/>
                      <a:pt x="5155642" y="-9566"/>
                      <a:pt x="5797" y="86687"/>
                    </a:cubicBezTo>
                    <a:cubicBezTo>
                      <a:pt x="5642" y="115559"/>
                      <a:pt x="-362156" y="112129"/>
                      <a:pt x="4787689" y="158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4"/>
              <p:cNvSpPr/>
              <p:nvPr/>
            </p:nvSpPr>
            <p:spPr>
              <a:xfrm>
                <a:off x="14502563" y="2744048"/>
                <a:ext cx="4793430" cy="68715"/>
              </a:xfrm>
              <a:custGeom>
                <a:avLst/>
                <a:gdLst/>
                <a:ahLst/>
                <a:cxnLst/>
                <a:rect l="l" t="t" r="r" b="b"/>
                <a:pathLst>
                  <a:path w="4793430" h="68715" extrusionOk="0">
                    <a:moveTo>
                      <a:pt x="4787626" y="16822"/>
                    </a:moveTo>
                    <a:cubicBezTo>
                      <a:pt x="4787810" y="-12049"/>
                      <a:pt x="5155569" y="-5868"/>
                      <a:pt x="5802" y="51894"/>
                    </a:cubicBezTo>
                    <a:cubicBezTo>
                      <a:pt x="5628" y="80765"/>
                      <a:pt x="-362141" y="74584"/>
                      <a:pt x="4787626" y="168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14503314" y="4621579"/>
                <a:ext cx="4793500" cy="111130"/>
              </a:xfrm>
              <a:custGeom>
                <a:avLst/>
                <a:gdLst/>
                <a:ahLst/>
                <a:cxnLst/>
                <a:rect l="l" t="t" r="r" b="b"/>
                <a:pathLst>
                  <a:path w="4793500" h="111130" extrusionOk="0">
                    <a:moveTo>
                      <a:pt x="4787700" y="15684"/>
                    </a:moveTo>
                    <a:cubicBezTo>
                      <a:pt x="4787865" y="-13187"/>
                      <a:pt x="5155681" y="-10445"/>
                      <a:pt x="5798" y="95449"/>
                    </a:cubicBezTo>
                    <a:cubicBezTo>
                      <a:pt x="5643" y="124320"/>
                      <a:pt x="-362184" y="121569"/>
                      <a:pt x="4787700" y="156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14506553" y="3870591"/>
                <a:ext cx="4793108" cy="94009"/>
              </a:xfrm>
              <a:custGeom>
                <a:avLst/>
                <a:gdLst/>
                <a:ahLst/>
                <a:cxnLst/>
                <a:rect l="l" t="t" r="r" b="b"/>
                <a:pathLst>
                  <a:path w="4793108" h="94009" extrusionOk="0">
                    <a:moveTo>
                      <a:pt x="4787418" y="16067"/>
                    </a:moveTo>
                    <a:cubicBezTo>
                      <a:pt x="4787234" y="-12804"/>
                      <a:pt x="5155157" y="-8677"/>
                      <a:pt x="5691" y="77947"/>
                    </a:cubicBezTo>
                    <a:cubicBezTo>
                      <a:pt x="5875" y="106808"/>
                      <a:pt x="-362048" y="102691"/>
                      <a:pt x="4787418" y="1606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4"/>
              <p:cNvSpPr/>
              <p:nvPr/>
            </p:nvSpPr>
            <p:spPr>
              <a:xfrm>
                <a:off x="14501631" y="3119630"/>
                <a:ext cx="4793160" cy="77084"/>
              </a:xfrm>
              <a:custGeom>
                <a:avLst/>
                <a:gdLst/>
                <a:ahLst/>
                <a:cxnLst/>
                <a:rect l="l" t="t" r="r" b="b"/>
                <a:pathLst>
                  <a:path w="4793160" h="77084" extrusionOk="0">
                    <a:moveTo>
                      <a:pt x="4787471" y="16539"/>
                    </a:moveTo>
                    <a:cubicBezTo>
                      <a:pt x="4787287" y="-12333"/>
                      <a:pt x="5155172" y="-6830"/>
                      <a:pt x="5686" y="60543"/>
                    </a:cubicBezTo>
                    <a:cubicBezTo>
                      <a:pt x="5880" y="89415"/>
                      <a:pt x="-362005" y="83921"/>
                      <a:pt x="4787471" y="165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08" name="Google Shape;508;p4"/>
          <p:cNvGrpSpPr/>
          <p:nvPr/>
        </p:nvGrpSpPr>
        <p:grpSpPr>
          <a:xfrm rot="-733608">
            <a:off x="7299686" y="1140609"/>
            <a:ext cx="1531177" cy="1168312"/>
            <a:chOff x="10948074" y="1709235"/>
            <a:chExt cx="2296571" cy="1752244"/>
          </a:xfrm>
        </p:grpSpPr>
        <p:sp>
          <p:nvSpPr>
            <p:cNvPr id="509" name="Google Shape;509;p4"/>
            <p:cNvSpPr/>
            <p:nvPr/>
          </p:nvSpPr>
          <p:spPr>
            <a:xfrm>
              <a:off x="10948074" y="1709235"/>
              <a:ext cx="2296571" cy="788736"/>
            </a:xfrm>
            <a:custGeom>
              <a:avLst/>
              <a:gdLst/>
              <a:ahLst/>
              <a:cxnLst/>
              <a:rect l="l" t="t" r="r" b="b"/>
              <a:pathLst>
                <a:path w="2296571" h="788736" extrusionOk="0">
                  <a:moveTo>
                    <a:pt x="2222186" y="403716"/>
                  </a:moveTo>
                  <a:cubicBezTo>
                    <a:pt x="1609452" y="-135239"/>
                    <a:pt x="685996" y="-134468"/>
                    <a:pt x="74135" y="405410"/>
                  </a:cubicBezTo>
                  <a:cubicBezTo>
                    <a:pt x="-16640" y="485501"/>
                    <a:pt x="-25243" y="623957"/>
                    <a:pt x="54908" y="714651"/>
                  </a:cubicBezTo>
                  <a:cubicBezTo>
                    <a:pt x="135058" y="805368"/>
                    <a:pt x="273633" y="813965"/>
                    <a:pt x="364366" y="733855"/>
                  </a:cubicBezTo>
                  <a:cubicBezTo>
                    <a:pt x="811049" y="339767"/>
                    <a:pt x="1485175" y="339211"/>
                    <a:pt x="1932460" y="732620"/>
                  </a:cubicBezTo>
                  <a:cubicBezTo>
                    <a:pt x="1974175" y="769302"/>
                    <a:pt x="2025898" y="787298"/>
                    <a:pt x="2077411" y="787257"/>
                  </a:cubicBezTo>
                  <a:cubicBezTo>
                    <a:pt x="2138155" y="787211"/>
                    <a:pt x="2198596" y="762063"/>
                    <a:pt x="2241896" y="712930"/>
                  </a:cubicBezTo>
                  <a:cubicBezTo>
                    <a:pt x="2321899" y="622103"/>
                    <a:pt x="2313075" y="483661"/>
                    <a:pt x="2222186" y="4037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11470887" y="2353532"/>
              <a:ext cx="1251653" cy="591530"/>
            </a:xfrm>
            <a:custGeom>
              <a:avLst/>
              <a:gdLst/>
              <a:ahLst/>
              <a:cxnLst/>
              <a:rect l="l" t="t" r="r" b="b"/>
              <a:pathLst>
                <a:path w="1251653" h="591530" extrusionOk="0">
                  <a:moveTo>
                    <a:pt x="1177258" y="207336"/>
                  </a:moveTo>
                  <a:cubicBezTo>
                    <a:pt x="862609" y="-69442"/>
                    <a:pt x="388367" y="-69070"/>
                    <a:pt x="74137" y="208203"/>
                  </a:cubicBezTo>
                  <a:cubicBezTo>
                    <a:pt x="-16638" y="288295"/>
                    <a:pt x="-25241" y="426727"/>
                    <a:pt x="54896" y="517444"/>
                  </a:cubicBezTo>
                  <a:cubicBezTo>
                    <a:pt x="135065" y="608184"/>
                    <a:pt x="273635" y="616740"/>
                    <a:pt x="364364" y="536648"/>
                  </a:cubicBezTo>
                  <a:cubicBezTo>
                    <a:pt x="513429" y="405164"/>
                    <a:pt x="738319" y="405008"/>
                    <a:pt x="887550" y="536235"/>
                  </a:cubicBezTo>
                  <a:cubicBezTo>
                    <a:pt x="929256" y="572916"/>
                    <a:pt x="980979" y="590913"/>
                    <a:pt x="1032491" y="590872"/>
                  </a:cubicBezTo>
                  <a:cubicBezTo>
                    <a:pt x="1093245" y="590826"/>
                    <a:pt x="1153691" y="565678"/>
                    <a:pt x="1196976" y="516545"/>
                  </a:cubicBezTo>
                  <a:cubicBezTo>
                    <a:pt x="1276984" y="425699"/>
                    <a:pt x="1268156" y="287281"/>
                    <a:pt x="1177258" y="207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 rot="-798371">
              <a:off x="11889931" y="3005860"/>
              <a:ext cx="413848" cy="413546"/>
            </a:xfrm>
            <a:custGeom>
              <a:avLst/>
              <a:gdLst/>
              <a:ahLst/>
              <a:cxnLst/>
              <a:rect l="l" t="t" r="r" b="b"/>
              <a:pathLst>
                <a:path w="414126" h="413824" extrusionOk="0">
                  <a:moveTo>
                    <a:pt x="414127" y="206912"/>
                  </a:moveTo>
                  <a:cubicBezTo>
                    <a:pt x="414127" y="321186"/>
                    <a:pt x="321421" y="413824"/>
                    <a:pt x="207063" y="413824"/>
                  </a:cubicBezTo>
                  <a:cubicBezTo>
                    <a:pt x="92705" y="413824"/>
                    <a:pt x="0" y="321186"/>
                    <a:pt x="0" y="206912"/>
                  </a:cubicBezTo>
                  <a:cubicBezTo>
                    <a:pt x="0" y="92638"/>
                    <a:pt x="92706" y="0"/>
                    <a:pt x="207063" y="0"/>
                  </a:cubicBezTo>
                  <a:cubicBezTo>
                    <a:pt x="321421" y="0"/>
                    <a:pt x="414127" y="92638"/>
                    <a:pt x="414127" y="2069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2" name="Google Shape;512;p4"/>
          <p:cNvSpPr/>
          <p:nvPr/>
        </p:nvSpPr>
        <p:spPr>
          <a:xfrm rot="499954">
            <a:off x="11419744" y="5293683"/>
            <a:ext cx="1112413" cy="1141155"/>
          </a:xfrm>
          <a:custGeom>
            <a:avLst/>
            <a:gdLst/>
            <a:ahLst/>
            <a:cxnLst/>
            <a:rect l="l" t="t" r="r" b="b"/>
            <a:pathLst>
              <a:path w="1667683" h="1711988" extrusionOk="0">
                <a:moveTo>
                  <a:pt x="833839" y="334717"/>
                </a:moveTo>
                <a:cubicBezTo>
                  <a:pt x="781816" y="335138"/>
                  <a:pt x="729798" y="335580"/>
                  <a:pt x="677779" y="336039"/>
                </a:cubicBezTo>
                <a:cubicBezTo>
                  <a:pt x="676247" y="255277"/>
                  <a:pt x="672739" y="174636"/>
                  <a:pt x="670375" y="94028"/>
                </a:cubicBezTo>
                <a:cubicBezTo>
                  <a:pt x="669827" y="75309"/>
                  <a:pt x="668525" y="55365"/>
                  <a:pt x="660036" y="38320"/>
                </a:cubicBezTo>
                <a:cubicBezTo>
                  <a:pt x="650317" y="18800"/>
                  <a:pt x="637127" y="18057"/>
                  <a:pt x="616675" y="14113"/>
                </a:cubicBezTo>
                <a:cubicBezTo>
                  <a:pt x="568952" y="4909"/>
                  <a:pt x="520366" y="198"/>
                  <a:pt x="471766" y="6"/>
                </a:cubicBezTo>
                <a:cubicBezTo>
                  <a:pt x="441717" y="-111"/>
                  <a:pt x="411666" y="1499"/>
                  <a:pt x="381805" y="4847"/>
                </a:cubicBezTo>
                <a:cubicBezTo>
                  <a:pt x="361082" y="7172"/>
                  <a:pt x="333983" y="6323"/>
                  <a:pt x="319249" y="23806"/>
                </a:cubicBezTo>
                <a:cubicBezTo>
                  <a:pt x="311006" y="33581"/>
                  <a:pt x="308810" y="46955"/>
                  <a:pt x="307207" y="59638"/>
                </a:cubicBezTo>
                <a:cubicBezTo>
                  <a:pt x="295689" y="150678"/>
                  <a:pt x="297450" y="243968"/>
                  <a:pt x="296507" y="335628"/>
                </a:cubicBezTo>
                <a:cubicBezTo>
                  <a:pt x="296600" y="326722"/>
                  <a:pt x="74194" y="336080"/>
                  <a:pt x="50799" y="338096"/>
                </a:cubicBezTo>
                <a:cubicBezTo>
                  <a:pt x="39565" y="339065"/>
                  <a:pt x="27455" y="340401"/>
                  <a:pt x="19123" y="347992"/>
                </a:cubicBezTo>
                <a:cubicBezTo>
                  <a:pt x="10599" y="355754"/>
                  <a:pt x="8232" y="368049"/>
                  <a:pt x="6735" y="379475"/>
                </a:cubicBezTo>
                <a:cubicBezTo>
                  <a:pt x="-3892" y="455594"/>
                  <a:pt x="-638" y="534527"/>
                  <a:pt x="7485" y="610720"/>
                </a:cubicBezTo>
                <a:cubicBezTo>
                  <a:pt x="12059" y="653630"/>
                  <a:pt x="8835" y="709266"/>
                  <a:pt x="59888" y="721294"/>
                </a:cubicBezTo>
                <a:cubicBezTo>
                  <a:pt x="92286" y="728930"/>
                  <a:pt x="125829" y="729269"/>
                  <a:pt x="158889" y="731248"/>
                </a:cubicBezTo>
                <a:cubicBezTo>
                  <a:pt x="203368" y="733912"/>
                  <a:pt x="245917" y="734439"/>
                  <a:pt x="290646" y="732090"/>
                </a:cubicBezTo>
                <a:cubicBezTo>
                  <a:pt x="289933" y="776051"/>
                  <a:pt x="289234" y="820011"/>
                  <a:pt x="288525" y="863965"/>
                </a:cubicBezTo>
                <a:cubicBezTo>
                  <a:pt x="289234" y="907918"/>
                  <a:pt x="289933" y="951879"/>
                  <a:pt x="290646" y="995836"/>
                </a:cubicBezTo>
                <a:cubicBezTo>
                  <a:pt x="290629" y="994672"/>
                  <a:pt x="107134" y="990481"/>
                  <a:pt x="91046" y="988960"/>
                </a:cubicBezTo>
                <a:cubicBezTo>
                  <a:pt x="75582" y="987498"/>
                  <a:pt x="59298" y="986926"/>
                  <a:pt x="45256" y="993569"/>
                </a:cubicBezTo>
                <a:cubicBezTo>
                  <a:pt x="11935" y="1009326"/>
                  <a:pt x="13326" y="1075967"/>
                  <a:pt x="10014" y="1106957"/>
                </a:cubicBezTo>
                <a:cubicBezTo>
                  <a:pt x="5282" y="1151226"/>
                  <a:pt x="4244" y="1195889"/>
                  <a:pt x="6903" y="1240328"/>
                </a:cubicBezTo>
                <a:cubicBezTo>
                  <a:pt x="10425" y="1299217"/>
                  <a:pt x="5800" y="1386292"/>
                  <a:pt x="82941" y="1388943"/>
                </a:cubicBezTo>
                <a:cubicBezTo>
                  <a:pt x="102866" y="1389627"/>
                  <a:pt x="122989" y="1394144"/>
                  <a:pt x="143182" y="1395260"/>
                </a:cubicBezTo>
                <a:cubicBezTo>
                  <a:pt x="156090" y="1395975"/>
                  <a:pt x="296545" y="1395804"/>
                  <a:pt x="296511" y="1392298"/>
                </a:cubicBezTo>
                <a:cubicBezTo>
                  <a:pt x="297432" y="1481986"/>
                  <a:pt x="289478" y="1568558"/>
                  <a:pt x="300848" y="1658009"/>
                </a:cubicBezTo>
                <a:cubicBezTo>
                  <a:pt x="302660" y="1672256"/>
                  <a:pt x="304253" y="1687318"/>
                  <a:pt x="317148" y="1695039"/>
                </a:cubicBezTo>
                <a:cubicBezTo>
                  <a:pt x="332709" y="1704359"/>
                  <a:pt x="361291" y="1704808"/>
                  <a:pt x="379044" y="1707619"/>
                </a:cubicBezTo>
                <a:cubicBezTo>
                  <a:pt x="420867" y="1714241"/>
                  <a:pt x="469632" y="1711279"/>
                  <a:pt x="511972" y="1711598"/>
                </a:cubicBezTo>
                <a:cubicBezTo>
                  <a:pt x="544477" y="1711844"/>
                  <a:pt x="576999" y="1710225"/>
                  <a:pt x="609319" y="1706729"/>
                </a:cubicBezTo>
                <a:cubicBezTo>
                  <a:pt x="638182" y="1703610"/>
                  <a:pt x="654462" y="1698912"/>
                  <a:pt x="662403" y="1668459"/>
                </a:cubicBezTo>
                <a:cubicBezTo>
                  <a:pt x="670656" y="1636808"/>
                  <a:pt x="669132" y="1610840"/>
                  <a:pt x="672143" y="1578316"/>
                </a:cubicBezTo>
                <a:cubicBezTo>
                  <a:pt x="673633" y="1562223"/>
                  <a:pt x="680012" y="1391908"/>
                  <a:pt x="677782" y="1391887"/>
                </a:cubicBezTo>
                <a:cubicBezTo>
                  <a:pt x="729801" y="1392343"/>
                  <a:pt x="781820" y="1392788"/>
                  <a:pt x="833842" y="1393209"/>
                </a:cubicBezTo>
                <a:cubicBezTo>
                  <a:pt x="885864" y="1392788"/>
                  <a:pt x="937883" y="1392346"/>
                  <a:pt x="989902" y="1391887"/>
                </a:cubicBezTo>
                <a:cubicBezTo>
                  <a:pt x="987668" y="1391908"/>
                  <a:pt x="994051" y="1562223"/>
                  <a:pt x="995541" y="1578316"/>
                </a:cubicBezTo>
                <a:cubicBezTo>
                  <a:pt x="998556" y="1610840"/>
                  <a:pt x="997028" y="1636811"/>
                  <a:pt x="1005281" y="1668459"/>
                </a:cubicBezTo>
                <a:cubicBezTo>
                  <a:pt x="1013222" y="1698912"/>
                  <a:pt x="1029502" y="1703610"/>
                  <a:pt x="1058365" y="1706729"/>
                </a:cubicBezTo>
                <a:cubicBezTo>
                  <a:pt x="1090685" y="1710225"/>
                  <a:pt x="1123203" y="1711841"/>
                  <a:pt x="1155712" y="1711598"/>
                </a:cubicBezTo>
                <a:cubicBezTo>
                  <a:pt x="1198052" y="1711279"/>
                  <a:pt x="1246820" y="1714241"/>
                  <a:pt x="1288640" y="1707619"/>
                </a:cubicBezTo>
                <a:cubicBezTo>
                  <a:pt x="1306396" y="1704808"/>
                  <a:pt x="1334975" y="1704359"/>
                  <a:pt x="1350536" y="1695039"/>
                </a:cubicBezTo>
                <a:cubicBezTo>
                  <a:pt x="1363431" y="1687318"/>
                  <a:pt x="1365027" y="1672256"/>
                  <a:pt x="1366836" y="1658009"/>
                </a:cubicBezTo>
                <a:cubicBezTo>
                  <a:pt x="1378207" y="1568561"/>
                  <a:pt x="1370252" y="1481986"/>
                  <a:pt x="1371173" y="1392298"/>
                </a:cubicBezTo>
                <a:cubicBezTo>
                  <a:pt x="1371139" y="1395804"/>
                  <a:pt x="1511590" y="1395975"/>
                  <a:pt x="1524503" y="1395260"/>
                </a:cubicBezTo>
                <a:cubicBezTo>
                  <a:pt x="1544695" y="1394144"/>
                  <a:pt x="1564818" y="1389627"/>
                  <a:pt x="1584744" y="1388943"/>
                </a:cubicBezTo>
                <a:cubicBezTo>
                  <a:pt x="1661884" y="1386289"/>
                  <a:pt x="1657259" y="1299217"/>
                  <a:pt x="1660781" y="1240328"/>
                </a:cubicBezTo>
                <a:cubicBezTo>
                  <a:pt x="1663440" y="1195889"/>
                  <a:pt x="1662402" y="1151226"/>
                  <a:pt x="1657671" y="1106957"/>
                </a:cubicBezTo>
                <a:cubicBezTo>
                  <a:pt x="1654358" y="1075967"/>
                  <a:pt x="1655749" y="1009323"/>
                  <a:pt x="1622428" y="993569"/>
                </a:cubicBezTo>
                <a:cubicBezTo>
                  <a:pt x="1608386" y="986930"/>
                  <a:pt x="1592102" y="987498"/>
                  <a:pt x="1576638" y="988960"/>
                </a:cubicBezTo>
                <a:cubicBezTo>
                  <a:pt x="1560550" y="990481"/>
                  <a:pt x="1377055" y="994668"/>
                  <a:pt x="1377038" y="995836"/>
                </a:cubicBezTo>
                <a:cubicBezTo>
                  <a:pt x="1377747" y="951875"/>
                  <a:pt x="1378450" y="907915"/>
                  <a:pt x="1379159" y="863965"/>
                </a:cubicBezTo>
                <a:cubicBezTo>
                  <a:pt x="1378450" y="820011"/>
                  <a:pt x="1377751" y="776051"/>
                  <a:pt x="1377038" y="732090"/>
                </a:cubicBezTo>
                <a:cubicBezTo>
                  <a:pt x="1421767" y="734436"/>
                  <a:pt x="1464316" y="733912"/>
                  <a:pt x="1508795" y="731248"/>
                </a:cubicBezTo>
                <a:cubicBezTo>
                  <a:pt x="1541858" y="729269"/>
                  <a:pt x="1575398" y="728930"/>
                  <a:pt x="1607796" y="721294"/>
                </a:cubicBezTo>
                <a:cubicBezTo>
                  <a:pt x="1658846" y="709266"/>
                  <a:pt x="1655622" y="653630"/>
                  <a:pt x="1660199" y="610720"/>
                </a:cubicBezTo>
                <a:cubicBezTo>
                  <a:pt x="1668322" y="534527"/>
                  <a:pt x="1671576" y="455594"/>
                  <a:pt x="1660949" y="379475"/>
                </a:cubicBezTo>
                <a:cubicBezTo>
                  <a:pt x="1659452" y="368049"/>
                  <a:pt x="1657085" y="355750"/>
                  <a:pt x="1648561" y="347992"/>
                </a:cubicBezTo>
                <a:cubicBezTo>
                  <a:pt x="1640226" y="340404"/>
                  <a:pt x="1628115" y="339065"/>
                  <a:pt x="1616885" y="338096"/>
                </a:cubicBezTo>
                <a:cubicBezTo>
                  <a:pt x="1593490" y="336076"/>
                  <a:pt x="1371084" y="326722"/>
                  <a:pt x="1371177" y="335628"/>
                </a:cubicBezTo>
                <a:cubicBezTo>
                  <a:pt x="1370234" y="243968"/>
                  <a:pt x="1371992" y="150678"/>
                  <a:pt x="1360478" y="59638"/>
                </a:cubicBezTo>
                <a:cubicBezTo>
                  <a:pt x="1358874" y="46955"/>
                  <a:pt x="1356678" y="33585"/>
                  <a:pt x="1348435" y="23806"/>
                </a:cubicBezTo>
                <a:cubicBezTo>
                  <a:pt x="1333701" y="6323"/>
                  <a:pt x="1306602" y="7172"/>
                  <a:pt x="1285879" y="4847"/>
                </a:cubicBezTo>
                <a:cubicBezTo>
                  <a:pt x="1256019" y="1499"/>
                  <a:pt x="1225963" y="-111"/>
                  <a:pt x="1195918" y="6"/>
                </a:cubicBezTo>
                <a:cubicBezTo>
                  <a:pt x="1147315" y="198"/>
                  <a:pt x="1098732" y="4909"/>
                  <a:pt x="1051010" y="14113"/>
                </a:cubicBezTo>
                <a:cubicBezTo>
                  <a:pt x="1030557" y="18057"/>
                  <a:pt x="1017371" y="18800"/>
                  <a:pt x="1007648" y="38320"/>
                </a:cubicBezTo>
                <a:cubicBezTo>
                  <a:pt x="999159" y="55365"/>
                  <a:pt x="997857" y="75309"/>
                  <a:pt x="997309" y="94028"/>
                </a:cubicBezTo>
                <a:cubicBezTo>
                  <a:pt x="994945" y="174639"/>
                  <a:pt x="991437" y="255281"/>
                  <a:pt x="989905" y="336039"/>
                </a:cubicBezTo>
                <a:cubicBezTo>
                  <a:pt x="937876" y="335583"/>
                  <a:pt x="885857" y="335138"/>
                  <a:pt x="833839" y="334717"/>
                </a:cubicBezTo>
                <a:close/>
                <a:moveTo>
                  <a:pt x="833839" y="1005676"/>
                </a:moveTo>
                <a:cubicBezTo>
                  <a:pt x="781323" y="1006347"/>
                  <a:pt x="728797" y="1007005"/>
                  <a:pt x="676275" y="1007676"/>
                </a:cubicBezTo>
                <a:cubicBezTo>
                  <a:pt x="677258" y="959771"/>
                  <a:pt x="678224" y="911869"/>
                  <a:pt x="679170" y="863965"/>
                </a:cubicBezTo>
                <a:cubicBezTo>
                  <a:pt x="678224" y="816063"/>
                  <a:pt x="677258" y="768158"/>
                  <a:pt x="676275" y="720253"/>
                </a:cubicBezTo>
                <a:cubicBezTo>
                  <a:pt x="728797" y="720924"/>
                  <a:pt x="781323" y="721582"/>
                  <a:pt x="833839" y="722253"/>
                </a:cubicBezTo>
                <a:cubicBezTo>
                  <a:pt x="886354" y="721582"/>
                  <a:pt x="938880" y="720924"/>
                  <a:pt x="991402" y="720253"/>
                </a:cubicBezTo>
                <a:cubicBezTo>
                  <a:pt x="990419" y="768158"/>
                  <a:pt x="989453" y="816060"/>
                  <a:pt x="988507" y="863965"/>
                </a:cubicBezTo>
                <a:cubicBezTo>
                  <a:pt x="989453" y="911866"/>
                  <a:pt x="990419" y="959771"/>
                  <a:pt x="991402" y="1007676"/>
                </a:cubicBezTo>
                <a:cubicBezTo>
                  <a:pt x="938880" y="1007001"/>
                  <a:pt x="886354" y="1006344"/>
                  <a:pt x="833839" y="100567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3" name="Google Shape;513;p4"/>
          <p:cNvGrpSpPr/>
          <p:nvPr/>
        </p:nvGrpSpPr>
        <p:grpSpPr>
          <a:xfrm rot="709070">
            <a:off x="8088747" y="2718861"/>
            <a:ext cx="3263600" cy="4388508"/>
            <a:chOff x="12133100" y="4076409"/>
            <a:chExt cx="4895419" cy="6583057"/>
          </a:xfrm>
        </p:grpSpPr>
        <p:sp>
          <p:nvSpPr>
            <p:cNvPr id="514" name="Google Shape;514;p4"/>
            <p:cNvSpPr/>
            <p:nvPr/>
          </p:nvSpPr>
          <p:spPr>
            <a:xfrm>
              <a:off x="12138334" y="4076409"/>
              <a:ext cx="4890185" cy="6583057"/>
            </a:xfrm>
            <a:custGeom>
              <a:avLst/>
              <a:gdLst/>
              <a:ahLst/>
              <a:cxnLst/>
              <a:rect l="l" t="t" r="r" b="b"/>
              <a:pathLst>
                <a:path w="4890185" h="6583057" extrusionOk="0">
                  <a:moveTo>
                    <a:pt x="4862762" y="6344731"/>
                  </a:moveTo>
                  <a:cubicBezTo>
                    <a:pt x="4853379" y="6185146"/>
                    <a:pt x="4878698" y="5997542"/>
                    <a:pt x="4868263" y="5803144"/>
                  </a:cubicBezTo>
                  <a:cubicBezTo>
                    <a:pt x="4842641" y="5352982"/>
                    <a:pt x="4857261" y="5680015"/>
                    <a:pt x="4857261" y="5236318"/>
                  </a:cubicBezTo>
                  <a:cubicBezTo>
                    <a:pt x="4858248" y="4736506"/>
                    <a:pt x="4791278" y="4420007"/>
                    <a:pt x="4815032" y="3612135"/>
                  </a:cubicBezTo>
                  <a:cubicBezTo>
                    <a:pt x="4823901" y="3422820"/>
                    <a:pt x="4827402" y="3522869"/>
                    <a:pt x="4801793" y="3071404"/>
                  </a:cubicBezTo>
                  <a:cubicBezTo>
                    <a:pt x="4757393" y="2431729"/>
                    <a:pt x="4753089" y="8233"/>
                    <a:pt x="4705583" y="7061"/>
                  </a:cubicBezTo>
                  <a:cubicBezTo>
                    <a:pt x="4303753" y="-3999"/>
                    <a:pt x="3841204" y="15566"/>
                    <a:pt x="3843704" y="15566"/>
                  </a:cubicBezTo>
                  <a:cubicBezTo>
                    <a:pt x="3390420" y="15566"/>
                    <a:pt x="3810397" y="-28948"/>
                    <a:pt x="3257704" y="32577"/>
                  </a:cubicBezTo>
                  <a:cubicBezTo>
                    <a:pt x="3012053" y="59791"/>
                    <a:pt x="2406314" y="26059"/>
                    <a:pt x="2377823" y="24348"/>
                  </a:cubicBezTo>
                  <a:cubicBezTo>
                    <a:pt x="2355084" y="26046"/>
                    <a:pt x="1844555" y="66032"/>
                    <a:pt x="1791574" y="61489"/>
                  </a:cubicBezTo>
                  <a:cubicBezTo>
                    <a:pt x="1268991" y="16935"/>
                    <a:pt x="264277" y="85557"/>
                    <a:pt x="326680" y="80791"/>
                  </a:cubicBezTo>
                  <a:cubicBezTo>
                    <a:pt x="310441" y="80791"/>
                    <a:pt x="45050" y="75683"/>
                    <a:pt x="47550" y="75972"/>
                  </a:cubicBezTo>
                  <a:cubicBezTo>
                    <a:pt x="45866" y="75972"/>
                    <a:pt x="44550" y="863542"/>
                    <a:pt x="44550" y="1442415"/>
                  </a:cubicBezTo>
                  <a:cubicBezTo>
                    <a:pt x="44497" y="1443390"/>
                    <a:pt x="13480" y="1912932"/>
                    <a:pt x="10809" y="2124919"/>
                  </a:cubicBezTo>
                  <a:cubicBezTo>
                    <a:pt x="10809" y="2151581"/>
                    <a:pt x="43800" y="2464262"/>
                    <a:pt x="39549" y="2505735"/>
                  </a:cubicBezTo>
                  <a:cubicBezTo>
                    <a:pt x="-16142" y="3058119"/>
                    <a:pt x="69961" y="3602945"/>
                    <a:pt x="18810" y="4704394"/>
                  </a:cubicBezTo>
                  <a:cubicBezTo>
                    <a:pt x="-1417" y="5098837"/>
                    <a:pt x="25758" y="5040143"/>
                    <a:pt x="19060" y="5245126"/>
                  </a:cubicBezTo>
                  <a:cubicBezTo>
                    <a:pt x="-14616" y="6175692"/>
                    <a:pt x="4071" y="5693787"/>
                    <a:pt x="16559" y="6294266"/>
                  </a:cubicBezTo>
                  <a:cubicBezTo>
                    <a:pt x="22034" y="6550241"/>
                    <a:pt x="11585" y="6561366"/>
                    <a:pt x="28048" y="6561656"/>
                  </a:cubicBezTo>
                  <a:cubicBezTo>
                    <a:pt x="1082571" y="6577758"/>
                    <a:pt x="1987455" y="6587659"/>
                    <a:pt x="3358389" y="6563355"/>
                  </a:cubicBezTo>
                  <a:cubicBezTo>
                    <a:pt x="3902409" y="6552861"/>
                    <a:pt x="3910160" y="6587172"/>
                    <a:pt x="3968379" y="6582643"/>
                  </a:cubicBezTo>
                  <a:cubicBezTo>
                    <a:pt x="5075672" y="6498130"/>
                    <a:pt x="4888002" y="6719873"/>
                    <a:pt x="4862762" y="6344731"/>
                  </a:cubicBezTo>
                  <a:close/>
                  <a:moveTo>
                    <a:pt x="264961" y="741176"/>
                  </a:moveTo>
                  <a:cubicBezTo>
                    <a:pt x="218731" y="722467"/>
                    <a:pt x="194241" y="660086"/>
                    <a:pt x="214231" y="609317"/>
                  </a:cubicBezTo>
                  <a:cubicBezTo>
                    <a:pt x="247722" y="523396"/>
                    <a:pt x="362922" y="532480"/>
                    <a:pt x="392899" y="615558"/>
                  </a:cubicBezTo>
                  <a:cubicBezTo>
                    <a:pt x="422390" y="686458"/>
                    <a:pt x="350170" y="776053"/>
                    <a:pt x="264961" y="741176"/>
                  </a:cubicBezTo>
                  <a:close/>
                  <a:moveTo>
                    <a:pt x="256210" y="1279932"/>
                  </a:moveTo>
                  <a:cubicBezTo>
                    <a:pt x="219231" y="1260078"/>
                    <a:pt x="199979" y="1210745"/>
                    <a:pt x="210730" y="1166230"/>
                  </a:cubicBezTo>
                  <a:cubicBezTo>
                    <a:pt x="234470" y="1068972"/>
                    <a:pt x="361421" y="1068683"/>
                    <a:pt x="393899" y="1158857"/>
                  </a:cubicBezTo>
                  <a:cubicBezTo>
                    <a:pt x="425391" y="1234273"/>
                    <a:pt x="342432" y="1326435"/>
                    <a:pt x="256210" y="1279932"/>
                  </a:cubicBezTo>
                  <a:close/>
                  <a:moveTo>
                    <a:pt x="266961" y="1828037"/>
                  </a:moveTo>
                  <a:cubicBezTo>
                    <a:pt x="220732" y="1809328"/>
                    <a:pt x="196241" y="1747513"/>
                    <a:pt x="215981" y="1696468"/>
                  </a:cubicBezTo>
                  <a:cubicBezTo>
                    <a:pt x="249222" y="1609980"/>
                    <a:pt x="365172" y="1619341"/>
                    <a:pt x="394900" y="1702419"/>
                  </a:cubicBezTo>
                  <a:cubicBezTo>
                    <a:pt x="424640" y="1773595"/>
                    <a:pt x="351920" y="1862624"/>
                    <a:pt x="266961" y="1828037"/>
                  </a:cubicBezTo>
                  <a:close/>
                  <a:moveTo>
                    <a:pt x="268212" y="2371599"/>
                  </a:moveTo>
                  <a:cubicBezTo>
                    <a:pt x="221982" y="2352890"/>
                    <a:pt x="197492" y="2291075"/>
                    <a:pt x="217231" y="2240320"/>
                  </a:cubicBezTo>
                  <a:cubicBezTo>
                    <a:pt x="250472" y="2153555"/>
                    <a:pt x="366422" y="2162917"/>
                    <a:pt x="396150" y="2245995"/>
                  </a:cubicBezTo>
                  <a:cubicBezTo>
                    <a:pt x="426141" y="2317724"/>
                    <a:pt x="352420" y="2405910"/>
                    <a:pt x="268212" y="2371599"/>
                  </a:cubicBezTo>
                  <a:close/>
                  <a:moveTo>
                    <a:pt x="213981" y="2796930"/>
                  </a:moveTo>
                  <a:cubicBezTo>
                    <a:pt x="237721" y="2699672"/>
                    <a:pt x="364672" y="2699106"/>
                    <a:pt x="397150" y="2789557"/>
                  </a:cubicBezTo>
                  <a:cubicBezTo>
                    <a:pt x="462619" y="2946365"/>
                    <a:pt x="170501" y="2975857"/>
                    <a:pt x="213981" y="2796930"/>
                  </a:cubicBezTo>
                  <a:close/>
                  <a:moveTo>
                    <a:pt x="215231" y="3340216"/>
                  </a:moveTo>
                  <a:cubicBezTo>
                    <a:pt x="238971" y="3243247"/>
                    <a:pt x="365672" y="3242102"/>
                    <a:pt x="398400" y="3332843"/>
                  </a:cubicBezTo>
                  <a:cubicBezTo>
                    <a:pt x="464119" y="3490493"/>
                    <a:pt x="172001" y="3519143"/>
                    <a:pt x="215231" y="3340216"/>
                  </a:cubicBezTo>
                  <a:close/>
                  <a:moveTo>
                    <a:pt x="271462" y="4002022"/>
                  </a:moveTo>
                  <a:cubicBezTo>
                    <a:pt x="225232" y="3983313"/>
                    <a:pt x="200742" y="3921499"/>
                    <a:pt x="220481" y="3870744"/>
                  </a:cubicBezTo>
                  <a:cubicBezTo>
                    <a:pt x="253723" y="3783979"/>
                    <a:pt x="369673" y="3793340"/>
                    <a:pt x="399400" y="3876418"/>
                  </a:cubicBezTo>
                  <a:cubicBezTo>
                    <a:pt x="429141" y="3947871"/>
                    <a:pt x="355921" y="4036333"/>
                    <a:pt x="271462" y="4002022"/>
                  </a:cubicBezTo>
                  <a:close/>
                  <a:moveTo>
                    <a:pt x="217231" y="4427353"/>
                  </a:moveTo>
                  <a:cubicBezTo>
                    <a:pt x="240971" y="4329806"/>
                    <a:pt x="367922" y="4329806"/>
                    <a:pt x="400400" y="4419980"/>
                  </a:cubicBezTo>
                  <a:cubicBezTo>
                    <a:pt x="465870" y="4576788"/>
                    <a:pt x="173752" y="4606281"/>
                    <a:pt x="217231" y="4427353"/>
                  </a:cubicBezTo>
                  <a:close/>
                  <a:moveTo>
                    <a:pt x="263961" y="5084341"/>
                  </a:moveTo>
                  <a:cubicBezTo>
                    <a:pt x="226982" y="5064487"/>
                    <a:pt x="207730" y="5015154"/>
                    <a:pt x="218481" y="4970639"/>
                  </a:cubicBezTo>
                  <a:cubicBezTo>
                    <a:pt x="242221" y="4873381"/>
                    <a:pt x="369172" y="4873091"/>
                    <a:pt x="401651" y="4963266"/>
                  </a:cubicBezTo>
                  <a:cubicBezTo>
                    <a:pt x="433142" y="5038694"/>
                    <a:pt x="350420" y="5130844"/>
                    <a:pt x="263961" y="5084341"/>
                  </a:cubicBezTo>
                  <a:close/>
                  <a:moveTo>
                    <a:pt x="274699" y="5632446"/>
                  </a:moveTo>
                  <a:cubicBezTo>
                    <a:pt x="228469" y="5613737"/>
                    <a:pt x="203979" y="5551922"/>
                    <a:pt x="223719" y="5501167"/>
                  </a:cubicBezTo>
                  <a:cubicBezTo>
                    <a:pt x="256960" y="5414402"/>
                    <a:pt x="372910" y="5423763"/>
                    <a:pt x="402637" y="5506841"/>
                  </a:cubicBezTo>
                  <a:cubicBezTo>
                    <a:pt x="432391" y="5578294"/>
                    <a:pt x="359171" y="5666757"/>
                    <a:pt x="274699" y="5632446"/>
                  </a:cubicBezTo>
                  <a:close/>
                  <a:moveTo>
                    <a:pt x="275699" y="6176021"/>
                  </a:moveTo>
                  <a:cubicBezTo>
                    <a:pt x="177989" y="6136326"/>
                    <a:pt x="210730" y="5964771"/>
                    <a:pt x="327680" y="5984626"/>
                  </a:cubicBezTo>
                  <a:cubicBezTo>
                    <a:pt x="469370" y="6009286"/>
                    <a:pt x="409402" y="6230463"/>
                    <a:pt x="275699" y="61760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5" name="Google Shape;515;p4"/>
            <p:cNvGrpSpPr/>
            <p:nvPr/>
          </p:nvGrpSpPr>
          <p:grpSpPr>
            <a:xfrm>
              <a:off x="12133100" y="4419522"/>
              <a:ext cx="4875895" cy="6001617"/>
              <a:chOff x="12133100" y="4419522"/>
              <a:chExt cx="4875895" cy="6001617"/>
            </a:xfrm>
          </p:grpSpPr>
          <p:sp>
            <p:nvSpPr>
              <p:cNvPr id="516" name="Google Shape;516;p4"/>
              <p:cNvSpPr/>
              <p:nvPr/>
            </p:nvSpPr>
            <p:spPr>
              <a:xfrm>
                <a:off x="12177467" y="4419522"/>
                <a:ext cx="4697434" cy="47594"/>
              </a:xfrm>
              <a:custGeom>
                <a:avLst/>
                <a:gdLst/>
                <a:ahLst/>
                <a:cxnLst/>
                <a:rect l="l" t="t" r="r" b="b"/>
                <a:pathLst>
                  <a:path w="4697434" h="47594" extrusionOk="0">
                    <a:moveTo>
                      <a:pt x="4695179" y="47595"/>
                    </a:moveTo>
                    <a:cubicBezTo>
                      <a:pt x="4693915" y="47608"/>
                      <a:pt x="8326" y="31730"/>
                      <a:pt x="6668" y="31717"/>
                    </a:cubicBezTo>
                    <a:cubicBezTo>
                      <a:pt x="6668" y="-16564"/>
                      <a:pt x="-331443" y="171"/>
                      <a:pt x="3807559" y="17537"/>
                    </a:cubicBezTo>
                    <a:cubicBezTo>
                      <a:pt x="4792560" y="21328"/>
                      <a:pt x="4694020" y="6740"/>
                      <a:pt x="4695179" y="475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4"/>
              <p:cNvSpPr/>
              <p:nvPr/>
            </p:nvSpPr>
            <p:spPr>
              <a:xfrm>
                <a:off x="12177776" y="4958673"/>
                <a:ext cx="4710931" cy="49740"/>
              </a:xfrm>
              <a:custGeom>
                <a:avLst/>
                <a:gdLst/>
                <a:ahLst/>
                <a:cxnLst/>
                <a:rect l="l" t="t" r="r" b="b"/>
                <a:pathLst>
                  <a:path w="4710931" h="49740" extrusionOk="0">
                    <a:moveTo>
                      <a:pt x="4708371" y="49741"/>
                    </a:moveTo>
                    <a:cubicBezTo>
                      <a:pt x="4706870" y="49767"/>
                      <a:pt x="6319" y="33876"/>
                      <a:pt x="5358" y="33862"/>
                    </a:cubicBezTo>
                    <a:cubicBezTo>
                      <a:pt x="6477" y="-16709"/>
                      <a:pt x="-313448" y="-1133"/>
                      <a:pt x="3819988" y="19683"/>
                    </a:cubicBezTo>
                    <a:cubicBezTo>
                      <a:pt x="4804436" y="23461"/>
                      <a:pt x="4708371" y="8386"/>
                      <a:pt x="4708371" y="497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12179135" y="5499812"/>
                <a:ext cx="4742236" cy="39378"/>
              </a:xfrm>
              <a:custGeom>
                <a:avLst/>
                <a:gdLst/>
                <a:ahLst/>
                <a:cxnLst/>
                <a:rect l="l" t="t" r="r" b="b"/>
                <a:pathLst>
                  <a:path w="4742236" h="39378" extrusionOk="0">
                    <a:moveTo>
                      <a:pt x="629491" y="36299"/>
                    </a:moveTo>
                    <a:cubicBezTo>
                      <a:pt x="-87552" y="36299"/>
                      <a:pt x="3763" y="45792"/>
                      <a:pt x="3763" y="0"/>
                    </a:cubicBezTo>
                    <a:cubicBezTo>
                      <a:pt x="5776918" y="32863"/>
                      <a:pt x="6612688" y="45897"/>
                      <a:pt x="629491" y="362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12147922" y="6042768"/>
                <a:ext cx="4761010" cy="48254"/>
              </a:xfrm>
              <a:custGeom>
                <a:avLst/>
                <a:gdLst/>
                <a:ahLst/>
                <a:cxnLst/>
                <a:rect l="l" t="t" r="r" b="b"/>
                <a:pathLst>
                  <a:path w="4761010" h="48254" extrusionOk="0">
                    <a:moveTo>
                      <a:pt x="4758464" y="48254"/>
                    </a:moveTo>
                    <a:cubicBezTo>
                      <a:pt x="4757438" y="48267"/>
                      <a:pt x="6406" y="32099"/>
                      <a:pt x="4971" y="32086"/>
                    </a:cubicBezTo>
                    <a:cubicBezTo>
                      <a:pt x="7301" y="-16958"/>
                      <a:pt x="-316098" y="329"/>
                      <a:pt x="3875583" y="17906"/>
                    </a:cubicBezTo>
                    <a:cubicBezTo>
                      <a:pt x="4853950" y="21685"/>
                      <a:pt x="4758464" y="7084"/>
                      <a:pt x="4758464" y="482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4"/>
              <p:cNvSpPr/>
              <p:nvPr/>
            </p:nvSpPr>
            <p:spPr>
              <a:xfrm>
                <a:off x="12169838" y="6584141"/>
                <a:ext cx="4751298" cy="47902"/>
              </a:xfrm>
              <a:custGeom>
                <a:avLst/>
                <a:gdLst/>
                <a:ahLst/>
                <a:cxnLst/>
                <a:rect l="l" t="t" r="r" b="b"/>
                <a:pathLst>
                  <a:path w="4751298" h="47902" extrusionOk="0">
                    <a:moveTo>
                      <a:pt x="4749037" y="47902"/>
                    </a:moveTo>
                    <a:cubicBezTo>
                      <a:pt x="4747879" y="47916"/>
                      <a:pt x="4927" y="31748"/>
                      <a:pt x="3545" y="31734"/>
                    </a:cubicBezTo>
                    <a:cubicBezTo>
                      <a:pt x="10823" y="-16769"/>
                      <a:pt x="-317735" y="281"/>
                      <a:pt x="3866655" y="17844"/>
                    </a:cubicBezTo>
                    <a:cubicBezTo>
                      <a:pt x="4846300" y="21623"/>
                      <a:pt x="4747852" y="7364"/>
                      <a:pt x="4749037" y="479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4"/>
              <p:cNvSpPr/>
              <p:nvPr/>
            </p:nvSpPr>
            <p:spPr>
              <a:xfrm>
                <a:off x="12152745" y="7125126"/>
                <a:ext cx="4790755" cy="48215"/>
              </a:xfrm>
              <a:custGeom>
                <a:avLst/>
                <a:gdLst/>
                <a:ahLst/>
                <a:cxnLst/>
                <a:rect l="l" t="t" r="r" b="b"/>
                <a:pathLst>
                  <a:path w="4790755" h="48215" extrusionOk="0">
                    <a:moveTo>
                      <a:pt x="4789370" y="48215"/>
                    </a:moveTo>
                    <a:cubicBezTo>
                      <a:pt x="4788409" y="48228"/>
                      <a:pt x="117507" y="32535"/>
                      <a:pt x="6400" y="31771"/>
                    </a:cubicBezTo>
                    <a:cubicBezTo>
                      <a:pt x="5321" y="-17036"/>
                      <a:pt x="-324342" y="449"/>
                      <a:pt x="3896500" y="18157"/>
                    </a:cubicBezTo>
                    <a:cubicBezTo>
                      <a:pt x="4886949" y="21949"/>
                      <a:pt x="4785659" y="7361"/>
                      <a:pt x="4789370" y="482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4"/>
              <p:cNvSpPr/>
              <p:nvPr/>
            </p:nvSpPr>
            <p:spPr>
              <a:xfrm>
                <a:off x="12167290" y="7664726"/>
                <a:ext cx="4800664" cy="43894"/>
              </a:xfrm>
              <a:custGeom>
                <a:avLst/>
                <a:gdLst/>
                <a:ahLst/>
                <a:cxnLst/>
                <a:rect l="l" t="t" r="r" b="b"/>
                <a:pathLst>
                  <a:path w="4800664" h="43894" extrusionOk="0">
                    <a:moveTo>
                      <a:pt x="1753867" y="38287"/>
                    </a:moveTo>
                    <a:cubicBezTo>
                      <a:pt x="-160284" y="30927"/>
                      <a:pt x="4264" y="52678"/>
                      <a:pt x="3106" y="0"/>
                    </a:cubicBezTo>
                    <a:cubicBezTo>
                      <a:pt x="5120477" y="14232"/>
                      <a:pt x="6809940" y="59616"/>
                      <a:pt x="1753867" y="3828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12166436" y="8206652"/>
                <a:ext cx="4790216" cy="49284"/>
              </a:xfrm>
              <a:custGeom>
                <a:avLst/>
                <a:gdLst/>
                <a:ahLst/>
                <a:cxnLst/>
                <a:rect l="l" t="t" r="r" b="b"/>
                <a:pathLst>
                  <a:path w="4790216" h="49284" extrusionOk="0">
                    <a:moveTo>
                      <a:pt x="4787680" y="49285"/>
                    </a:moveTo>
                    <a:cubicBezTo>
                      <a:pt x="4786719" y="49298"/>
                      <a:pt x="108250" y="33538"/>
                      <a:pt x="5697" y="32840"/>
                    </a:cubicBezTo>
                    <a:cubicBezTo>
                      <a:pt x="5697" y="-18363"/>
                      <a:pt x="-317689" y="1215"/>
                      <a:pt x="3908549" y="18950"/>
                    </a:cubicBezTo>
                    <a:cubicBezTo>
                      <a:pt x="4882772" y="23663"/>
                      <a:pt x="4787680" y="6389"/>
                      <a:pt x="4787680" y="492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4"/>
              <p:cNvSpPr/>
              <p:nvPr/>
            </p:nvSpPr>
            <p:spPr>
              <a:xfrm>
                <a:off x="12152225" y="8747206"/>
                <a:ext cx="4826215" cy="50027"/>
              </a:xfrm>
              <a:custGeom>
                <a:avLst/>
                <a:gdLst/>
                <a:ahLst/>
                <a:cxnLst/>
                <a:rect l="l" t="t" r="r" b="b"/>
                <a:pathLst>
                  <a:path w="4826215" h="50027" extrusionOk="0">
                    <a:moveTo>
                      <a:pt x="4825131" y="50027"/>
                    </a:moveTo>
                    <a:cubicBezTo>
                      <a:pt x="4824170" y="50041"/>
                      <a:pt x="90286" y="34136"/>
                      <a:pt x="4919" y="33583"/>
                    </a:cubicBezTo>
                    <a:cubicBezTo>
                      <a:pt x="7380" y="-19410"/>
                      <a:pt x="-318861" y="1839"/>
                      <a:pt x="3935749" y="19693"/>
                    </a:cubicBezTo>
                    <a:cubicBezTo>
                      <a:pt x="4922039" y="23485"/>
                      <a:pt x="4820591" y="8857"/>
                      <a:pt x="4825131" y="500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4"/>
              <p:cNvSpPr/>
              <p:nvPr/>
            </p:nvSpPr>
            <p:spPr>
              <a:xfrm>
                <a:off x="12153179" y="9288066"/>
                <a:ext cx="4855816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4855816" h="44746" extrusionOk="0">
                    <a:moveTo>
                      <a:pt x="1806707" y="38564"/>
                    </a:moveTo>
                    <a:cubicBezTo>
                      <a:pt x="-189903" y="30901"/>
                      <a:pt x="5216" y="54455"/>
                      <a:pt x="5216" y="0"/>
                    </a:cubicBezTo>
                    <a:cubicBezTo>
                      <a:pt x="5091661" y="19604"/>
                      <a:pt x="6934829" y="60209"/>
                      <a:pt x="1806707" y="385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4"/>
              <p:cNvSpPr/>
              <p:nvPr/>
            </p:nvSpPr>
            <p:spPr>
              <a:xfrm>
                <a:off x="12133100" y="9830606"/>
                <a:ext cx="4875326" cy="48947"/>
              </a:xfrm>
              <a:custGeom>
                <a:avLst/>
                <a:gdLst/>
                <a:ahLst/>
                <a:cxnLst/>
                <a:rect l="l" t="t" r="r" b="b"/>
                <a:pathLst>
                  <a:path w="4875326" h="48947" extrusionOk="0">
                    <a:moveTo>
                      <a:pt x="4873497" y="48947"/>
                    </a:moveTo>
                    <a:cubicBezTo>
                      <a:pt x="4872497" y="48961"/>
                      <a:pt x="206739" y="33635"/>
                      <a:pt x="6054" y="31936"/>
                    </a:cubicBezTo>
                    <a:cubicBezTo>
                      <a:pt x="6054" y="-17647"/>
                      <a:pt x="-328727" y="812"/>
                      <a:pt x="3980627" y="18889"/>
                    </a:cubicBezTo>
                    <a:cubicBezTo>
                      <a:pt x="4970786" y="22681"/>
                      <a:pt x="4871167" y="8080"/>
                      <a:pt x="4873497" y="489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12149415" y="10370546"/>
                <a:ext cx="4853433" cy="50593"/>
              </a:xfrm>
              <a:custGeom>
                <a:avLst/>
                <a:gdLst/>
                <a:ahLst/>
                <a:cxnLst/>
                <a:rect l="l" t="t" r="r" b="b"/>
                <a:pathLst>
                  <a:path w="4853433" h="50593" extrusionOk="0">
                    <a:moveTo>
                      <a:pt x="4851682" y="50594"/>
                    </a:moveTo>
                    <a:cubicBezTo>
                      <a:pt x="4850734" y="50607"/>
                      <a:pt x="133457" y="34360"/>
                      <a:pt x="6229" y="33294"/>
                    </a:cubicBezTo>
                    <a:cubicBezTo>
                      <a:pt x="5045" y="-16421"/>
                      <a:pt x="-324460" y="-1412"/>
                      <a:pt x="3977051" y="20246"/>
                    </a:cubicBezTo>
                    <a:cubicBezTo>
                      <a:pt x="4947418" y="24038"/>
                      <a:pt x="4849195" y="8331"/>
                      <a:pt x="4851682" y="505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8" name="Google Shape;528;p4"/>
            <p:cNvSpPr/>
            <p:nvPr/>
          </p:nvSpPr>
          <p:spPr>
            <a:xfrm>
              <a:off x="12775381" y="4134223"/>
              <a:ext cx="130942" cy="6519719"/>
            </a:xfrm>
            <a:custGeom>
              <a:avLst/>
              <a:gdLst/>
              <a:ahLst/>
              <a:cxnLst/>
              <a:rect l="l" t="t" r="r" b="b"/>
              <a:pathLst>
                <a:path w="130942" h="6519719" extrusionOk="0">
                  <a:moveTo>
                    <a:pt x="130942" y="6519720"/>
                  </a:moveTo>
                  <a:cubicBezTo>
                    <a:pt x="58669" y="6519720"/>
                    <a:pt x="-55122" y="2753493"/>
                    <a:pt x="30731" y="1"/>
                  </a:cubicBezTo>
                  <a:cubicBezTo>
                    <a:pt x="103899" y="-2224"/>
                    <a:pt x="-72374" y="2540347"/>
                    <a:pt x="130942" y="6519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1870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solidFill>
          <a:schemeClr val="accent1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31" name="Google Shape;531;p5"/>
          <p:cNvGrpSpPr/>
          <p:nvPr/>
        </p:nvGrpSpPr>
        <p:grpSpPr>
          <a:xfrm>
            <a:off x="1747608" y="442468"/>
            <a:ext cx="8697105" cy="5973064"/>
            <a:chOff x="2621411" y="663702"/>
            <a:chExt cx="13045658" cy="8959596"/>
          </a:xfrm>
        </p:grpSpPr>
        <p:sp>
          <p:nvSpPr>
            <p:cNvPr id="532" name="Google Shape;532;p5"/>
            <p:cNvSpPr/>
            <p:nvPr/>
          </p:nvSpPr>
          <p:spPr>
            <a:xfrm>
              <a:off x="3198391" y="1185813"/>
              <a:ext cx="11872900" cy="7944043"/>
            </a:xfrm>
            <a:custGeom>
              <a:avLst/>
              <a:gdLst/>
              <a:ahLst/>
              <a:cxnLst/>
              <a:rect l="l" t="t" r="r" b="b"/>
              <a:pathLst>
                <a:path w="11872900" h="7944043" extrusionOk="0">
                  <a:moveTo>
                    <a:pt x="11793949" y="4943009"/>
                  </a:moveTo>
                  <a:cubicBezTo>
                    <a:pt x="11837761" y="5863608"/>
                    <a:pt x="11845951" y="6853625"/>
                    <a:pt x="11872901" y="7767522"/>
                  </a:cubicBezTo>
                  <a:cubicBezTo>
                    <a:pt x="11194517" y="7833124"/>
                    <a:pt x="9908384" y="7797340"/>
                    <a:pt x="7946985" y="7797340"/>
                  </a:cubicBezTo>
                  <a:cubicBezTo>
                    <a:pt x="3846322" y="7797340"/>
                    <a:pt x="835127" y="7944044"/>
                    <a:pt x="255584" y="7944044"/>
                  </a:cubicBezTo>
                  <a:cubicBezTo>
                    <a:pt x="255584" y="6999739"/>
                    <a:pt x="-94754" y="1061318"/>
                    <a:pt x="24910" y="279342"/>
                  </a:cubicBezTo>
                  <a:cubicBezTo>
                    <a:pt x="2027936" y="69724"/>
                    <a:pt x="7960586" y="350249"/>
                    <a:pt x="11517599" y="0"/>
                  </a:cubicBezTo>
                  <a:cubicBezTo>
                    <a:pt x="11674768" y="1882196"/>
                    <a:pt x="11639755" y="3282850"/>
                    <a:pt x="11793949" y="494300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2621411" y="663702"/>
              <a:ext cx="13045658" cy="8959596"/>
            </a:xfrm>
            <a:custGeom>
              <a:avLst/>
              <a:gdLst/>
              <a:ahLst/>
              <a:cxnLst/>
              <a:rect l="l" t="t" r="r" b="b"/>
              <a:pathLst>
                <a:path w="13045658" h="8959596" extrusionOk="0">
                  <a:moveTo>
                    <a:pt x="257000" y="8959596"/>
                  </a:moveTo>
                  <a:cubicBezTo>
                    <a:pt x="257000" y="7131946"/>
                    <a:pt x="-141738" y="1627027"/>
                    <a:pt x="54119" y="347399"/>
                  </a:cubicBezTo>
                  <a:cubicBezTo>
                    <a:pt x="2763375" y="63828"/>
                    <a:pt x="8226185" y="434487"/>
                    <a:pt x="12638445" y="0"/>
                  </a:cubicBezTo>
                  <a:cubicBezTo>
                    <a:pt x="12787999" y="1790271"/>
                    <a:pt x="12976831" y="6413333"/>
                    <a:pt x="13045658" y="8745927"/>
                  </a:cubicBezTo>
                  <a:cubicBezTo>
                    <a:pt x="12610795" y="8787984"/>
                    <a:pt x="12419455" y="8816046"/>
                    <a:pt x="11269849" y="8816046"/>
                  </a:cubicBezTo>
                  <a:cubicBezTo>
                    <a:pt x="2391588" y="8816063"/>
                    <a:pt x="1910529" y="8959596"/>
                    <a:pt x="257000" y="8959596"/>
                  </a:cubicBezTo>
                  <a:close/>
                  <a:moveTo>
                    <a:pt x="604561" y="901282"/>
                  </a:moveTo>
                  <a:cubicBezTo>
                    <a:pt x="559996" y="2717069"/>
                    <a:pt x="816204" y="6757722"/>
                    <a:pt x="857831" y="8348373"/>
                  </a:cubicBezTo>
                  <a:cubicBezTo>
                    <a:pt x="11081089" y="8076897"/>
                    <a:pt x="10836474" y="8271894"/>
                    <a:pt x="12423863" y="8190397"/>
                  </a:cubicBezTo>
                  <a:cubicBezTo>
                    <a:pt x="12298697" y="3297293"/>
                    <a:pt x="12345269" y="6694001"/>
                    <a:pt x="12204084" y="2981969"/>
                  </a:cubicBezTo>
                  <a:cubicBezTo>
                    <a:pt x="12176327" y="2252443"/>
                    <a:pt x="12147746" y="1500768"/>
                    <a:pt x="12084545" y="661254"/>
                  </a:cubicBezTo>
                  <a:cubicBezTo>
                    <a:pt x="8473666" y="971435"/>
                    <a:pt x="2807152" y="737052"/>
                    <a:pt x="604561" y="9012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2873411" y="931786"/>
              <a:ext cx="12529834" cy="8411434"/>
            </a:xfrm>
            <a:custGeom>
              <a:avLst/>
              <a:gdLst/>
              <a:ahLst/>
              <a:cxnLst/>
              <a:rect l="l" t="t" r="r" b="b"/>
              <a:pathLst>
                <a:path w="12529834" h="8411434" extrusionOk="0">
                  <a:moveTo>
                    <a:pt x="288123" y="8411434"/>
                  </a:moveTo>
                  <a:lnTo>
                    <a:pt x="268412" y="8411434"/>
                  </a:lnTo>
                  <a:lnTo>
                    <a:pt x="268412" y="8391723"/>
                  </a:lnTo>
                  <a:cubicBezTo>
                    <a:pt x="268412" y="6324745"/>
                    <a:pt x="168602" y="4622314"/>
                    <a:pt x="88413" y="3254363"/>
                  </a:cubicBezTo>
                  <a:cubicBezTo>
                    <a:pt x="39010" y="2411659"/>
                    <a:pt x="0" y="1746033"/>
                    <a:pt x="0" y="1243812"/>
                  </a:cubicBezTo>
                  <a:cubicBezTo>
                    <a:pt x="0" y="1167977"/>
                    <a:pt x="15626" y="1088362"/>
                    <a:pt x="30731" y="1011364"/>
                  </a:cubicBezTo>
                  <a:cubicBezTo>
                    <a:pt x="45085" y="938271"/>
                    <a:pt x="59904" y="862706"/>
                    <a:pt x="60674" y="792535"/>
                  </a:cubicBezTo>
                  <a:cubicBezTo>
                    <a:pt x="61785" y="690879"/>
                    <a:pt x="49959" y="587772"/>
                    <a:pt x="40462" y="504931"/>
                  </a:cubicBezTo>
                  <a:cubicBezTo>
                    <a:pt x="31090" y="423238"/>
                    <a:pt x="23689" y="358711"/>
                    <a:pt x="29943" y="317909"/>
                  </a:cubicBezTo>
                  <a:lnTo>
                    <a:pt x="32237" y="302875"/>
                  </a:lnTo>
                  <a:lnTo>
                    <a:pt x="47360" y="301280"/>
                  </a:lnTo>
                  <a:cubicBezTo>
                    <a:pt x="88861" y="296943"/>
                    <a:pt x="197344" y="295528"/>
                    <a:pt x="519406" y="291388"/>
                  </a:cubicBezTo>
                  <a:cubicBezTo>
                    <a:pt x="798569" y="287787"/>
                    <a:pt x="1220422" y="282339"/>
                    <a:pt x="1885027" y="271355"/>
                  </a:cubicBezTo>
                  <a:cubicBezTo>
                    <a:pt x="2074541" y="268219"/>
                    <a:pt x="2288621" y="255711"/>
                    <a:pt x="2515245" y="242469"/>
                  </a:cubicBezTo>
                  <a:cubicBezTo>
                    <a:pt x="2861068" y="222256"/>
                    <a:pt x="3253014" y="199356"/>
                    <a:pt x="3701854" y="199356"/>
                  </a:cubicBezTo>
                  <a:cubicBezTo>
                    <a:pt x="4276021" y="199356"/>
                    <a:pt x="4818435" y="211523"/>
                    <a:pt x="5392692" y="224389"/>
                  </a:cubicBezTo>
                  <a:cubicBezTo>
                    <a:pt x="7170240" y="264205"/>
                    <a:pt x="9008318" y="305419"/>
                    <a:pt x="12109379" y="94"/>
                  </a:cubicBezTo>
                  <a:cubicBezTo>
                    <a:pt x="12115148" y="-443"/>
                    <a:pt x="12120775" y="1331"/>
                    <a:pt x="12125219" y="5219"/>
                  </a:cubicBezTo>
                  <a:cubicBezTo>
                    <a:pt x="12135612" y="14250"/>
                    <a:pt x="12144572" y="22045"/>
                    <a:pt x="12164479" y="405140"/>
                  </a:cubicBezTo>
                  <a:cubicBezTo>
                    <a:pt x="12176664" y="639451"/>
                    <a:pt x="12190229" y="962211"/>
                    <a:pt x="12205945" y="1335934"/>
                  </a:cubicBezTo>
                  <a:cubicBezTo>
                    <a:pt x="12222717" y="1734851"/>
                    <a:pt x="12241729" y="2186988"/>
                    <a:pt x="12263573" y="2637925"/>
                  </a:cubicBezTo>
                  <a:cubicBezTo>
                    <a:pt x="12302887" y="3449682"/>
                    <a:pt x="12371661" y="4255204"/>
                    <a:pt x="12417177" y="4788228"/>
                  </a:cubicBezTo>
                  <a:cubicBezTo>
                    <a:pt x="12433446" y="4978816"/>
                    <a:pt x="12446295" y="5129338"/>
                    <a:pt x="12453068" y="5225814"/>
                  </a:cubicBezTo>
                  <a:cubicBezTo>
                    <a:pt x="12473138" y="5511751"/>
                    <a:pt x="12465164" y="5810840"/>
                    <a:pt x="12457459" y="6100092"/>
                  </a:cubicBezTo>
                  <a:cubicBezTo>
                    <a:pt x="12452137" y="6299712"/>
                    <a:pt x="12446635" y="6506123"/>
                    <a:pt x="12450165" y="6708968"/>
                  </a:cubicBezTo>
                  <a:cubicBezTo>
                    <a:pt x="12454877" y="6978759"/>
                    <a:pt x="12473604" y="7256615"/>
                    <a:pt x="12491702" y="7525295"/>
                  </a:cubicBezTo>
                  <a:cubicBezTo>
                    <a:pt x="12506969" y="7751901"/>
                    <a:pt x="12522773" y="7986195"/>
                    <a:pt x="12529296" y="8207353"/>
                  </a:cubicBezTo>
                  <a:lnTo>
                    <a:pt x="12529834" y="8225774"/>
                  </a:lnTo>
                  <a:lnTo>
                    <a:pt x="12511485" y="8227548"/>
                  </a:lnTo>
                  <a:cubicBezTo>
                    <a:pt x="12231193" y="8254678"/>
                    <a:pt x="11845392" y="8245736"/>
                    <a:pt x="11356951" y="8234429"/>
                  </a:cubicBezTo>
                  <a:cubicBezTo>
                    <a:pt x="11082052" y="8228068"/>
                    <a:pt x="10770473" y="8220846"/>
                    <a:pt x="10430098" y="8219144"/>
                  </a:cubicBezTo>
                  <a:cubicBezTo>
                    <a:pt x="10151151" y="8217657"/>
                    <a:pt x="9846506" y="8229358"/>
                    <a:pt x="9523890" y="8241650"/>
                  </a:cubicBezTo>
                  <a:cubicBezTo>
                    <a:pt x="9160398" y="8255502"/>
                    <a:pt x="8784526" y="8269820"/>
                    <a:pt x="8372366" y="8269820"/>
                  </a:cubicBezTo>
                  <a:cubicBezTo>
                    <a:pt x="7769475" y="8269820"/>
                    <a:pt x="7192693" y="8263386"/>
                    <a:pt x="6634886" y="8257151"/>
                  </a:cubicBezTo>
                  <a:cubicBezTo>
                    <a:pt x="5813721" y="8247994"/>
                    <a:pt x="5038125" y="8239339"/>
                    <a:pt x="4341265" y="8253997"/>
                  </a:cubicBezTo>
                  <a:cubicBezTo>
                    <a:pt x="2953495" y="8283169"/>
                    <a:pt x="1848275" y="8339346"/>
                    <a:pt x="1116939" y="8376528"/>
                  </a:cubicBezTo>
                  <a:cubicBezTo>
                    <a:pt x="718183" y="8396795"/>
                    <a:pt x="430061" y="8411434"/>
                    <a:pt x="288123" y="8411434"/>
                  </a:cubicBezTo>
                  <a:close/>
                  <a:moveTo>
                    <a:pt x="67394" y="339233"/>
                  </a:moveTo>
                  <a:cubicBezTo>
                    <a:pt x="65405" y="376648"/>
                    <a:pt x="72071" y="434652"/>
                    <a:pt x="79615" y="500470"/>
                  </a:cubicBezTo>
                  <a:cubicBezTo>
                    <a:pt x="89238" y="584403"/>
                    <a:pt x="101226" y="688854"/>
                    <a:pt x="100097" y="792983"/>
                  </a:cubicBezTo>
                  <a:cubicBezTo>
                    <a:pt x="99290" y="866774"/>
                    <a:pt x="84113" y="944149"/>
                    <a:pt x="69419" y="1018979"/>
                  </a:cubicBezTo>
                  <a:cubicBezTo>
                    <a:pt x="54671" y="1094132"/>
                    <a:pt x="39422" y="1171830"/>
                    <a:pt x="39422" y="1243829"/>
                  </a:cubicBezTo>
                  <a:cubicBezTo>
                    <a:pt x="39422" y="1744904"/>
                    <a:pt x="78414" y="2410010"/>
                    <a:pt x="127782" y="3252069"/>
                  </a:cubicBezTo>
                  <a:cubicBezTo>
                    <a:pt x="207755" y="4616186"/>
                    <a:pt x="307207" y="6312685"/>
                    <a:pt x="307834" y="8371941"/>
                  </a:cubicBezTo>
                  <a:cubicBezTo>
                    <a:pt x="454915" y="8370704"/>
                    <a:pt x="734508" y="8356494"/>
                    <a:pt x="1114986" y="8337160"/>
                  </a:cubicBezTo>
                  <a:cubicBezTo>
                    <a:pt x="1846555" y="8299977"/>
                    <a:pt x="2952133" y="8243783"/>
                    <a:pt x="4340495" y="8214575"/>
                  </a:cubicBezTo>
                  <a:cubicBezTo>
                    <a:pt x="5037963" y="8199917"/>
                    <a:pt x="5813900" y="8208572"/>
                    <a:pt x="6635370" y="8217746"/>
                  </a:cubicBezTo>
                  <a:cubicBezTo>
                    <a:pt x="7193069" y="8223964"/>
                    <a:pt x="7769762" y="8230397"/>
                    <a:pt x="8372421" y="8230397"/>
                  </a:cubicBezTo>
                  <a:cubicBezTo>
                    <a:pt x="8783809" y="8230397"/>
                    <a:pt x="9159306" y="8216098"/>
                    <a:pt x="9522438" y="8202264"/>
                  </a:cubicBezTo>
                  <a:cubicBezTo>
                    <a:pt x="9845485" y="8189954"/>
                    <a:pt x="10150649" y="8178306"/>
                    <a:pt x="10430350" y="8179740"/>
                  </a:cubicBezTo>
                  <a:cubicBezTo>
                    <a:pt x="10771101" y="8181442"/>
                    <a:pt x="11082859" y="8188663"/>
                    <a:pt x="11357919" y="8195025"/>
                  </a:cubicBezTo>
                  <a:cubicBezTo>
                    <a:pt x="11834390" y="8206045"/>
                    <a:pt x="12212951" y="8214807"/>
                    <a:pt x="12489390" y="8190025"/>
                  </a:cubicBezTo>
                  <a:cubicBezTo>
                    <a:pt x="12482617" y="7975622"/>
                    <a:pt x="12467941" y="7757976"/>
                    <a:pt x="12452441" y="7527947"/>
                  </a:cubicBezTo>
                  <a:cubicBezTo>
                    <a:pt x="12434289" y="7258765"/>
                    <a:pt x="12415527" y="6980426"/>
                    <a:pt x="12410814" y="6709649"/>
                  </a:cubicBezTo>
                  <a:cubicBezTo>
                    <a:pt x="12407266" y="6505961"/>
                    <a:pt x="12412768" y="6299085"/>
                    <a:pt x="12418107" y="6099035"/>
                  </a:cubicBezTo>
                  <a:cubicBezTo>
                    <a:pt x="12425795" y="5810733"/>
                    <a:pt x="12433733" y="5512611"/>
                    <a:pt x="12413807" y="5228556"/>
                  </a:cubicBezTo>
                  <a:cubicBezTo>
                    <a:pt x="12407052" y="5132384"/>
                    <a:pt x="12394222" y="4981988"/>
                    <a:pt x="12377951" y="4791561"/>
                  </a:cubicBezTo>
                  <a:cubicBezTo>
                    <a:pt x="12332418" y="4258250"/>
                    <a:pt x="12263590" y="3452298"/>
                    <a:pt x="12224258" y="2639824"/>
                  </a:cubicBezTo>
                  <a:cubicBezTo>
                    <a:pt x="12202414" y="2188762"/>
                    <a:pt x="12183402" y="1736553"/>
                    <a:pt x="12166612" y="1337583"/>
                  </a:cubicBezTo>
                  <a:cubicBezTo>
                    <a:pt x="12139500" y="692940"/>
                    <a:pt x="12115919" y="131818"/>
                    <a:pt x="12098483" y="40753"/>
                  </a:cubicBezTo>
                  <a:cubicBezTo>
                    <a:pt x="9003964" y="344770"/>
                    <a:pt x="7167713" y="303609"/>
                    <a:pt x="5391814" y="263811"/>
                  </a:cubicBezTo>
                  <a:cubicBezTo>
                    <a:pt x="4817790" y="250945"/>
                    <a:pt x="4275591" y="238796"/>
                    <a:pt x="3701872" y="238796"/>
                  </a:cubicBezTo>
                  <a:cubicBezTo>
                    <a:pt x="3254179" y="238796"/>
                    <a:pt x="2862842" y="261661"/>
                    <a:pt x="2517557" y="281855"/>
                  </a:cubicBezTo>
                  <a:cubicBezTo>
                    <a:pt x="2290485" y="295116"/>
                    <a:pt x="2076028" y="307659"/>
                    <a:pt x="1885690" y="310813"/>
                  </a:cubicBezTo>
                  <a:cubicBezTo>
                    <a:pt x="1220996" y="321797"/>
                    <a:pt x="799089" y="327227"/>
                    <a:pt x="519907" y="330847"/>
                  </a:cubicBezTo>
                  <a:cubicBezTo>
                    <a:pt x="242017" y="334412"/>
                    <a:pt x="119019" y="336007"/>
                    <a:pt x="67394" y="339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5" name="Google Shape;535;p5"/>
          <p:cNvGrpSpPr/>
          <p:nvPr/>
        </p:nvGrpSpPr>
        <p:grpSpPr>
          <a:xfrm rot="378893">
            <a:off x="970154" y="4228089"/>
            <a:ext cx="1848484" cy="2443380"/>
            <a:chOff x="1454246" y="6341485"/>
            <a:chExt cx="2772537" cy="3664902"/>
          </a:xfrm>
        </p:grpSpPr>
        <p:sp>
          <p:nvSpPr>
            <p:cNvPr id="536" name="Google Shape;536;p5"/>
            <p:cNvSpPr/>
            <p:nvPr/>
          </p:nvSpPr>
          <p:spPr>
            <a:xfrm>
              <a:off x="1881399" y="6439842"/>
              <a:ext cx="1908119" cy="2743010"/>
            </a:xfrm>
            <a:custGeom>
              <a:avLst/>
              <a:gdLst/>
              <a:ahLst/>
              <a:cxnLst/>
              <a:rect l="l" t="t" r="r" b="b"/>
              <a:pathLst>
                <a:path w="1908119" h="2743010" extrusionOk="0">
                  <a:moveTo>
                    <a:pt x="876105" y="1891"/>
                  </a:moveTo>
                  <a:cubicBezTo>
                    <a:pt x="1096853" y="-12827"/>
                    <a:pt x="1322471" y="58683"/>
                    <a:pt x="1496058" y="205264"/>
                  </a:cubicBezTo>
                  <a:cubicBezTo>
                    <a:pt x="1662547" y="345857"/>
                    <a:pt x="1787844" y="536777"/>
                    <a:pt x="1852993" y="744496"/>
                  </a:cubicBezTo>
                  <a:cubicBezTo>
                    <a:pt x="1927896" y="983345"/>
                    <a:pt x="1925645" y="1244821"/>
                    <a:pt x="1851262" y="1483495"/>
                  </a:cubicBezTo>
                  <a:cubicBezTo>
                    <a:pt x="1837960" y="1526176"/>
                    <a:pt x="1823051" y="1568169"/>
                    <a:pt x="1807307" y="1609780"/>
                  </a:cubicBezTo>
                  <a:cubicBezTo>
                    <a:pt x="1732066" y="1808564"/>
                    <a:pt x="1637562" y="1998670"/>
                    <a:pt x="1606439" y="2214167"/>
                  </a:cubicBezTo>
                  <a:cubicBezTo>
                    <a:pt x="1593628" y="2302865"/>
                    <a:pt x="1594948" y="2390346"/>
                    <a:pt x="1591787" y="2479506"/>
                  </a:cubicBezTo>
                  <a:cubicBezTo>
                    <a:pt x="1584850" y="2675153"/>
                    <a:pt x="1341112" y="2706327"/>
                    <a:pt x="1185103" y="2726249"/>
                  </a:cubicBezTo>
                  <a:cubicBezTo>
                    <a:pt x="1154515" y="2730156"/>
                    <a:pt x="1115333" y="2734151"/>
                    <a:pt x="1071546" y="2736665"/>
                  </a:cubicBezTo>
                  <a:cubicBezTo>
                    <a:pt x="1027839" y="2740381"/>
                    <a:pt x="988489" y="2741971"/>
                    <a:pt x="957659" y="2742441"/>
                  </a:cubicBezTo>
                  <a:cubicBezTo>
                    <a:pt x="800396" y="2744815"/>
                    <a:pt x="554707" y="2748495"/>
                    <a:pt x="520094" y="2555802"/>
                  </a:cubicBezTo>
                  <a:cubicBezTo>
                    <a:pt x="504320" y="2467991"/>
                    <a:pt x="493224" y="2381206"/>
                    <a:pt x="467961" y="2295220"/>
                  </a:cubicBezTo>
                  <a:cubicBezTo>
                    <a:pt x="406588" y="2086298"/>
                    <a:pt x="286080" y="1911504"/>
                    <a:pt x="183413" y="1725386"/>
                  </a:cubicBezTo>
                  <a:cubicBezTo>
                    <a:pt x="161919" y="1686428"/>
                    <a:pt x="141210" y="1646971"/>
                    <a:pt x="121989" y="1606599"/>
                  </a:cubicBezTo>
                  <a:cubicBezTo>
                    <a:pt x="14512" y="1380877"/>
                    <a:pt x="-24795" y="1122377"/>
                    <a:pt x="15472" y="875333"/>
                  </a:cubicBezTo>
                  <a:cubicBezTo>
                    <a:pt x="65207" y="570201"/>
                    <a:pt x="245592" y="270023"/>
                    <a:pt x="518092" y="110688"/>
                  </a:cubicBezTo>
                  <a:cubicBezTo>
                    <a:pt x="629119" y="45782"/>
                    <a:pt x="751842" y="10174"/>
                    <a:pt x="876105" y="18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2675576" y="8071608"/>
              <a:ext cx="421215" cy="1128193"/>
            </a:xfrm>
            <a:custGeom>
              <a:avLst/>
              <a:gdLst/>
              <a:ahLst/>
              <a:cxnLst/>
              <a:rect l="l" t="t" r="r" b="b"/>
              <a:pathLst>
                <a:path w="421215" h="1128193" extrusionOk="0">
                  <a:moveTo>
                    <a:pt x="377066" y="23319"/>
                  </a:moveTo>
                  <a:cubicBezTo>
                    <a:pt x="307473" y="-38925"/>
                    <a:pt x="255142" y="38463"/>
                    <a:pt x="204197" y="80844"/>
                  </a:cubicBezTo>
                  <a:cubicBezTo>
                    <a:pt x="170244" y="55725"/>
                    <a:pt x="147569" y="17214"/>
                    <a:pt x="102066" y="7956"/>
                  </a:cubicBezTo>
                  <a:cubicBezTo>
                    <a:pt x="63720" y="150"/>
                    <a:pt x="26789" y="18555"/>
                    <a:pt x="9820" y="53460"/>
                  </a:cubicBezTo>
                  <a:cubicBezTo>
                    <a:pt x="-8132" y="90380"/>
                    <a:pt x="705" y="130327"/>
                    <a:pt x="18854" y="165166"/>
                  </a:cubicBezTo>
                  <a:cubicBezTo>
                    <a:pt x="47425" y="220000"/>
                    <a:pt x="82530" y="267277"/>
                    <a:pt x="102279" y="327030"/>
                  </a:cubicBezTo>
                  <a:cubicBezTo>
                    <a:pt x="140624" y="443076"/>
                    <a:pt x="145288" y="567814"/>
                    <a:pt x="154858" y="688690"/>
                  </a:cubicBezTo>
                  <a:cubicBezTo>
                    <a:pt x="165668" y="825237"/>
                    <a:pt x="173023" y="962598"/>
                    <a:pt x="188078" y="1098742"/>
                  </a:cubicBezTo>
                  <a:cubicBezTo>
                    <a:pt x="192728" y="1140778"/>
                    <a:pt x="256007" y="1136571"/>
                    <a:pt x="253822" y="1094058"/>
                  </a:cubicBezTo>
                  <a:cubicBezTo>
                    <a:pt x="243431" y="891572"/>
                    <a:pt x="228470" y="684739"/>
                    <a:pt x="201799" y="483712"/>
                  </a:cubicBezTo>
                  <a:cubicBezTo>
                    <a:pt x="190469" y="398334"/>
                    <a:pt x="172356" y="312708"/>
                    <a:pt x="134574" y="234785"/>
                  </a:cubicBezTo>
                  <a:cubicBezTo>
                    <a:pt x="116175" y="196838"/>
                    <a:pt x="85082" y="163289"/>
                    <a:pt x="69872" y="124280"/>
                  </a:cubicBezTo>
                  <a:cubicBezTo>
                    <a:pt x="56159" y="99982"/>
                    <a:pt x="65473" y="83358"/>
                    <a:pt x="97798" y="74408"/>
                  </a:cubicBezTo>
                  <a:cubicBezTo>
                    <a:pt x="110983" y="81753"/>
                    <a:pt x="122474" y="91105"/>
                    <a:pt x="132264" y="102467"/>
                  </a:cubicBezTo>
                  <a:cubicBezTo>
                    <a:pt x="149366" y="118592"/>
                    <a:pt x="164121" y="135106"/>
                    <a:pt x="182960" y="149480"/>
                  </a:cubicBezTo>
                  <a:cubicBezTo>
                    <a:pt x="196746" y="159998"/>
                    <a:pt x="210892" y="159551"/>
                    <a:pt x="225662" y="151921"/>
                  </a:cubicBezTo>
                  <a:cubicBezTo>
                    <a:pt x="254115" y="137232"/>
                    <a:pt x="278594" y="86971"/>
                    <a:pt x="305822" y="78718"/>
                  </a:cubicBezTo>
                  <a:cubicBezTo>
                    <a:pt x="360874" y="62036"/>
                    <a:pt x="348964" y="165452"/>
                    <a:pt x="345291" y="195284"/>
                  </a:cubicBezTo>
                  <a:cubicBezTo>
                    <a:pt x="334305" y="284576"/>
                    <a:pt x="310934" y="370635"/>
                    <a:pt x="304752" y="460938"/>
                  </a:cubicBezTo>
                  <a:cubicBezTo>
                    <a:pt x="292593" y="638591"/>
                    <a:pt x="305375" y="820656"/>
                    <a:pt x="340077" y="995127"/>
                  </a:cubicBezTo>
                  <a:cubicBezTo>
                    <a:pt x="346860" y="1029226"/>
                    <a:pt x="397401" y="1028002"/>
                    <a:pt x="395568" y="991177"/>
                  </a:cubicBezTo>
                  <a:cubicBezTo>
                    <a:pt x="383600" y="750400"/>
                    <a:pt x="353790" y="518345"/>
                    <a:pt x="402696" y="279005"/>
                  </a:cubicBezTo>
                  <a:cubicBezTo>
                    <a:pt x="418294" y="202614"/>
                    <a:pt x="445024" y="84098"/>
                    <a:pt x="377066" y="23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2533078" y="9601261"/>
              <a:ext cx="929687" cy="405126"/>
            </a:xfrm>
            <a:custGeom>
              <a:avLst/>
              <a:gdLst/>
              <a:ahLst/>
              <a:cxnLst/>
              <a:rect l="l" t="t" r="r" b="b"/>
              <a:pathLst>
                <a:path w="929687" h="405126" extrusionOk="0">
                  <a:moveTo>
                    <a:pt x="463038" y="78701"/>
                  </a:moveTo>
                  <a:cubicBezTo>
                    <a:pt x="480961" y="76898"/>
                    <a:pt x="498847" y="74772"/>
                    <a:pt x="516696" y="72310"/>
                  </a:cubicBezTo>
                  <a:cubicBezTo>
                    <a:pt x="586766" y="62642"/>
                    <a:pt x="658472" y="49514"/>
                    <a:pt x="725850" y="27568"/>
                  </a:cubicBezTo>
                  <a:cubicBezTo>
                    <a:pt x="777044" y="10893"/>
                    <a:pt x="845171" y="-18726"/>
                    <a:pt x="895617" y="16501"/>
                  </a:cubicBezTo>
                  <a:cubicBezTo>
                    <a:pt x="951328" y="55407"/>
                    <a:pt x="930150" y="112323"/>
                    <a:pt x="892992" y="161506"/>
                  </a:cubicBezTo>
                  <a:cubicBezTo>
                    <a:pt x="868147" y="194388"/>
                    <a:pt x="836166" y="223817"/>
                    <a:pt x="815244" y="242097"/>
                  </a:cubicBezTo>
                  <a:cubicBezTo>
                    <a:pt x="726796" y="319375"/>
                    <a:pt x="614222" y="398911"/>
                    <a:pt x="493384" y="404592"/>
                  </a:cubicBezTo>
                  <a:cubicBezTo>
                    <a:pt x="359910" y="410866"/>
                    <a:pt x="246793" y="361265"/>
                    <a:pt x="137570" y="290342"/>
                  </a:cubicBezTo>
                  <a:cubicBezTo>
                    <a:pt x="114265" y="275213"/>
                    <a:pt x="78434" y="250615"/>
                    <a:pt x="49182" y="221581"/>
                  </a:cubicBezTo>
                  <a:cubicBezTo>
                    <a:pt x="5424" y="178159"/>
                    <a:pt x="-23609" y="124820"/>
                    <a:pt x="26023" y="78408"/>
                  </a:cubicBezTo>
                  <a:cubicBezTo>
                    <a:pt x="70962" y="36386"/>
                    <a:pt x="142601" y="56060"/>
                    <a:pt x="195643" y="65317"/>
                  </a:cubicBezTo>
                  <a:cubicBezTo>
                    <a:pt x="265456" y="77492"/>
                    <a:pt x="338298" y="80336"/>
                    <a:pt x="409028" y="79977"/>
                  </a:cubicBezTo>
                  <a:cubicBezTo>
                    <a:pt x="427032" y="79881"/>
                    <a:pt x="445042" y="79456"/>
                    <a:pt x="463038" y="787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2381286" y="9390889"/>
              <a:ext cx="1184346" cy="429252"/>
            </a:xfrm>
            <a:custGeom>
              <a:avLst/>
              <a:gdLst/>
              <a:ahLst/>
              <a:cxnLst/>
              <a:rect l="l" t="t" r="r" b="b"/>
              <a:pathLst>
                <a:path w="1184346" h="429252" extrusionOk="0">
                  <a:moveTo>
                    <a:pt x="1143571" y="0"/>
                  </a:moveTo>
                  <a:cubicBezTo>
                    <a:pt x="1143571" y="0"/>
                    <a:pt x="958977" y="110255"/>
                    <a:pt x="559545" y="116280"/>
                  </a:cubicBezTo>
                  <a:cubicBezTo>
                    <a:pt x="160113" y="122305"/>
                    <a:pt x="44209" y="42777"/>
                    <a:pt x="44209" y="42777"/>
                  </a:cubicBezTo>
                  <a:cubicBezTo>
                    <a:pt x="44209" y="42777"/>
                    <a:pt x="-54336" y="128235"/>
                    <a:pt x="42831" y="285665"/>
                  </a:cubicBezTo>
                  <a:cubicBezTo>
                    <a:pt x="139997" y="443094"/>
                    <a:pt x="710450" y="475631"/>
                    <a:pt x="984284" y="360575"/>
                  </a:cubicBezTo>
                  <a:cubicBezTo>
                    <a:pt x="1305396" y="225663"/>
                    <a:pt x="1143571" y="0"/>
                    <a:pt x="1143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2364603" y="9156760"/>
              <a:ext cx="1184343" cy="429252"/>
            </a:xfrm>
            <a:custGeom>
              <a:avLst/>
              <a:gdLst/>
              <a:ahLst/>
              <a:cxnLst/>
              <a:rect l="l" t="t" r="r" b="b"/>
              <a:pathLst>
                <a:path w="1184343" h="429252" extrusionOk="0">
                  <a:moveTo>
                    <a:pt x="1143571" y="0"/>
                  </a:moveTo>
                  <a:cubicBezTo>
                    <a:pt x="1143571" y="0"/>
                    <a:pt x="958977" y="110255"/>
                    <a:pt x="559545" y="116280"/>
                  </a:cubicBezTo>
                  <a:cubicBezTo>
                    <a:pt x="160113" y="122305"/>
                    <a:pt x="44209" y="42777"/>
                    <a:pt x="44209" y="42777"/>
                  </a:cubicBezTo>
                  <a:cubicBezTo>
                    <a:pt x="44209" y="42777"/>
                    <a:pt x="-54336" y="128235"/>
                    <a:pt x="42831" y="285665"/>
                  </a:cubicBezTo>
                  <a:cubicBezTo>
                    <a:pt x="139997" y="443094"/>
                    <a:pt x="710450" y="475631"/>
                    <a:pt x="984284" y="360575"/>
                  </a:cubicBezTo>
                  <a:cubicBezTo>
                    <a:pt x="1305389" y="225663"/>
                    <a:pt x="1143571" y="0"/>
                    <a:pt x="11435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2349510" y="8959958"/>
              <a:ext cx="1184340" cy="414223"/>
            </a:xfrm>
            <a:custGeom>
              <a:avLst/>
              <a:gdLst/>
              <a:ahLst/>
              <a:cxnLst/>
              <a:rect l="l" t="t" r="r" b="b"/>
              <a:pathLst>
                <a:path w="1184340" h="414223" extrusionOk="0">
                  <a:moveTo>
                    <a:pt x="1166526" y="28730"/>
                  </a:moveTo>
                  <a:cubicBezTo>
                    <a:pt x="1156714" y="4556"/>
                    <a:pt x="1128708" y="-6497"/>
                    <a:pt x="1104779" y="3918"/>
                  </a:cubicBezTo>
                  <a:cubicBezTo>
                    <a:pt x="1031717" y="35722"/>
                    <a:pt x="854008" y="96809"/>
                    <a:pt x="559545" y="101251"/>
                  </a:cubicBezTo>
                  <a:cubicBezTo>
                    <a:pt x="273318" y="105568"/>
                    <a:pt x="132679" y="65958"/>
                    <a:pt x="75949" y="43155"/>
                  </a:cubicBezTo>
                  <a:cubicBezTo>
                    <a:pt x="53685" y="34205"/>
                    <a:pt x="28047" y="43507"/>
                    <a:pt x="17216" y="64902"/>
                  </a:cubicBezTo>
                  <a:cubicBezTo>
                    <a:pt x="-2643" y="104124"/>
                    <a:pt x="-16965" y="173750"/>
                    <a:pt x="42831" y="270635"/>
                  </a:cubicBezTo>
                  <a:cubicBezTo>
                    <a:pt x="139998" y="428065"/>
                    <a:pt x="710451" y="460602"/>
                    <a:pt x="984285" y="345546"/>
                  </a:cubicBezTo>
                  <a:cubicBezTo>
                    <a:pt x="1218006" y="247349"/>
                    <a:pt x="1195874" y="101075"/>
                    <a:pt x="1166526" y="287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2811168" y="6612531"/>
              <a:ext cx="879778" cy="1397690"/>
            </a:xfrm>
            <a:custGeom>
              <a:avLst/>
              <a:gdLst/>
              <a:ahLst/>
              <a:cxnLst/>
              <a:rect l="l" t="t" r="r" b="b"/>
              <a:pathLst>
                <a:path w="879778" h="1397690" extrusionOk="0">
                  <a:moveTo>
                    <a:pt x="831015" y="1244141"/>
                  </a:moveTo>
                  <a:cubicBezTo>
                    <a:pt x="814376" y="1283341"/>
                    <a:pt x="792618" y="1320884"/>
                    <a:pt x="761810" y="1350181"/>
                  </a:cubicBezTo>
                  <a:cubicBezTo>
                    <a:pt x="699998" y="1408967"/>
                    <a:pt x="608434" y="1418774"/>
                    <a:pt x="551336" y="1347807"/>
                  </a:cubicBezTo>
                  <a:cubicBezTo>
                    <a:pt x="502724" y="1287248"/>
                    <a:pt x="499724" y="1202889"/>
                    <a:pt x="486238" y="1129847"/>
                  </a:cubicBezTo>
                  <a:cubicBezTo>
                    <a:pt x="471608" y="1050627"/>
                    <a:pt x="449836" y="972740"/>
                    <a:pt x="421426" y="897361"/>
                  </a:cubicBezTo>
                  <a:cubicBezTo>
                    <a:pt x="364615" y="746601"/>
                    <a:pt x="281250" y="605752"/>
                    <a:pt x="175430" y="484172"/>
                  </a:cubicBezTo>
                  <a:cubicBezTo>
                    <a:pt x="131774" y="434021"/>
                    <a:pt x="84144" y="386700"/>
                    <a:pt x="48732" y="330429"/>
                  </a:cubicBezTo>
                  <a:cubicBezTo>
                    <a:pt x="13319" y="274158"/>
                    <a:pt x="-9268" y="206262"/>
                    <a:pt x="3698" y="141064"/>
                  </a:cubicBezTo>
                  <a:cubicBezTo>
                    <a:pt x="24209" y="37941"/>
                    <a:pt x="132456" y="-2498"/>
                    <a:pt x="227430" y="119"/>
                  </a:cubicBezTo>
                  <a:cubicBezTo>
                    <a:pt x="394887" y="4737"/>
                    <a:pt x="516444" y="131220"/>
                    <a:pt x="610406" y="255738"/>
                  </a:cubicBezTo>
                  <a:cubicBezTo>
                    <a:pt x="712296" y="390761"/>
                    <a:pt x="789692" y="544306"/>
                    <a:pt x="836786" y="706778"/>
                  </a:cubicBezTo>
                  <a:cubicBezTo>
                    <a:pt x="886873" y="879586"/>
                    <a:pt x="901877" y="1069721"/>
                    <a:pt x="834212" y="1236430"/>
                  </a:cubicBezTo>
                  <a:cubicBezTo>
                    <a:pt x="833171" y="1239003"/>
                    <a:pt x="832100" y="1241576"/>
                    <a:pt x="831015" y="12441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3302084" y="8139169"/>
              <a:ext cx="194385" cy="276696"/>
            </a:xfrm>
            <a:custGeom>
              <a:avLst/>
              <a:gdLst/>
              <a:ahLst/>
              <a:cxnLst/>
              <a:rect l="l" t="t" r="r" b="b"/>
              <a:pathLst>
                <a:path w="194385" h="276696" extrusionOk="0">
                  <a:moveTo>
                    <a:pt x="172584" y="27327"/>
                  </a:moveTo>
                  <a:cubicBezTo>
                    <a:pt x="133285" y="-21108"/>
                    <a:pt x="63391" y="185"/>
                    <a:pt x="32085" y="49522"/>
                  </a:cubicBezTo>
                  <a:cubicBezTo>
                    <a:pt x="2568" y="96037"/>
                    <a:pt x="-5139" y="160539"/>
                    <a:pt x="3096" y="214230"/>
                  </a:cubicBezTo>
                  <a:cubicBezTo>
                    <a:pt x="18921" y="317346"/>
                    <a:pt x="107288" y="274921"/>
                    <a:pt x="147511" y="214714"/>
                  </a:cubicBezTo>
                  <a:cubicBezTo>
                    <a:pt x="165258" y="188150"/>
                    <a:pt x="181853" y="160173"/>
                    <a:pt x="189788" y="129233"/>
                  </a:cubicBezTo>
                  <a:cubicBezTo>
                    <a:pt x="197723" y="98294"/>
                    <a:pt x="196117" y="63720"/>
                    <a:pt x="179199" y="36621"/>
                  </a:cubicBezTo>
                  <a:cubicBezTo>
                    <a:pt x="177109" y="33279"/>
                    <a:pt x="174894" y="30186"/>
                    <a:pt x="172584" y="273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3862840" y="6526207"/>
              <a:ext cx="290948" cy="317335"/>
            </a:xfrm>
            <a:custGeom>
              <a:avLst/>
              <a:gdLst/>
              <a:ahLst/>
              <a:cxnLst/>
              <a:rect l="l" t="t" r="r" b="b"/>
              <a:pathLst>
                <a:path w="290948" h="317335" extrusionOk="0">
                  <a:moveTo>
                    <a:pt x="242802" y="8666"/>
                  </a:moveTo>
                  <a:cubicBezTo>
                    <a:pt x="158154" y="95730"/>
                    <a:pt x="80508" y="191200"/>
                    <a:pt x="4645" y="285909"/>
                  </a:cubicBezTo>
                  <a:cubicBezTo>
                    <a:pt x="-12082" y="306791"/>
                    <a:pt x="20448" y="329250"/>
                    <a:pt x="37674" y="310031"/>
                  </a:cubicBezTo>
                  <a:cubicBezTo>
                    <a:pt x="116178" y="222433"/>
                    <a:pt x="199726" y="140544"/>
                    <a:pt x="281618" y="56310"/>
                  </a:cubicBezTo>
                  <a:cubicBezTo>
                    <a:pt x="308898" y="28251"/>
                    <a:pt x="270368" y="-19693"/>
                    <a:pt x="242802" y="86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4021968" y="7013832"/>
              <a:ext cx="204815" cy="130465"/>
            </a:xfrm>
            <a:custGeom>
              <a:avLst/>
              <a:gdLst/>
              <a:ahLst/>
              <a:cxnLst/>
              <a:rect l="l" t="t" r="r" b="b"/>
              <a:pathLst>
                <a:path w="204815" h="130465" extrusionOk="0">
                  <a:moveTo>
                    <a:pt x="178891" y="1818"/>
                  </a:moveTo>
                  <a:cubicBezTo>
                    <a:pt x="125680" y="28726"/>
                    <a:pt x="68084" y="48135"/>
                    <a:pt x="15761" y="76164"/>
                  </a:cubicBezTo>
                  <a:cubicBezTo>
                    <a:pt x="-16323" y="93353"/>
                    <a:pt x="5149" y="142023"/>
                    <a:pt x="39323" y="127942"/>
                  </a:cubicBezTo>
                  <a:cubicBezTo>
                    <a:pt x="95071" y="104970"/>
                    <a:pt x="147827" y="65837"/>
                    <a:pt x="197884" y="32420"/>
                  </a:cubicBezTo>
                  <a:cubicBezTo>
                    <a:pt x="215037" y="20963"/>
                    <a:pt x="197158" y="-7417"/>
                    <a:pt x="178891" y="18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3967811" y="7551429"/>
              <a:ext cx="182206" cy="74907"/>
            </a:xfrm>
            <a:custGeom>
              <a:avLst/>
              <a:gdLst/>
              <a:ahLst/>
              <a:cxnLst/>
              <a:rect l="l" t="t" r="r" b="b"/>
              <a:pathLst>
                <a:path w="182206" h="74907" extrusionOk="0">
                  <a:moveTo>
                    <a:pt x="166630" y="38687"/>
                  </a:moveTo>
                  <a:cubicBezTo>
                    <a:pt x="121449" y="29979"/>
                    <a:pt x="79092" y="15979"/>
                    <a:pt x="35569" y="1488"/>
                  </a:cubicBezTo>
                  <a:cubicBezTo>
                    <a:pt x="3339" y="-9243"/>
                    <a:pt x="-15457" y="41274"/>
                    <a:pt x="16590" y="50246"/>
                  </a:cubicBezTo>
                  <a:cubicBezTo>
                    <a:pt x="64110" y="63542"/>
                    <a:pt x="113874" y="70308"/>
                    <a:pt x="162934" y="74808"/>
                  </a:cubicBezTo>
                  <a:cubicBezTo>
                    <a:pt x="186547" y="76971"/>
                    <a:pt x="189261" y="43048"/>
                    <a:pt x="166630" y="386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3893889" y="8078167"/>
              <a:ext cx="235450" cy="126973"/>
            </a:xfrm>
            <a:custGeom>
              <a:avLst/>
              <a:gdLst/>
              <a:ahLst/>
              <a:cxnLst/>
              <a:rect l="l" t="t" r="r" b="b"/>
              <a:pathLst>
                <a:path w="235450" h="126973" extrusionOk="0">
                  <a:moveTo>
                    <a:pt x="223912" y="89912"/>
                  </a:moveTo>
                  <a:cubicBezTo>
                    <a:pt x="162510" y="60981"/>
                    <a:pt x="101761" y="29617"/>
                    <a:pt x="39537" y="2570"/>
                  </a:cubicBezTo>
                  <a:cubicBezTo>
                    <a:pt x="4623" y="-12610"/>
                    <a:pt x="-17479" y="43822"/>
                    <a:pt x="18073" y="57720"/>
                  </a:cubicBezTo>
                  <a:cubicBezTo>
                    <a:pt x="81139" y="82370"/>
                    <a:pt x="146193" y="102922"/>
                    <a:pt x="210001" y="125652"/>
                  </a:cubicBezTo>
                  <a:cubicBezTo>
                    <a:pt x="233475" y="134016"/>
                    <a:pt x="246080" y="100357"/>
                    <a:pt x="223912" y="899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3722379" y="8625522"/>
              <a:ext cx="316198" cy="302704"/>
            </a:xfrm>
            <a:custGeom>
              <a:avLst/>
              <a:gdLst/>
              <a:ahLst/>
              <a:cxnLst/>
              <a:rect l="l" t="t" r="r" b="b"/>
              <a:pathLst>
                <a:path w="316198" h="302704" extrusionOk="0">
                  <a:moveTo>
                    <a:pt x="311961" y="273104"/>
                  </a:moveTo>
                  <a:cubicBezTo>
                    <a:pt x="233780" y="185476"/>
                    <a:pt x="150598" y="102481"/>
                    <a:pt x="72535" y="14714"/>
                  </a:cubicBezTo>
                  <a:cubicBezTo>
                    <a:pt x="33250" y="-29456"/>
                    <a:pt x="-30286" y="36366"/>
                    <a:pt x="16516" y="73719"/>
                  </a:cubicBezTo>
                  <a:cubicBezTo>
                    <a:pt x="108336" y="147002"/>
                    <a:pt x="195647" y="225644"/>
                    <a:pt x="287336" y="299052"/>
                  </a:cubicBezTo>
                  <a:cubicBezTo>
                    <a:pt x="303220" y="311762"/>
                    <a:pt x="325630" y="288424"/>
                    <a:pt x="311961" y="273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1674678" y="8481565"/>
              <a:ext cx="318459" cy="289050"/>
            </a:xfrm>
            <a:custGeom>
              <a:avLst/>
              <a:gdLst/>
              <a:ahLst/>
              <a:cxnLst/>
              <a:rect l="l" t="t" r="r" b="b"/>
              <a:pathLst>
                <a:path w="318459" h="289050" extrusionOk="0">
                  <a:moveTo>
                    <a:pt x="252371" y="10682"/>
                  </a:moveTo>
                  <a:cubicBezTo>
                    <a:pt x="170912" y="94374"/>
                    <a:pt x="83932" y="172371"/>
                    <a:pt x="4834" y="258393"/>
                  </a:cubicBezTo>
                  <a:cubicBezTo>
                    <a:pt x="-11123" y="275750"/>
                    <a:pt x="16091" y="297835"/>
                    <a:pt x="33346" y="285433"/>
                  </a:cubicBezTo>
                  <a:cubicBezTo>
                    <a:pt x="126399" y="218563"/>
                    <a:pt x="212463" y="142934"/>
                    <a:pt x="303536" y="73484"/>
                  </a:cubicBezTo>
                  <a:cubicBezTo>
                    <a:pt x="345944" y="41145"/>
                    <a:pt x="288121" y="-26047"/>
                    <a:pt x="252371" y="106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1624328" y="8108472"/>
              <a:ext cx="153598" cy="114321"/>
            </a:xfrm>
            <a:custGeom>
              <a:avLst/>
              <a:gdLst/>
              <a:ahLst/>
              <a:cxnLst/>
              <a:rect l="l" t="t" r="r" b="b"/>
              <a:pathLst>
                <a:path w="153598" h="114321" extrusionOk="0">
                  <a:moveTo>
                    <a:pt x="109685" y="3922"/>
                  </a:moveTo>
                  <a:cubicBezTo>
                    <a:pt x="91506" y="13216"/>
                    <a:pt x="77881" y="30046"/>
                    <a:pt x="61828" y="42726"/>
                  </a:cubicBezTo>
                  <a:cubicBezTo>
                    <a:pt x="45687" y="55480"/>
                    <a:pt x="28058" y="66746"/>
                    <a:pt x="10583" y="77572"/>
                  </a:cubicBezTo>
                  <a:cubicBezTo>
                    <a:pt x="-10508" y="90626"/>
                    <a:pt x="2560" y="121155"/>
                    <a:pt x="26679" y="112938"/>
                  </a:cubicBezTo>
                  <a:cubicBezTo>
                    <a:pt x="47110" y="105975"/>
                    <a:pt x="66587" y="97597"/>
                    <a:pt x="86226" y="88706"/>
                  </a:cubicBezTo>
                  <a:cubicBezTo>
                    <a:pt x="105014" y="80196"/>
                    <a:pt x="128855" y="73108"/>
                    <a:pt x="143551" y="58500"/>
                  </a:cubicBezTo>
                  <a:cubicBezTo>
                    <a:pt x="167780" y="34407"/>
                    <a:pt x="144929" y="-14087"/>
                    <a:pt x="109685" y="39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1454246" y="7425591"/>
              <a:ext cx="214262" cy="74819"/>
            </a:xfrm>
            <a:custGeom>
              <a:avLst/>
              <a:gdLst/>
              <a:ahLst/>
              <a:cxnLst/>
              <a:rect l="l" t="t" r="r" b="b"/>
              <a:pathLst>
                <a:path w="214262" h="74819" extrusionOk="0">
                  <a:moveTo>
                    <a:pt x="185475" y="0"/>
                  </a:moveTo>
                  <a:cubicBezTo>
                    <a:pt x="128971" y="132"/>
                    <a:pt x="64350" y="17863"/>
                    <a:pt x="10413" y="34523"/>
                  </a:cubicBezTo>
                  <a:cubicBezTo>
                    <a:pt x="-7839" y="40160"/>
                    <a:pt x="403" y="65888"/>
                    <a:pt x="15965" y="68387"/>
                  </a:cubicBezTo>
                  <a:cubicBezTo>
                    <a:pt x="71273" y="77256"/>
                    <a:pt x="141951" y="78561"/>
                    <a:pt x="195624" y="61922"/>
                  </a:cubicBezTo>
                  <a:cubicBezTo>
                    <a:pt x="226006" y="52496"/>
                    <a:pt x="216839" y="-73"/>
                    <a:pt x="185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1672846" y="6818788"/>
              <a:ext cx="127297" cy="73785"/>
            </a:xfrm>
            <a:custGeom>
              <a:avLst/>
              <a:gdLst/>
              <a:ahLst/>
              <a:cxnLst/>
              <a:rect l="l" t="t" r="r" b="b"/>
              <a:pathLst>
                <a:path w="127297" h="73785" extrusionOk="0">
                  <a:moveTo>
                    <a:pt x="102351" y="16680"/>
                  </a:moveTo>
                  <a:cubicBezTo>
                    <a:pt x="77125" y="12011"/>
                    <a:pt x="53812" y="15178"/>
                    <a:pt x="30272" y="2263"/>
                  </a:cubicBezTo>
                  <a:cubicBezTo>
                    <a:pt x="14058" y="-6636"/>
                    <a:pt x="-11007" y="12502"/>
                    <a:pt x="5295" y="28569"/>
                  </a:cubicBezTo>
                  <a:cubicBezTo>
                    <a:pt x="31431" y="54319"/>
                    <a:pt x="66110" y="77554"/>
                    <a:pt x="104185" y="73274"/>
                  </a:cubicBezTo>
                  <a:cubicBezTo>
                    <a:pt x="138035" y="69462"/>
                    <a:pt x="132359" y="22229"/>
                    <a:pt x="102351" y="166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1801703" y="6341485"/>
              <a:ext cx="309850" cy="265520"/>
            </a:xfrm>
            <a:custGeom>
              <a:avLst/>
              <a:gdLst/>
              <a:ahLst/>
              <a:cxnLst/>
              <a:rect l="l" t="t" r="r" b="b"/>
              <a:pathLst>
                <a:path w="309850" h="265520" extrusionOk="0">
                  <a:moveTo>
                    <a:pt x="283701" y="184526"/>
                  </a:moveTo>
                  <a:cubicBezTo>
                    <a:pt x="259582" y="177996"/>
                    <a:pt x="238850" y="155222"/>
                    <a:pt x="219373" y="140122"/>
                  </a:cubicBezTo>
                  <a:cubicBezTo>
                    <a:pt x="196522" y="122406"/>
                    <a:pt x="173679" y="104690"/>
                    <a:pt x="150828" y="86974"/>
                  </a:cubicBezTo>
                  <a:cubicBezTo>
                    <a:pt x="112578" y="57310"/>
                    <a:pt x="70118" y="14497"/>
                    <a:pt x="23016" y="732"/>
                  </a:cubicBezTo>
                  <a:cubicBezTo>
                    <a:pt x="9662" y="-3175"/>
                    <a:pt x="-5027" y="9175"/>
                    <a:pt x="1676" y="23293"/>
                  </a:cubicBezTo>
                  <a:cubicBezTo>
                    <a:pt x="24629" y="71684"/>
                    <a:pt x="78800" y="109689"/>
                    <a:pt x="117550" y="145840"/>
                  </a:cubicBezTo>
                  <a:cubicBezTo>
                    <a:pt x="158074" y="183640"/>
                    <a:pt x="201898" y="240512"/>
                    <a:pt x="253473" y="262156"/>
                  </a:cubicBezTo>
                  <a:cubicBezTo>
                    <a:pt x="303875" y="283310"/>
                    <a:pt x="334653" y="198321"/>
                    <a:pt x="283701" y="1845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4" name="Google Shape;554;p5"/>
          <p:cNvGrpSpPr/>
          <p:nvPr/>
        </p:nvGrpSpPr>
        <p:grpSpPr>
          <a:xfrm rot="-578930">
            <a:off x="9111957" y="1353293"/>
            <a:ext cx="1586785" cy="1201596"/>
            <a:chOff x="13668738" y="2028184"/>
            <a:chExt cx="2380307" cy="1802492"/>
          </a:xfrm>
        </p:grpSpPr>
        <p:grpSp>
          <p:nvGrpSpPr>
            <p:cNvPr id="555" name="Google Shape;555;p5"/>
            <p:cNvGrpSpPr/>
            <p:nvPr/>
          </p:nvGrpSpPr>
          <p:grpSpPr>
            <a:xfrm>
              <a:off x="13672163" y="2104781"/>
              <a:ext cx="2376882" cy="1725895"/>
              <a:chOff x="13672163" y="2104781"/>
              <a:chExt cx="2376882" cy="1725895"/>
            </a:xfrm>
          </p:grpSpPr>
          <p:sp>
            <p:nvSpPr>
              <p:cNvPr id="556" name="Google Shape;556;p5"/>
              <p:cNvSpPr/>
              <p:nvPr/>
            </p:nvSpPr>
            <p:spPr>
              <a:xfrm>
                <a:off x="13672163" y="2104781"/>
                <a:ext cx="2376882" cy="1725895"/>
              </a:xfrm>
              <a:custGeom>
                <a:avLst/>
                <a:gdLst/>
                <a:ahLst/>
                <a:cxnLst/>
                <a:rect l="l" t="t" r="r" b="b"/>
                <a:pathLst>
                  <a:path w="2376882" h="1725895" extrusionOk="0">
                    <a:moveTo>
                      <a:pt x="602770" y="1646727"/>
                    </a:moveTo>
                    <a:cubicBezTo>
                      <a:pt x="521740" y="1619849"/>
                      <a:pt x="442914" y="1586300"/>
                      <a:pt x="367406" y="1546463"/>
                    </a:cubicBezTo>
                    <a:cubicBezTo>
                      <a:pt x="249619" y="1484321"/>
                      <a:pt x="97146" y="1402918"/>
                      <a:pt x="36024" y="1278269"/>
                    </a:cubicBezTo>
                    <a:cubicBezTo>
                      <a:pt x="-3579" y="1197504"/>
                      <a:pt x="-7583" y="1106180"/>
                      <a:pt x="9784" y="1019005"/>
                    </a:cubicBezTo>
                    <a:cubicBezTo>
                      <a:pt x="30359" y="915731"/>
                      <a:pt x="59418" y="815172"/>
                      <a:pt x="101983" y="718680"/>
                    </a:cubicBezTo>
                    <a:cubicBezTo>
                      <a:pt x="321328" y="221415"/>
                      <a:pt x="866760" y="-70847"/>
                      <a:pt x="1403419" y="14829"/>
                    </a:cubicBezTo>
                    <a:cubicBezTo>
                      <a:pt x="1433925" y="19696"/>
                      <a:pt x="1464231" y="25797"/>
                      <a:pt x="1494237" y="33151"/>
                    </a:cubicBezTo>
                    <a:cubicBezTo>
                      <a:pt x="1742389" y="93950"/>
                      <a:pt x="1966542" y="239514"/>
                      <a:pt x="2131217" y="433940"/>
                    </a:cubicBezTo>
                    <a:cubicBezTo>
                      <a:pt x="2214403" y="532160"/>
                      <a:pt x="2282737" y="643150"/>
                      <a:pt x="2331476" y="762361"/>
                    </a:cubicBezTo>
                    <a:cubicBezTo>
                      <a:pt x="2352542" y="813886"/>
                      <a:pt x="2382291" y="875427"/>
                      <a:pt x="2376036" y="931515"/>
                    </a:cubicBezTo>
                    <a:cubicBezTo>
                      <a:pt x="2368595" y="998215"/>
                      <a:pt x="2335056" y="1069487"/>
                      <a:pt x="2300751" y="1126104"/>
                    </a:cubicBezTo>
                    <a:cubicBezTo>
                      <a:pt x="2278381" y="1163021"/>
                      <a:pt x="2252393" y="1197704"/>
                      <a:pt x="2224901" y="1230935"/>
                    </a:cubicBezTo>
                    <a:cubicBezTo>
                      <a:pt x="1885074" y="1641754"/>
                      <a:pt x="1297124" y="1798277"/>
                      <a:pt x="784954" y="1695118"/>
                    </a:cubicBezTo>
                    <a:cubicBezTo>
                      <a:pt x="723318" y="1682701"/>
                      <a:pt x="662445" y="1666521"/>
                      <a:pt x="602770" y="16467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5"/>
              <p:cNvSpPr/>
              <p:nvPr/>
            </p:nvSpPr>
            <p:spPr>
              <a:xfrm>
                <a:off x="14222488" y="2294697"/>
                <a:ext cx="1316795" cy="1390734"/>
              </a:xfrm>
              <a:custGeom>
                <a:avLst/>
                <a:gdLst/>
                <a:ahLst/>
                <a:cxnLst/>
                <a:rect l="l" t="t" r="r" b="b"/>
                <a:pathLst>
                  <a:path w="1316795" h="1390734" extrusionOk="0">
                    <a:moveTo>
                      <a:pt x="1313451" y="738923"/>
                    </a:moveTo>
                    <a:cubicBezTo>
                      <a:pt x="1306034" y="818463"/>
                      <a:pt x="1285164" y="897475"/>
                      <a:pt x="1249950" y="972309"/>
                    </a:cubicBezTo>
                    <a:cubicBezTo>
                      <a:pt x="1109954" y="1269781"/>
                      <a:pt x="744577" y="1467103"/>
                      <a:pt x="421941" y="1362319"/>
                    </a:cubicBezTo>
                    <a:cubicBezTo>
                      <a:pt x="199416" y="1290047"/>
                      <a:pt x="38803" y="1073492"/>
                      <a:pt x="6811" y="841620"/>
                    </a:cubicBezTo>
                    <a:cubicBezTo>
                      <a:pt x="-35677" y="533646"/>
                      <a:pt x="122965" y="177620"/>
                      <a:pt x="416914" y="50955"/>
                    </a:cubicBezTo>
                    <a:cubicBezTo>
                      <a:pt x="623315" y="-37987"/>
                      <a:pt x="876003" y="-8743"/>
                      <a:pt x="1056659" y="124999"/>
                    </a:cubicBezTo>
                    <a:cubicBezTo>
                      <a:pt x="1249897" y="268058"/>
                      <a:pt x="1335326" y="504302"/>
                      <a:pt x="1313451" y="7389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5"/>
              <p:cNvSpPr/>
              <p:nvPr/>
            </p:nvSpPr>
            <p:spPr>
              <a:xfrm>
                <a:off x="14457695" y="2574836"/>
                <a:ext cx="831085" cy="850630"/>
              </a:xfrm>
              <a:custGeom>
                <a:avLst/>
                <a:gdLst/>
                <a:ahLst/>
                <a:cxnLst/>
                <a:rect l="l" t="t" r="r" b="b"/>
                <a:pathLst>
                  <a:path w="831085" h="850630" extrusionOk="0">
                    <a:moveTo>
                      <a:pt x="205085" y="793935"/>
                    </a:moveTo>
                    <a:cubicBezTo>
                      <a:pt x="56663" y="704697"/>
                      <a:pt x="-23772" y="525212"/>
                      <a:pt x="6220" y="350466"/>
                    </a:cubicBezTo>
                    <a:cubicBezTo>
                      <a:pt x="60443" y="34519"/>
                      <a:pt x="439497" y="-113212"/>
                      <a:pt x="685573" y="100409"/>
                    </a:cubicBezTo>
                    <a:cubicBezTo>
                      <a:pt x="833081" y="228464"/>
                      <a:pt x="876002" y="471501"/>
                      <a:pt x="779281" y="640726"/>
                    </a:cubicBezTo>
                    <a:cubicBezTo>
                      <a:pt x="689225" y="798283"/>
                      <a:pt x="488675" y="883449"/>
                      <a:pt x="312837" y="838806"/>
                    </a:cubicBezTo>
                    <a:cubicBezTo>
                      <a:pt x="273909" y="828928"/>
                      <a:pt x="237843" y="813629"/>
                      <a:pt x="205085" y="7939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5"/>
              <p:cNvSpPr/>
              <p:nvPr/>
            </p:nvSpPr>
            <p:spPr>
              <a:xfrm>
                <a:off x="15154747" y="2885410"/>
                <a:ext cx="245362" cy="255063"/>
              </a:xfrm>
              <a:custGeom>
                <a:avLst/>
                <a:gdLst/>
                <a:ahLst/>
                <a:cxnLst/>
                <a:rect l="l" t="t" r="r" b="b"/>
                <a:pathLst>
                  <a:path w="245362" h="255063" extrusionOk="0">
                    <a:moveTo>
                      <a:pt x="52814" y="234347"/>
                    </a:moveTo>
                    <a:cubicBezTo>
                      <a:pt x="-25574" y="180374"/>
                      <a:pt x="-16295" y="40130"/>
                      <a:pt x="77931" y="9557"/>
                    </a:cubicBezTo>
                    <a:cubicBezTo>
                      <a:pt x="144361" y="-20611"/>
                      <a:pt x="232870" y="23855"/>
                      <a:pt x="243134" y="97866"/>
                    </a:cubicBezTo>
                    <a:cubicBezTo>
                      <a:pt x="262710" y="205898"/>
                      <a:pt x="149526" y="297536"/>
                      <a:pt x="52814" y="2343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0" name="Google Shape;560;p5"/>
            <p:cNvSpPr/>
            <p:nvPr/>
          </p:nvSpPr>
          <p:spPr>
            <a:xfrm>
              <a:off x="13668738" y="2028184"/>
              <a:ext cx="2368206" cy="1178358"/>
            </a:xfrm>
            <a:custGeom>
              <a:avLst/>
              <a:gdLst/>
              <a:ahLst/>
              <a:cxnLst/>
              <a:rect l="l" t="t" r="r" b="b"/>
              <a:pathLst>
                <a:path w="2368206" h="1178358" extrusionOk="0">
                  <a:moveTo>
                    <a:pt x="8" y="1175118"/>
                  </a:moveTo>
                  <a:cubicBezTo>
                    <a:pt x="19646" y="969380"/>
                    <a:pt x="94859" y="762560"/>
                    <a:pt x="202034" y="586314"/>
                  </a:cubicBezTo>
                  <a:cubicBezTo>
                    <a:pt x="417161" y="231707"/>
                    <a:pt x="771884" y="25526"/>
                    <a:pt x="1184220" y="2168"/>
                  </a:cubicBezTo>
                  <a:cubicBezTo>
                    <a:pt x="1642071" y="-27376"/>
                    <a:pt x="2021025" y="248224"/>
                    <a:pt x="2241846" y="631800"/>
                  </a:cubicBezTo>
                  <a:cubicBezTo>
                    <a:pt x="2293456" y="722100"/>
                    <a:pt x="2338577" y="816591"/>
                    <a:pt x="2368093" y="916478"/>
                  </a:cubicBezTo>
                  <a:cubicBezTo>
                    <a:pt x="2368545" y="918088"/>
                    <a:pt x="2367607" y="919765"/>
                    <a:pt x="2365998" y="920217"/>
                  </a:cubicBezTo>
                  <a:cubicBezTo>
                    <a:pt x="2364632" y="920598"/>
                    <a:pt x="2363237" y="919989"/>
                    <a:pt x="2362556" y="918817"/>
                  </a:cubicBezTo>
                  <a:cubicBezTo>
                    <a:pt x="2184866" y="641321"/>
                    <a:pt x="1955576" y="382986"/>
                    <a:pt x="1653287" y="247234"/>
                  </a:cubicBezTo>
                  <a:cubicBezTo>
                    <a:pt x="1445449" y="153900"/>
                    <a:pt x="1224709" y="144217"/>
                    <a:pt x="1003621" y="189974"/>
                  </a:cubicBezTo>
                  <a:cubicBezTo>
                    <a:pt x="570458" y="273039"/>
                    <a:pt x="262132" y="596773"/>
                    <a:pt x="81976" y="987465"/>
                  </a:cubicBezTo>
                  <a:cubicBezTo>
                    <a:pt x="53570" y="1048658"/>
                    <a:pt x="27463" y="1111514"/>
                    <a:pt x="5888" y="1176290"/>
                  </a:cubicBezTo>
                  <a:cubicBezTo>
                    <a:pt x="5359" y="1177876"/>
                    <a:pt x="3650" y="1178728"/>
                    <a:pt x="2065" y="1178204"/>
                  </a:cubicBezTo>
                  <a:cubicBezTo>
                    <a:pt x="727" y="1177757"/>
                    <a:pt x="-92" y="1176466"/>
                    <a:pt x="8" y="1175118"/>
                  </a:cubicBezTo>
                  <a:lnTo>
                    <a:pt x="8" y="11751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1" name="Google Shape;561;p5"/>
          <p:cNvSpPr>
            <a:spLocks noGrp="1"/>
          </p:cNvSpPr>
          <p:nvPr>
            <p:ph type="pic" idx="2"/>
          </p:nvPr>
        </p:nvSpPr>
        <p:spPr>
          <a:xfrm>
            <a:off x="6168933" y="2679367"/>
            <a:ext cx="3268000" cy="2632000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p5"/>
          <p:cNvSpPr txBox="1">
            <a:spLocks noGrp="1"/>
          </p:cNvSpPr>
          <p:nvPr>
            <p:ph type="body" idx="1"/>
          </p:nvPr>
        </p:nvSpPr>
        <p:spPr>
          <a:xfrm>
            <a:off x="2650667" y="2679367"/>
            <a:ext cx="3225200" cy="263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1pPr>
            <a:lvl2pPr marL="1219170" lvl="1" indent="-457189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2pPr>
            <a:lvl3pPr marL="1828754" lvl="2" indent="-457189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3pPr>
            <a:lvl4pPr marL="2438339" lvl="3" indent="-457189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4pPr>
            <a:lvl5pPr marL="3047924" lvl="4" indent="-457189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5pPr>
            <a:lvl6pPr marL="3657509" lvl="5" indent="-457189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6pPr>
            <a:lvl7pPr marL="4267093" lvl="6" indent="-457189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7pPr>
            <a:lvl8pPr marL="4876678" lvl="7" indent="-457189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8pPr>
            <a:lvl9pPr marL="5486263" lvl="8" indent="-457189" algn="ctr" rtl="0">
              <a:spcBef>
                <a:spcPts val="1067"/>
              </a:spcBef>
              <a:spcAft>
                <a:spcPts val="1067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3" name="Google Shape;563;p5"/>
          <p:cNvSpPr txBox="1">
            <a:spLocks noGrp="1"/>
          </p:cNvSpPr>
          <p:nvPr>
            <p:ph type="title"/>
          </p:nvPr>
        </p:nvSpPr>
        <p:spPr>
          <a:xfrm>
            <a:off x="3695600" y="1375333"/>
            <a:ext cx="4800800" cy="1061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332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solidFill>
          <a:schemeClr val="accent1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6"/>
          <p:cNvSpPr txBox="1">
            <a:spLocks noGrp="1"/>
          </p:cNvSpPr>
          <p:nvPr>
            <p:ph type="body" idx="1"/>
          </p:nvPr>
        </p:nvSpPr>
        <p:spPr>
          <a:xfrm>
            <a:off x="1140367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67" name="Google Shape;567;p6"/>
          <p:cNvSpPr txBox="1">
            <a:spLocks noGrp="1"/>
          </p:cNvSpPr>
          <p:nvPr>
            <p:ph type="body" idx="2"/>
          </p:nvPr>
        </p:nvSpPr>
        <p:spPr>
          <a:xfrm>
            <a:off x="6420796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68" name="Google Shape;568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040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solidFill>
          <a:schemeClr val="accent1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71" name="Google Shape;571;p7"/>
          <p:cNvGrpSpPr/>
          <p:nvPr/>
        </p:nvGrpSpPr>
        <p:grpSpPr>
          <a:xfrm>
            <a:off x="880036" y="2248724"/>
            <a:ext cx="3200349" cy="3244480"/>
            <a:chOff x="1320053" y="3373085"/>
            <a:chExt cx="4800523" cy="4866720"/>
          </a:xfrm>
        </p:grpSpPr>
        <p:sp>
          <p:nvSpPr>
            <p:cNvPr id="572" name="Google Shape;572;p7"/>
            <p:cNvSpPr/>
            <p:nvPr/>
          </p:nvSpPr>
          <p:spPr>
            <a:xfrm>
              <a:off x="1320053" y="3373085"/>
              <a:ext cx="4800523" cy="4866720"/>
            </a:xfrm>
            <a:custGeom>
              <a:avLst/>
              <a:gdLst/>
              <a:ahLst/>
              <a:cxnLst/>
              <a:rect l="l" t="t" r="r" b="b"/>
              <a:pathLst>
                <a:path w="4800523" h="4866720" extrusionOk="0">
                  <a:moveTo>
                    <a:pt x="1" y="79390"/>
                  </a:moveTo>
                  <a:cubicBezTo>
                    <a:pt x="-242" y="35035"/>
                    <a:pt x="36063" y="-813"/>
                    <a:pt x="80384" y="14"/>
                  </a:cubicBezTo>
                  <a:cubicBezTo>
                    <a:pt x="4877909" y="89688"/>
                    <a:pt x="4796213" y="5523"/>
                    <a:pt x="4796981" y="143281"/>
                  </a:cubicBezTo>
                  <a:cubicBezTo>
                    <a:pt x="4798090" y="343839"/>
                    <a:pt x="4800522" y="4786723"/>
                    <a:pt x="4800522" y="4786071"/>
                  </a:cubicBezTo>
                  <a:cubicBezTo>
                    <a:pt x="4800766" y="4830017"/>
                    <a:pt x="4765102" y="4865700"/>
                    <a:pt x="4721180" y="4865456"/>
                  </a:cubicBezTo>
                  <a:cubicBezTo>
                    <a:pt x="-73825" y="4839001"/>
                    <a:pt x="4311" y="4922621"/>
                    <a:pt x="3542" y="4783423"/>
                  </a:cubicBezTo>
                  <a:cubicBezTo>
                    <a:pt x="2424" y="4580062"/>
                    <a:pt x="1" y="78748"/>
                    <a:pt x="1" y="79390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1651899" y="3764509"/>
              <a:ext cx="4158005" cy="4185874"/>
            </a:xfrm>
            <a:custGeom>
              <a:avLst/>
              <a:gdLst/>
              <a:ahLst/>
              <a:cxnLst/>
              <a:rect l="l" t="t" r="r" b="b"/>
              <a:pathLst>
                <a:path w="4158005" h="4185874" extrusionOk="0">
                  <a:moveTo>
                    <a:pt x="1202117" y="497236"/>
                  </a:moveTo>
                  <a:cubicBezTo>
                    <a:pt x="1203080" y="524781"/>
                    <a:pt x="1167455" y="546059"/>
                    <a:pt x="1141491" y="521890"/>
                  </a:cubicBezTo>
                  <a:cubicBezTo>
                    <a:pt x="1120469" y="502316"/>
                    <a:pt x="1133621" y="461339"/>
                    <a:pt x="1166940" y="461562"/>
                  </a:cubicBezTo>
                  <a:cubicBezTo>
                    <a:pt x="1184343" y="461679"/>
                    <a:pt x="1201348" y="474849"/>
                    <a:pt x="1202117" y="497236"/>
                  </a:cubicBezTo>
                  <a:close/>
                  <a:moveTo>
                    <a:pt x="1169926" y="7322"/>
                  </a:moveTo>
                  <a:cubicBezTo>
                    <a:pt x="1136676" y="7098"/>
                    <a:pt x="1123416" y="48046"/>
                    <a:pt x="1144478" y="67650"/>
                  </a:cubicBezTo>
                  <a:cubicBezTo>
                    <a:pt x="1170461" y="91827"/>
                    <a:pt x="1206047" y="70511"/>
                    <a:pt x="1205113" y="42985"/>
                  </a:cubicBezTo>
                  <a:cubicBezTo>
                    <a:pt x="1204335" y="20608"/>
                    <a:pt x="1187340" y="7429"/>
                    <a:pt x="1169926" y="7322"/>
                  </a:cubicBezTo>
                  <a:close/>
                  <a:moveTo>
                    <a:pt x="1163934" y="915803"/>
                  </a:moveTo>
                  <a:cubicBezTo>
                    <a:pt x="1130712" y="915589"/>
                    <a:pt x="1117405" y="956509"/>
                    <a:pt x="1138495" y="976141"/>
                  </a:cubicBezTo>
                  <a:cubicBezTo>
                    <a:pt x="1164469" y="1000319"/>
                    <a:pt x="1200083" y="978983"/>
                    <a:pt x="1199120" y="951486"/>
                  </a:cubicBezTo>
                  <a:cubicBezTo>
                    <a:pt x="1198352" y="929128"/>
                    <a:pt x="1181386" y="915920"/>
                    <a:pt x="1163934" y="915803"/>
                  </a:cubicBezTo>
                  <a:close/>
                  <a:moveTo>
                    <a:pt x="1160938" y="1370044"/>
                  </a:moveTo>
                  <a:cubicBezTo>
                    <a:pt x="1127697" y="1369820"/>
                    <a:pt x="1114418" y="1410759"/>
                    <a:pt x="1135489" y="1430372"/>
                  </a:cubicBezTo>
                  <a:cubicBezTo>
                    <a:pt x="1161463" y="1454550"/>
                    <a:pt x="1197077" y="1433243"/>
                    <a:pt x="1196114" y="1405717"/>
                  </a:cubicBezTo>
                  <a:cubicBezTo>
                    <a:pt x="1195356" y="1383330"/>
                    <a:pt x="1178351" y="1370161"/>
                    <a:pt x="1160938" y="1370044"/>
                  </a:cubicBezTo>
                  <a:close/>
                  <a:moveTo>
                    <a:pt x="1512072" y="4097942"/>
                  </a:moveTo>
                  <a:cubicBezTo>
                    <a:pt x="1478890" y="4097718"/>
                    <a:pt x="1465514" y="4138628"/>
                    <a:pt x="1486624" y="4158270"/>
                  </a:cubicBezTo>
                  <a:cubicBezTo>
                    <a:pt x="1512607" y="4182448"/>
                    <a:pt x="1548193" y="4161131"/>
                    <a:pt x="1547259" y="4133606"/>
                  </a:cubicBezTo>
                  <a:cubicBezTo>
                    <a:pt x="1546480" y="4111228"/>
                    <a:pt x="1529486" y="4098059"/>
                    <a:pt x="1512072" y="4097942"/>
                  </a:cubicBezTo>
                  <a:close/>
                  <a:moveTo>
                    <a:pt x="1518065" y="3189460"/>
                  </a:moveTo>
                  <a:cubicBezTo>
                    <a:pt x="1484834" y="3189236"/>
                    <a:pt x="1471535" y="3230166"/>
                    <a:pt x="1492626" y="3249788"/>
                  </a:cubicBezTo>
                  <a:cubicBezTo>
                    <a:pt x="1518590" y="3273957"/>
                    <a:pt x="1554195" y="3252679"/>
                    <a:pt x="1553251" y="3225133"/>
                  </a:cubicBezTo>
                  <a:cubicBezTo>
                    <a:pt x="1552483" y="3202747"/>
                    <a:pt x="1535478" y="3189577"/>
                    <a:pt x="1518065" y="3189460"/>
                  </a:cubicBezTo>
                  <a:close/>
                  <a:moveTo>
                    <a:pt x="1515069" y="3643701"/>
                  </a:moveTo>
                  <a:cubicBezTo>
                    <a:pt x="1481847" y="3643477"/>
                    <a:pt x="1468539" y="3684406"/>
                    <a:pt x="1489630" y="3704029"/>
                  </a:cubicBezTo>
                  <a:cubicBezTo>
                    <a:pt x="1515594" y="3728197"/>
                    <a:pt x="1551199" y="3706920"/>
                    <a:pt x="1550255" y="3679365"/>
                  </a:cubicBezTo>
                  <a:cubicBezTo>
                    <a:pt x="1549487" y="3656987"/>
                    <a:pt x="1532482" y="3643818"/>
                    <a:pt x="1515069" y="3643701"/>
                  </a:cubicBezTo>
                  <a:close/>
                  <a:moveTo>
                    <a:pt x="1151949" y="2732776"/>
                  </a:moveTo>
                  <a:cubicBezTo>
                    <a:pt x="1118718" y="2732553"/>
                    <a:pt x="1105420" y="2773482"/>
                    <a:pt x="1126510" y="2793104"/>
                  </a:cubicBezTo>
                  <a:cubicBezTo>
                    <a:pt x="1152338" y="2817146"/>
                    <a:pt x="1188089" y="2796141"/>
                    <a:pt x="1187145" y="2768450"/>
                  </a:cubicBezTo>
                  <a:cubicBezTo>
                    <a:pt x="1186357" y="2746053"/>
                    <a:pt x="1169362" y="2732893"/>
                    <a:pt x="1151949" y="2732776"/>
                  </a:cubicBezTo>
                  <a:close/>
                  <a:moveTo>
                    <a:pt x="1142950" y="4095509"/>
                  </a:moveTo>
                  <a:cubicBezTo>
                    <a:pt x="1109729" y="4095285"/>
                    <a:pt x="1096421" y="4136224"/>
                    <a:pt x="1117512" y="4155837"/>
                  </a:cubicBezTo>
                  <a:cubicBezTo>
                    <a:pt x="1143476" y="4180005"/>
                    <a:pt x="1179080" y="4158727"/>
                    <a:pt x="1178137" y="4131172"/>
                  </a:cubicBezTo>
                  <a:cubicBezTo>
                    <a:pt x="1177368" y="4108795"/>
                    <a:pt x="1160364" y="4095625"/>
                    <a:pt x="1142950" y="4095509"/>
                  </a:cubicBezTo>
                  <a:close/>
                  <a:moveTo>
                    <a:pt x="1145947" y="3641258"/>
                  </a:moveTo>
                  <a:cubicBezTo>
                    <a:pt x="1112716" y="3641034"/>
                    <a:pt x="1099417" y="3681963"/>
                    <a:pt x="1120508" y="3701586"/>
                  </a:cubicBezTo>
                  <a:cubicBezTo>
                    <a:pt x="1146472" y="3725754"/>
                    <a:pt x="1182077" y="3704477"/>
                    <a:pt x="1181133" y="3676931"/>
                  </a:cubicBezTo>
                  <a:cubicBezTo>
                    <a:pt x="1180365" y="3654554"/>
                    <a:pt x="1163360" y="3641375"/>
                    <a:pt x="1145947" y="3641258"/>
                  </a:cubicBezTo>
                  <a:close/>
                  <a:moveTo>
                    <a:pt x="797818" y="459119"/>
                  </a:moveTo>
                  <a:cubicBezTo>
                    <a:pt x="764626" y="458895"/>
                    <a:pt x="751269" y="499805"/>
                    <a:pt x="772369" y="519447"/>
                  </a:cubicBezTo>
                  <a:cubicBezTo>
                    <a:pt x="798353" y="543625"/>
                    <a:pt x="833938" y="522309"/>
                    <a:pt x="833004" y="494783"/>
                  </a:cubicBezTo>
                  <a:cubicBezTo>
                    <a:pt x="832226" y="472405"/>
                    <a:pt x="815221" y="459236"/>
                    <a:pt x="797818" y="459119"/>
                  </a:cubicBezTo>
                  <a:close/>
                  <a:moveTo>
                    <a:pt x="1521061" y="2735220"/>
                  </a:moveTo>
                  <a:cubicBezTo>
                    <a:pt x="1487830" y="2734996"/>
                    <a:pt x="1474542" y="2775935"/>
                    <a:pt x="1495622" y="2795548"/>
                  </a:cubicBezTo>
                  <a:cubicBezTo>
                    <a:pt x="1521616" y="2819735"/>
                    <a:pt x="1557211" y="2798351"/>
                    <a:pt x="1556248" y="2770883"/>
                  </a:cubicBezTo>
                  <a:cubicBezTo>
                    <a:pt x="1555479" y="2748506"/>
                    <a:pt x="1538474" y="2735327"/>
                    <a:pt x="1521061" y="2735220"/>
                  </a:cubicBezTo>
                  <a:close/>
                  <a:moveTo>
                    <a:pt x="1154945" y="2278536"/>
                  </a:moveTo>
                  <a:cubicBezTo>
                    <a:pt x="1121734" y="2278312"/>
                    <a:pt x="1108406" y="2319241"/>
                    <a:pt x="1129506" y="2338864"/>
                  </a:cubicBezTo>
                  <a:cubicBezTo>
                    <a:pt x="1155490" y="2363061"/>
                    <a:pt x="1191075" y="2341686"/>
                    <a:pt x="1190132" y="2314199"/>
                  </a:cubicBezTo>
                  <a:cubicBezTo>
                    <a:pt x="1189363" y="2291822"/>
                    <a:pt x="1172358" y="2278652"/>
                    <a:pt x="1154945" y="2278536"/>
                  </a:cubicBezTo>
                  <a:close/>
                  <a:moveTo>
                    <a:pt x="1148953" y="3187017"/>
                  </a:moveTo>
                  <a:cubicBezTo>
                    <a:pt x="1115722" y="3186793"/>
                    <a:pt x="1102423" y="3227723"/>
                    <a:pt x="1123514" y="3247345"/>
                  </a:cubicBezTo>
                  <a:cubicBezTo>
                    <a:pt x="1149507" y="3271533"/>
                    <a:pt x="1185102" y="3250148"/>
                    <a:pt x="1184139" y="3222681"/>
                  </a:cubicBezTo>
                  <a:cubicBezTo>
                    <a:pt x="1183361" y="3200303"/>
                    <a:pt x="1166356" y="3187134"/>
                    <a:pt x="1148953" y="3187017"/>
                  </a:cubicBezTo>
                  <a:close/>
                  <a:moveTo>
                    <a:pt x="1157941" y="1824295"/>
                  </a:moveTo>
                  <a:cubicBezTo>
                    <a:pt x="1124720" y="1824071"/>
                    <a:pt x="1111412" y="1865010"/>
                    <a:pt x="1132502" y="1884623"/>
                  </a:cubicBezTo>
                  <a:cubicBezTo>
                    <a:pt x="1158467" y="1908791"/>
                    <a:pt x="1194071" y="1887514"/>
                    <a:pt x="1193128" y="1859958"/>
                  </a:cubicBezTo>
                  <a:cubicBezTo>
                    <a:pt x="1192359" y="1837571"/>
                    <a:pt x="1175355" y="1824402"/>
                    <a:pt x="1157941" y="1824295"/>
                  </a:cubicBezTo>
                  <a:close/>
                  <a:moveTo>
                    <a:pt x="800814" y="4878"/>
                  </a:moveTo>
                  <a:cubicBezTo>
                    <a:pt x="767593" y="4655"/>
                    <a:pt x="754275" y="45584"/>
                    <a:pt x="775375" y="65206"/>
                  </a:cubicBezTo>
                  <a:cubicBezTo>
                    <a:pt x="801174" y="89219"/>
                    <a:pt x="836954" y="68272"/>
                    <a:pt x="836001" y="40552"/>
                  </a:cubicBezTo>
                  <a:cubicBezTo>
                    <a:pt x="835222" y="18165"/>
                    <a:pt x="818218" y="4995"/>
                    <a:pt x="800814" y="4878"/>
                  </a:cubicBezTo>
                  <a:close/>
                  <a:moveTo>
                    <a:pt x="1890183" y="2737653"/>
                  </a:moveTo>
                  <a:cubicBezTo>
                    <a:pt x="1856952" y="2737429"/>
                    <a:pt x="1843654" y="2778358"/>
                    <a:pt x="1864734" y="2797981"/>
                  </a:cubicBezTo>
                  <a:cubicBezTo>
                    <a:pt x="1890699" y="2822149"/>
                    <a:pt x="1926323" y="2800862"/>
                    <a:pt x="1925360" y="2773326"/>
                  </a:cubicBezTo>
                  <a:cubicBezTo>
                    <a:pt x="1924601" y="2750939"/>
                    <a:pt x="1907596" y="2737770"/>
                    <a:pt x="1890183" y="2737653"/>
                  </a:cubicBezTo>
                  <a:close/>
                  <a:moveTo>
                    <a:pt x="1884191" y="3646135"/>
                  </a:moveTo>
                  <a:cubicBezTo>
                    <a:pt x="1851008" y="3645911"/>
                    <a:pt x="1837632" y="3686820"/>
                    <a:pt x="1858742" y="3706463"/>
                  </a:cubicBezTo>
                  <a:cubicBezTo>
                    <a:pt x="1884726" y="3730640"/>
                    <a:pt x="1920311" y="3709324"/>
                    <a:pt x="1919377" y="3681808"/>
                  </a:cubicBezTo>
                  <a:cubicBezTo>
                    <a:pt x="1918599" y="3659421"/>
                    <a:pt x="1901604" y="3646251"/>
                    <a:pt x="1884191" y="3646135"/>
                  </a:cubicBezTo>
                  <a:close/>
                  <a:moveTo>
                    <a:pt x="1893179" y="2283412"/>
                  </a:moveTo>
                  <a:cubicBezTo>
                    <a:pt x="1859948" y="2283188"/>
                    <a:pt x="1846660" y="2324127"/>
                    <a:pt x="1867740" y="2343740"/>
                  </a:cubicBezTo>
                  <a:cubicBezTo>
                    <a:pt x="1893734" y="2367928"/>
                    <a:pt x="1929329" y="2346543"/>
                    <a:pt x="1928366" y="2319085"/>
                  </a:cubicBezTo>
                  <a:cubicBezTo>
                    <a:pt x="1927597" y="2296698"/>
                    <a:pt x="1910592" y="2283529"/>
                    <a:pt x="1893179" y="2283412"/>
                  </a:cubicBezTo>
                  <a:close/>
                  <a:moveTo>
                    <a:pt x="1887187" y="3191894"/>
                  </a:moveTo>
                  <a:cubicBezTo>
                    <a:pt x="1853965" y="3191670"/>
                    <a:pt x="1840657" y="3232599"/>
                    <a:pt x="1861748" y="3252222"/>
                  </a:cubicBezTo>
                  <a:cubicBezTo>
                    <a:pt x="1887712" y="3276390"/>
                    <a:pt x="1923317" y="3255113"/>
                    <a:pt x="1922373" y="3227557"/>
                  </a:cubicBezTo>
                  <a:cubicBezTo>
                    <a:pt x="1921605" y="3205180"/>
                    <a:pt x="1904600" y="3192011"/>
                    <a:pt x="1887187" y="3191894"/>
                  </a:cubicBezTo>
                  <a:close/>
                  <a:moveTo>
                    <a:pt x="1905164" y="466439"/>
                  </a:moveTo>
                  <a:cubicBezTo>
                    <a:pt x="1871875" y="466215"/>
                    <a:pt x="1858683" y="507183"/>
                    <a:pt x="1879725" y="526767"/>
                  </a:cubicBezTo>
                  <a:cubicBezTo>
                    <a:pt x="1905699" y="550945"/>
                    <a:pt x="1941314" y="529609"/>
                    <a:pt x="1940351" y="502102"/>
                  </a:cubicBezTo>
                  <a:cubicBezTo>
                    <a:pt x="1939582" y="479725"/>
                    <a:pt x="1922578" y="466556"/>
                    <a:pt x="1905164" y="466439"/>
                  </a:cubicBezTo>
                  <a:close/>
                  <a:moveTo>
                    <a:pt x="1899172" y="1374921"/>
                  </a:moveTo>
                  <a:cubicBezTo>
                    <a:pt x="1865921" y="1374697"/>
                    <a:pt x="1852652" y="1415645"/>
                    <a:pt x="1873733" y="1435249"/>
                  </a:cubicBezTo>
                  <a:cubicBezTo>
                    <a:pt x="1899697" y="1459417"/>
                    <a:pt x="1935302" y="1438139"/>
                    <a:pt x="1934358" y="1410594"/>
                  </a:cubicBezTo>
                  <a:cubicBezTo>
                    <a:pt x="1933590" y="1388207"/>
                    <a:pt x="1916585" y="1375037"/>
                    <a:pt x="1899172" y="1374921"/>
                  </a:cubicBezTo>
                  <a:close/>
                  <a:moveTo>
                    <a:pt x="1896176" y="1829171"/>
                  </a:moveTo>
                  <a:cubicBezTo>
                    <a:pt x="1863003" y="1828947"/>
                    <a:pt x="1849607" y="1869837"/>
                    <a:pt x="1870727" y="1889499"/>
                  </a:cubicBezTo>
                  <a:cubicBezTo>
                    <a:pt x="1896555" y="1913541"/>
                    <a:pt x="1932306" y="1892536"/>
                    <a:pt x="1931362" y="1864835"/>
                  </a:cubicBezTo>
                  <a:cubicBezTo>
                    <a:pt x="1930584" y="1842409"/>
                    <a:pt x="1913443" y="1829278"/>
                    <a:pt x="1896176" y="1829171"/>
                  </a:cubicBezTo>
                  <a:close/>
                  <a:moveTo>
                    <a:pt x="1539048" y="9755"/>
                  </a:moveTo>
                  <a:cubicBezTo>
                    <a:pt x="1505827" y="9531"/>
                    <a:pt x="1492519" y="50460"/>
                    <a:pt x="1513600" y="70083"/>
                  </a:cubicBezTo>
                  <a:cubicBezTo>
                    <a:pt x="1539554" y="94241"/>
                    <a:pt x="1575188" y="72983"/>
                    <a:pt x="1574225" y="45428"/>
                  </a:cubicBezTo>
                  <a:cubicBezTo>
                    <a:pt x="1573466" y="23041"/>
                    <a:pt x="1556461" y="9872"/>
                    <a:pt x="1539048" y="9755"/>
                  </a:cubicBezTo>
                  <a:close/>
                  <a:moveTo>
                    <a:pt x="1530060" y="1372487"/>
                  </a:moveTo>
                  <a:cubicBezTo>
                    <a:pt x="1496838" y="1372263"/>
                    <a:pt x="1483530" y="1413202"/>
                    <a:pt x="1504621" y="1432815"/>
                  </a:cubicBezTo>
                  <a:cubicBezTo>
                    <a:pt x="1530585" y="1456983"/>
                    <a:pt x="1566190" y="1435706"/>
                    <a:pt x="1565246" y="1408151"/>
                  </a:cubicBezTo>
                  <a:cubicBezTo>
                    <a:pt x="1564468" y="1385773"/>
                    <a:pt x="1547463" y="1372604"/>
                    <a:pt x="1530060" y="1372487"/>
                  </a:cubicBezTo>
                  <a:close/>
                  <a:moveTo>
                    <a:pt x="1881194" y="4100385"/>
                  </a:moveTo>
                  <a:cubicBezTo>
                    <a:pt x="1847963" y="4100161"/>
                    <a:pt x="1834665" y="4141090"/>
                    <a:pt x="1855746" y="4160713"/>
                  </a:cubicBezTo>
                  <a:cubicBezTo>
                    <a:pt x="1881710" y="4184881"/>
                    <a:pt x="1917334" y="4163604"/>
                    <a:pt x="1916371" y="4136048"/>
                  </a:cubicBezTo>
                  <a:cubicBezTo>
                    <a:pt x="1915602" y="4113671"/>
                    <a:pt x="1898598" y="4100502"/>
                    <a:pt x="1881194" y="4100385"/>
                  </a:cubicBezTo>
                  <a:close/>
                  <a:moveTo>
                    <a:pt x="1533056" y="918237"/>
                  </a:moveTo>
                  <a:cubicBezTo>
                    <a:pt x="1499834" y="918022"/>
                    <a:pt x="1486526" y="958942"/>
                    <a:pt x="1507617" y="978574"/>
                  </a:cubicBezTo>
                  <a:cubicBezTo>
                    <a:pt x="1533591" y="1002752"/>
                    <a:pt x="1569205" y="981416"/>
                    <a:pt x="1568242" y="953919"/>
                  </a:cubicBezTo>
                  <a:cubicBezTo>
                    <a:pt x="1567464" y="931533"/>
                    <a:pt x="1550459" y="918353"/>
                    <a:pt x="1533056" y="918237"/>
                  </a:cubicBezTo>
                  <a:close/>
                  <a:moveTo>
                    <a:pt x="1527063" y="1826728"/>
                  </a:moveTo>
                  <a:cubicBezTo>
                    <a:pt x="1493852" y="1826504"/>
                    <a:pt x="1480524" y="1867433"/>
                    <a:pt x="1501615" y="1887056"/>
                  </a:cubicBezTo>
                  <a:cubicBezTo>
                    <a:pt x="1527579" y="1911224"/>
                    <a:pt x="1563184" y="1889947"/>
                    <a:pt x="1562240" y="1862391"/>
                  </a:cubicBezTo>
                  <a:cubicBezTo>
                    <a:pt x="1561471" y="1840014"/>
                    <a:pt x="1544467" y="1826845"/>
                    <a:pt x="1527063" y="1826728"/>
                  </a:cubicBezTo>
                  <a:close/>
                  <a:moveTo>
                    <a:pt x="1524057" y="2280969"/>
                  </a:moveTo>
                  <a:cubicBezTo>
                    <a:pt x="1490875" y="2280745"/>
                    <a:pt x="1477499" y="2321645"/>
                    <a:pt x="1498609" y="2341297"/>
                  </a:cubicBezTo>
                  <a:cubicBezTo>
                    <a:pt x="1524437" y="2365339"/>
                    <a:pt x="1560187" y="2344334"/>
                    <a:pt x="1559244" y="2316632"/>
                  </a:cubicBezTo>
                  <a:cubicBezTo>
                    <a:pt x="1558475" y="2294255"/>
                    <a:pt x="1541471" y="2281086"/>
                    <a:pt x="1524057" y="2280969"/>
                  </a:cubicBezTo>
                  <a:close/>
                  <a:moveTo>
                    <a:pt x="1536052" y="463996"/>
                  </a:moveTo>
                  <a:cubicBezTo>
                    <a:pt x="1502743" y="463772"/>
                    <a:pt x="1489581" y="504759"/>
                    <a:pt x="1510613" y="524324"/>
                  </a:cubicBezTo>
                  <a:cubicBezTo>
                    <a:pt x="1536587" y="548502"/>
                    <a:pt x="1572202" y="527166"/>
                    <a:pt x="1571239" y="499659"/>
                  </a:cubicBezTo>
                  <a:cubicBezTo>
                    <a:pt x="1570470" y="477321"/>
                    <a:pt x="1553504" y="464113"/>
                    <a:pt x="1536052" y="463996"/>
                  </a:cubicBezTo>
                  <a:close/>
                  <a:moveTo>
                    <a:pt x="1902168" y="920680"/>
                  </a:moveTo>
                  <a:cubicBezTo>
                    <a:pt x="1868966" y="920466"/>
                    <a:pt x="1855619" y="961375"/>
                    <a:pt x="1876729" y="981008"/>
                  </a:cubicBezTo>
                  <a:cubicBezTo>
                    <a:pt x="1902703" y="1005186"/>
                    <a:pt x="1938318" y="983860"/>
                    <a:pt x="1937354" y="956343"/>
                  </a:cubicBezTo>
                  <a:cubicBezTo>
                    <a:pt x="1936586" y="933966"/>
                    <a:pt x="1919581" y="920797"/>
                    <a:pt x="1902168" y="920680"/>
                  </a:cubicBezTo>
                  <a:close/>
                  <a:moveTo>
                    <a:pt x="56578" y="908493"/>
                  </a:moveTo>
                  <a:cubicBezTo>
                    <a:pt x="23347" y="908270"/>
                    <a:pt x="10048" y="949208"/>
                    <a:pt x="31139" y="968821"/>
                  </a:cubicBezTo>
                  <a:cubicBezTo>
                    <a:pt x="57103" y="992990"/>
                    <a:pt x="92708" y="971712"/>
                    <a:pt x="91764" y="944167"/>
                  </a:cubicBezTo>
                  <a:cubicBezTo>
                    <a:pt x="90986" y="921780"/>
                    <a:pt x="73991" y="908600"/>
                    <a:pt x="56578" y="908493"/>
                  </a:cubicBezTo>
                  <a:close/>
                  <a:moveTo>
                    <a:pt x="410709" y="3182141"/>
                  </a:moveTo>
                  <a:cubicBezTo>
                    <a:pt x="377536" y="3181917"/>
                    <a:pt x="364140" y="3222807"/>
                    <a:pt x="385260" y="3242469"/>
                  </a:cubicBezTo>
                  <a:cubicBezTo>
                    <a:pt x="411088" y="3266510"/>
                    <a:pt x="446839" y="3245506"/>
                    <a:pt x="445895" y="3217804"/>
                  </a:cubicBezTo>
                  <a:cubicBezTo>
                    <a:pt x="445117" y="3195427"/>
                    <a:pt x="428122" y="3182258"/>
                    <a:pt x="410709" y="3182141"/>
                  </a:cubicBezTo>
                  <a:close/>
                  <a:moveTo>
                    <a:pt x="59574" y="454243"/>
                  </a:moveTo>
                  <a:cubicBezTo>
                    <a:pt x="26285" y="454019"/>
                    <a:pt x="13093" y="494987"/>
                    <a:pt x="34135" y="514571"/>
                  </a:cubicBezTo>
                  <a:cubicBezTo>
                    <a:pt x="60099" y="538739"/>
                    <a:pt x="95704" y="517462"/>
                    <a:pt x="94760" y="489906"/>
                  </a:cubicBezTo>
                  <a:cubicBezTo>
                    <a:pt x="93992" y="467529"/>
                    <a:pt x="76987" y="454360"/>
                    <a:pt x="59574" y="454243"/>
                  </a:cubicBezTo>
                  <a:close/>
                  <a:moveTo>
                    <a:pt x="53582" y="1362734"/>
                  </a:moveTo>
                  <a:cubicBezTo>
                    <a:pt x="20496" y="1362520"/>
                    <a:pt x="6955" y="1403352"/>
                    <a:pt x="28133" y="1423062"/>
                  </a:cubicBezTo>
                  <a:cubicBezTo>
                    <a:pt x="54097" y="1447230"/>
                    <a:pt x="89712" y="1425953"/>
                    <a:pt x="88768" y="1398407"/>
                  </a:cubicBezTo>
                  <a:cubicBezTo>
                    <a:pt x="87990" y="1375972"/>
                    <a:pt x="70849" y="1362851"/>
                    <a:pt x="53582" y="1362734"/>
                  </a:cubicBezTo>
                  <a:close/>
                  <a:moveTo>
                    <a:pt x="407713" y="3636382"/>
                  </a:moveTo>
                  <a:cubicBezTo>
                    <a:pt x="374423" y="3636158"/>
                    <a:pt x="361232" y="3677126"/>
                    <a:pt x="382274" y="3696710"/>
                  </a:cubicBezTo>
                  <a:cubicBezTo>
                    <a:pt x="408267" y="3720897"/>
                    <a:pt x="443862" y="3699513"/>
                    <a:pt x="442899" y="3672045"/>
                  </a:cubicBezTo>
                  <a:cubicBezTo>
                    <a:pt x="442130" y="3649668"/>
                    <a:pt x="425126" y="3636498"/>
                    <a:pt x="407713" y="3636382"/>
                  </a:cubicBezTo>
                  <a:close/>
                  <a:moveTo>
                    <a:pt x="404716" y="4090632"/>
                  </a:moveTo>
                  <a:cubicBezTo>
                    <a:pt x="371407" y="4090408"/>
                    <a:pt x="358245" y="4131396"/>
                    <a:pt x="379277" y="4150960"/>
                  </a:cubicBezTo>
                  <a:cubicBezTo>
                    <a:pt x="405251" y="4175138"/>
                    <a:pt x="440866" y="4153831"/>
                    <a:pt x="439903" y="4126296"/>
                  </a:cubicBezTo>
                  <a:cubicBezTo>
                    <a:pt x="439134" y="4103918"/>
                    <a:pt x="422129" y="4090749"/>
                    <a:pt x="404716" y="4090632"/>
                  </a:cubicBezTo>
                  <a:close/>
                  <a:moveTo>
                    <a:pt x="37462" y="10212"/>
                  </a:moveTo>
                  <a:cubicBezTo>
                    <a:pt x="16002" y="29893"/>
                    <a:pt x="29067" y="70657"/>
                    <a:pt x="62103" y="70871"/>
                  </a:cubicBezTo>
                  <a:cubicBezTo>
                    <a:pt x="95403" y="71095"/>
                    <a:pt x="108574" y="30117"/>
                    <a:pt x="87542" y="10543"/>
                  </a:cubicBezTo>
                  <a:cubicBezTo>
                    <a:pt x="71501" y="-4388"/>
                    <a:pt x="50352" y="-2509"/>
                    <a:pt x="37462" y="10212"/>
                  </a:cubicBezTo>
                  <a:close/>
                  <a:moveTo>
                    <a:pt x="50585" y="1816975"/>
                  </a:moveTo>
                  <a:cubicBezTo>
                    <a:pt x="17354" y="1816751"/>
                    <a:pt x="4056" y="1857680"/>
                    <a:pt x="25146" y="1877303"/>
                  </a:cubicBezTo>
                  <a:cubicBezTo>
                    <a:pt x="51120" y="1901481"/>
                    <a:pt x="86735" y="1880145"/>
                    <a:pt x="85772" y="1852638"/>
                  </a:cubicBezTo>
                  <a:cubicBezTo>
                    <a:pt x="85003" y="1830300"/>
                    <a:pt x="68037" y="1817092"/>
                    <a:pt x="50585" y="1816975"/>
                  </a:cubicBezTo>
                  <a:close/>
                  <a:moveTo>
                    <a:pt x="38591" y="3633948"/>
                  </a:moveTo>
                  <a:cubicBezTo>
                    <a:pt x="5408" y="3633724"/>
                    <a:pt x="-7968" y="3674624"/>
                    <a:pt x="13152" y="3694276"/>
                  </a:cubicBezTo>
                  <a:cubicBezTo>
                    <a:pt x="38980" y="3718318"/>
                    <a:pt x="74730" y="3697313"/>
                    <a:pt x="73787" y="3669621"/>
                  </a:cubicBezTo>
                  <a:cubicBezTo>
                    <a:pt x="73009" y="3647225"/>
                    <a:pt x="56014" y="3634065"/>
                    <a:pt x="38591" y="3633948"/>
                  </a:cubicBezTo>
                  <a:close/>
                  <a:moveTo>
                    <a:pt x="47589" y="2271216"/>
                  </a:moveTo>
                  <a:cubicBezTo>
                    <a:pt x="14348" y="2270992"/>
                    <a:pt x="1069" y="2311931"/>
                    <a:pt x="22140" y="2331544"/>
                  </a:cubicBezTo>
                  <a:cubicBezTo>
                    <a:pt x="48134" y="2355732"/>
                    <a:pt x="83729" y="2334347"/>
                    <a:pt x="82766" y="2306889"/>
                  </a:cubicBezTo>
                  <a:cubicBezTo>
                    <a:pt x="82007" y="2284502"/>
                    <a:pt x="64993" y="2271333"/>
                    <a:pt x="47589" y="2271216"/>
                  </a:cubicBezTo>
                  <a:close/>
                  <a:moveTo>
                    <a:pt x="4122406" y="97706"/>
                  </a:moveTo>
                  <a:cubicBezTo>
                    <a:pt x="4155666" y="97921"/>
                    <a:pt x="4168906" y="56972"/>
                    <a:pt x="4147854" y="37378"/>
                  </a:cubicBezTo>
                  <a:cubicBezTo>
                    <a:pt x="4122007" y="13327"/>
                    <a:pt x="4086363" y="34274"/>
                    <a:pt x="4087219" y="62043"/>
                  </a:cubicBezTo>
                  <a:cubicBezTo>
                    <a:pt x="4088075" y="84508"/>
                    <a:pt x="4105109" y="97590"/>
                    <a:pt x="4122406" y="97706"/>
                  </a:cubicBezTo>
                  <a:close/>
                  <a:moveTo>
                    <a:pt x="35594" y="4088189"/>
                  </a:moveTo>
                  <a:cubicBezTo>
                    <a:pt x="2305" y="4087965"/>
                    <a:pt x="-10886" y="4128933"/>
                    <a:pt x="10155" y="4148517"/>
                  </a:cubicBezTo>
                  <a:cubicBezTo>
                    <a:pt x="35983" y="4172559"/>
                    <a:pt x="71647" y="4151622"/>
                    <a:pt x="70781" y="4123852"/>
                  </a:cubicBezTo>
                  <a:cubicBezTo>
                    <a:pt x="69925" y="4101388"/>
                    <a:pt x="52891" y="4088306"/>
                    <a:pt x="35594" y="4088189"/>
                  </a:cubicBezTo>
                  <a:close/>
                  <a:moveTo>
                    <a:pt x="794822" y="913370"/>
                  </a:moveTo>
                  <a:cubicBezTo>
                    <a:pt x="761591" y="913146"/>
                    <a:pt x="748292" y="954075"/>
                    <a:pt x="769373" y="973698"/>
                  </a:cubicBezTo>
                  <a:cubicBezTo>
                    <a:pt x="795337" y="997866"/>
                    <a:pt x="830961" y="976589"/>
                    <a:pt x="829998" y="949033"/>
                  </a:cubicBezTo>
                  <a:cubicBezTo>
                    <a:pt x="829230" y="926656"/>
                    <a:pt x="812225" y="913477"/>
                    <a:pt x="794822" y="913370"/>
                  </a:cubicBezTo>
                  <a:close/>
                  <a:moveTo>
                    <a:pt x="44593" y="2725467"/>
                  </a:moveTo>
                  <a:cubicBezTo>
                    <a:pt x="11371" y="2725243"/>
                    <a:pt x="-1946" y="2766172"/>
                    <a:pt x="19154" y="2785795"/>
                  </a:cubicBezTo>
                  <a:cubicBezTo>
                    <a:pt x="45118" y="2809963"/>
                    <a:pt x="80723" y="2788685"/>
                    <a:pt x="79779" y="2761130"/>
                  </a:cubicBezTo>
                  <a:cubicBezTo>
                    <a:pt x="79001" y="2738753"/>
                    <a:pt x="61996" y="2725574"/>
                    <a:pt x="44593" y="2725467"/>
                  </a:cubicBezTo>
                  <a:close/>
                  <a:moveTo>
                    <a:pt x="41597" y="3179707"/>
                  </a:moveTo>
                  <a:cubicBezTo>
                    <a:pt x="8346" y="3179483"/>
                    <a:pt x="-4923" y="3220432"/>
                    <a:pt x="16158" y="3240035"/>
                  </a:cubicBezTo>
                  <a:cubicBezTo>
                    <a:pt x="42122" y="3264204"/>
                    <a:pt x="77727" y="3242926"/>
                    <a:pt x="76783" y="3215381"/>
                  </a:cubicBezTo>
                  <a:cubicBezTo>
                    <a:pt x="76005" y="3192993"/>
                    <a:pt x="59000" y="3179824"/>
                    <a:pt x="41597" y="3179707"/>
                  </a:cubicBezTo>
                  <a:close/>
                  <a:moveTo>
                    <a:pt x="773838" y="4093066"/>
                  </a:moveTo>
                  <a:cubicBezTo>
                    <a:pt x="740607" y="4092842"/>
                    <a:pt x="727319" y="4133780"/>
                    <a:pt x="748399" y="4153394"/>
                  </a:cubicBezTo>
                  <a:cubicBezTo>
                    <a:pt x="774364" y="4177562"/>
                    <a:pt x="809968" y="4156284"/>
                    <a:pt x="809025" y="4128739"/>
                  </a:cubicBezTo>
                  <a:cubicBezTo>
                    <a:pt x="808246" y="4106352"/>
                    <a:pt x="791242" y="4093182"/>
                    <a:pt x="773838" y="4093066"/>
                  </a:cubicBezTo>
                  <a:close/>
                  <a:moveTo>
                    <a:pt x="782827" y="2730333"/>
                  </a:moveTo>
                  <a:cubicBezTo>
                    <a:pt x="749654" y="2730119"/>
                    <a:pt x="736259" y="2771000"/>
                    <a:pt x="757378" y="2790661"/>
                  </a:cubicBezTo>
                  <a:cubicBezTo>
                    <a:pt x="783343" y="2814829"/>
                    <a:pt x="818957" y="2793552"/>
                    <a:pt x="818013" y="2765997"/>
                  </a:cubicBezTo>
                  <a:cubicBezTo>
                    <a:pt x="817235" y="2743629"/>
                    <a:pt x="800240" y="2730450"/>
                    <a:pt x="782827" y="2730333"/>
                  </a:cubicBezTo>
                  <a:close/>
                  <a:moveTo>
                    <a:pt x="776834" y="3638825"/>
                  </a:moveTo>
                  <a:cubicBezTo>
                    <a:pt x="743603" y="3638601"/>
                    <a:pt x="730305" y="3679530"/>
                    <a:pt x="751386" y="3699153"/>
                  </a:cubicBezTo>
                  <a:cubicBezTo>
                    <a:pt x="777360" y="3723331"/>
                    <a:pt x="812974" y="3702024"/>
                    <a:pt x="812011" y="3674488"/>
                  </a:cubicBezTo>
                  <a:cubicBezTo>
                    <a:pt x="811252" y="3652111"/>
                    <a:pt x="794238" y="3638941"/>
                    <a:pt x="776834" y="3638825"/>
                  </a:cubicBezTo>
                  <a:close/>
                  <a:moveTo>
                    <a:pt x="779831" y="3184584"/>
                  </a:moveTo>
                  <a:cubicBezTo>
                    <a:pt x="746522" y="3184360"/>
                    <a:pt x="733360" y="3225348"/>
                    <a:pt x="754392" y="3244912"/>
                  </a:cubicBezTo>
                  <a:cubicBezTo>
                    <a:pt x="780385" y="3269099"/>
                    <a:pt x="815980" y="3247715"/>
                    <a:pt x="815017" y="3220257"/>
                  </a:cubicBezTo>
                  <a:cubicBezTo>
                    <a:pt x="814249" y="3197909"/>
                    <a:pt x="797283" y="3184701"/>
                    <a:pt x="779831" y="3184584"/>
                  </a:cubicBezTo>
                  <a:close/>
                  <a:moveTo>
                    <a:pt x="791816" y="1367611"/>
                  </a:moveTo>
                  <a:cubicBezTo>
                    <a:pt x="758585" y="1367387"/>
                    <a:pt x="745286" y="1408316"/>
                    <a:pt x="766377" y="1427939"/>
                  </a:cubicBezTo>
                  <a:cubicBezTo>
                    <a:pt x="792370" y="1452126"/>
                    <a:pt x="827965" y="1430742"/>
                    <a:pt x="827002" y="1403274"/>
                  </a:cubicBezTo>
                  <a:cubicBezTo>
                    <a:pt x="826234" y="1380936"/>
                    <a:pt x="809268" y="1367728"/>
                    <a:pt x="791816" y="1367611"/>
                  </a:cubicBezTo>
                  <a:close/>
                  <a:moveTo>
                    <a:pt x="788819" y="1821852"/>
                  </a:moveTo>
                  <a:cubicBezTo>
                    <a:pt x="755598" y="1821628"/>
                    <a:pt x="742290" y="1862557"/>
                    <a:pt x="763381" y="1882180"/>
                  </a:cubicBezTo>
                  <a:cubicBezTo>
                    <a:pt x="789354" y="1906358"/>
                    <a:pt x="824969" y="1885051"/>
                    <a:pt x="824006" y="1857525"/>
                  </a:cubicBezTo>
                  <a:cubicBezTo>
                    <a:pt x="823237" y="1835138"/>
                    <a:pt x="806233" y="1821968"/>
                    <a:pt x="788819" y="1821852"/>
                  </a:cubicBezTo>
                  <a:close/>
                  <a:moveTo>
                    <a:pt x="785823" y="2276092"/>
                  </a:moveTo>
                  <a:cubicBezTo>
                    <a:pt x="752602" y="2275869"/>
                    <a:pt x="739294" y="2316808"/>
                    <a:pt x="760384" y="2336420"/>
                  </a:cubicBezTo>
                  <a:cubicBezTo>
                    <a:pt x="786349" y="2360589"/>
                    <a:pt x="821953" y="2339311"/>
                    <a:pt x="821010" y="2311766"/>
                  </a:cubicBezTo>
                  <a:cubicBezTo>
                    <a:pt x="820241" y="2289379"/>
                    <a:pt x="803236" y="2276209"/>
                    <a:pt x="785823" y="2276092"/>
                  </a:cubicBezTo>
                  <a:close/>
                  <a:moveTo>
                    <a:pt x="413705" y="2727900"/>
                  </a:moveTo>
                  <a:cubicBezTo>
                    <a:pt x="380484" y="2727676"/>
                    <a:pt x="367176" y="2768615"/>
                    <a:pt x="388256" y="2788228"/>
                  </a:cubicBezTo>
                  <a:cubicBezTo>
                    <a:pt x="414221" y="2812396"/>
                    <a:pt x="449825" y="2791119"/>
                    <a:pt x="448882" y="2763573"/>
                  </a:cubicBezTo>
                  <a:cubicBezTo>
                    <a:pt x="448123" y="2741186"/>
                    <a:pt x="431118" y="2728017"/>
                    <a:pt x="413705" y="2727900"/>
                  </a:cubicBezTo>
                  <a:close/>
                  <a:moveTo>
                    <a:pt x="419697" y="1819418"/>
                  </a:moveTo>
                  <a:cubicBezTo>
                    <a:pt x="386389" y="1819194"/>
                    <a:pt x="373226" y="1860182"/>
                    <a:pt x="394259" y="1879746"/>
                  </a:cubicBezTo>
                  <a:cubicBezTo>
                    <a:pt x="420252" y="1903934"/>
                    <a:pt x="455847" y="1882549"/>
                    <a:pt x="454884" y="1855082"/>
                  </a:cubicBezTo>
                  <a:cubicBezTo>
                    <a:pt x="454115" y="1832704"/>
                    <a:pt x="437111" y="1819525"/>
                    <a:pt x="419697" y="1819418"/>
                  </a:cubicBezTo>
                  <a:close/>
                  <a:moveTo>
                    <a:pt x="416701" y="2273659"/>
                  </a:moveTo>
                  <a:cubicBezTo>
                    <a:pt x="383480" y="2273435"/>
                    <a:pt x="370172" y="2314364"/>
                    <a:pt x="391262" y="2333987"/>
                  </a:cubicBezTo>
                  <a:cubicBezTo>
                    <a:pt x="417236" y="2358165"/>
                    <a:pt x="452851" y="2336859"/>
                    <a:pt x="451888" y="2309323"/>
                  </a:cubicBezTo>
                  <a:cubicBezTo>
                    <a:pt x="451119" y="2286945"/>
                    <a:pt x="434115" y="2273776"/>
                    <a:pt x="416701" y="2273659"/>
                  </a:cubicBezTo>
                  <a:close/>
                  <a:moveTo>
                    <a:pt x="422704" y="1365168"/>
                  </a:moveTo>
                  <a:cubicBezTo>
                    <a:pt x="389395" y="1364944"/>
                    <a:pt x="376233" y="1405931"/>
                    <a:pt x="397265" y="1425496"/>
                  </a:cubicBezTo>
                  <a:cubicBezTo>
                    <a:pt x="423258" y="1449683"/>
                    <a:pt x="458853" y="1428299"/>
                    <a:pt x="457890" y="1400831"/>
                  </a:cubicBezTo>
                  <a:cubicBezTo>
                    <a:pt x="457112" y="1378493"/>
                    <a:pt x="440146" y="1365284"/>
                    <a:pt x="422704" y="1365168"/>
                  </a:cubicBezTo>
                  <a:close/>
                  <a:moveTo>
                    <a:pt x="425700" y="910927"/>
                  </a:moveTo>
                  <a:cubicBezTo>
                    <a:pt x="392478" y="910703"/>
                    <a:pt x="379170" y="951632"/>
                    <a:pt x="400251" y="971255"/>
                  </a:cubicBezTo>
                  <a:cubicBezTo>
                    <a:pt x="426235" y="995433"/>
                    <a:pt x="461820" y="974116"/>
                    <a:pt x="460886" y="946590"/>
                  </a:cubicBezTo>
                  <a:cubicBezTo>
                    <a:pt x="460108" y="924213"/>
                    <a:pt x="443103" y="911044"/>
                    <a:pt x="425700" y="910927"/>
                  </a:cubicBezTo>
                  <a:close/>
                  <a:moveTo>
                    <a:pt x="431692" y="2445"/>
                  </a:moveTo>
                  <a:cubicBezTo>
                    <a:pt x="398461" y="2221"/>
                    <a:pt x="385163" y="43150"/>
                    <a:pt x="406253" y="62773"/>
                  </a:cubicBezTo>
                  <a:cubicBezTo>
                    <a:pt x="432218" y="86941"/>
                    <a:pt x="467822" y="65664"/>
                    <a:pt x="466879" y="38109"/>
                  </a:cubicBezTo>
                  <a:cubicBezTo>
                    <a:pt x="466110" y="15731"/>
                    <a:pt x="449105" y="2552"/>
                    <a:pt x="431692" y="2445"/>
                  </a:cubicBezTo>
                  <a:close/>
                  <a:moveTo>
                    <a:pt x="428696" y="456686"/>
                  </a:moveTo>
                  <a:cubicBezTo>
                    <a:pt x="395475" y="456462"/>
                    <a:pt x="382157" y="497391"/>
                    <a:pt x="403257" y="517014"/>
                  </a:cubicBezTo>
                  <a:cubicBezTo>
                    <a:pt x="429221" y="541182"/>
                    <a:pt x="464826" y="519905"/>
                    <a:pt x="463882" y="492359"/>
                  </a:cubicBezTo>
                  <a:cubicBezTo>
                    <a:pt x="463114" y="469972"/>
                    <a:pt x="446109" y="456803"/>
                    <a:pt x="428696" y="456686"/>
                  </a:cubicBezTo>
                  <a:close/>
                  <a:moveTo>
                    <a:pt x="3738779" y="2295598"/>
                  </a:moveTo>
                  <a:cubicBezTo>
                    <a:pt x="3705694" y="2295384"/>
                    <a:pt x="3692153" y="2336216"/>
                    <a:pt x="3713331" y="2355926"/>
                  </a:cubicBezTo>
                  <a:cubicBezTo>
                    <a:pt x="3739295" y="2380094"/>
                    <a:pt x="3774919" y="2358817"/>
                    <a:pt x="3773956" y="2331262"/>
                  </a:cubicBezTo>
                  <a:cubicBezTo>
                    <a:pt x="3773187" y="2308884"/>
                    <a:pt x="3756183" y="2295715"/>
                    <a:pt x="3738779" y="2295598"/>
                  </a:cubicBezTo>
                  <a:close/>
                  <a:moveTo>
                    <a:pt x="3381642" y="476192"/>
                  </a:moveTo>
                  <a:cubicBezTo>
                    <a:pt x="3348392" y="475978"/>
                    <a:pt x="3335132" y="516907"/>
                    <a:pt x="3356204" y="536520"/>
                  </a:cubicBezTo>
                  <a:cubicBezTo>
                    <a:pt x="3382032" y="560561"/>
                    <a:pt x="3417782" y="539557"/>
                    <a:pt x="3416838" y="511865"/>
                  </a:cubicBezTo>
                  <a:cubicBezTo>
                    <a:pt x="3416050" y="489468"/>
                    <a:pt x="3399056" y="476309"/>
                    <a:pt x="3381642" y="476192"/>
                  </a:cubicBezTo>
                  <a:close/>
                  <a:moveTo>
                    <a:pt x="3384638" y="21951"/>
                  </a:moveTo>
                  <a:cubicBezTo>
                    <a:pt x="3351398" y="21727"/>
                    <a:pt x="3338119" y="62676"/>
                    <a:pt x="3359200" y="82279"/>
                  </a:cubicBezTo>
                  <a:cubicBezTo>
                    <a:pt x="3385164" y="106447"/>
                    <a:pt x="3420769" y="85170"/>
                    <a:pt x="3419825" y="57624"/>
                  </a:cubicBezTo>
                  <a:cubicBezTo>
                    <a:pt x="3419057" y="35237"/>
                    <a:pt x="3402052" y="22058"/>
                    <a:pt x="3384638" y="21951"/>
                  </a:cubicBezTo>
                  <a:close/>
                  <a:moveTo>
                    <a:pt x="3378646" y="930433"/>
                  </a:moveTo>
                  <a:cubicBezTo>
                    <a:pt x="3345415" y="930209"/>
                    <a:pt x="3332117" y="971138"/>
                    <a:pt x="3353207" y="990761"/>
                  </a:cubicBezTo>
                  <a:cubicBezTo>
                    <a:pt x="3379171" y="1014929"/>
                    <a:pt x="3414796" y="993632"/>
                    <a:pt x="3413832" y="966096"/>
                  </a:cubicBezTo>
                  <a:cubicBezTo>
                    <a:pt x="3413064" y="943719"/>
                    <a:pt x="3396059" y="930549"/>
                    <a:pt x="3378646" y="930433"/>
                  </a:cubicBezTo>
                  <a:close/>
                  <a:moveTo>
                    <a:pt x="3375650" y="1384674"/>
                  </a:moveTo>
                  <a:cubicBezTo>
                    <a:pt x="3342341" y="1384450"/>
                    <a:pt x="3329179" y="1425437"/>
                    <a:pt x="3350211" y="1445002"/>
                  </a:cubicBezTo>
                  <a:cubicBezTo>
                    <a:pt x="3376185" y="1469179"/>
                    <a:pt x="3411799" y="1447873"/>
                    <a:pt x="3410836" y="1420347"/>
                  </a:cubicBezTo>
                  <a:cubicBezTo>
                    <a:pt x="3410068" y="1397960"/>
                    <a:pt x="3393063" y="1384790"/>
                    <a:pt x="3375650" y="1384674"/>
                  </a:cubicBezTo>
                  <a:close/>
                  <a:moveTo>
                    <a:pt x="3732777" y="3204090"/>
                  </a:moveTo>
                  <a:cubicBezTo>
                    <a:pt x="3699546" y="3203866"/>
                    <a:pt x="3686257" y="3244805"/>
                    <a:pt x="3707338" y="3264418"/>
                  </a:cubicBezTo>
                  <a:cubicBezTo>
                    <a:pt x="3733312" y="3288596"/>
                    <a:pt x="3768927" y="3267289"/>
                    <a:pt x="3767964" y="3239753"/>
                  </a:cubicBezTo>
                  <a:cubicBezTo>
                    <a:pt x="3767195" y="3217376"/>
                    <a:pt x="3750190" y="3204206"/>
                    <a:pt x="3732777" y="3204090"/>
                  </a:cubicBezTo>
                  <a:close/>
                  <a:moveTo>
                    <a:pt x="3726785" y="4112571"/>
                  </a:moveTo>
                  <a:cubicBezTo>
                    <a:pt x="3693573" y="4112347"/>
                    <a:pt x="3680246" y="4153277"/>
                    <a:pt x="3701346" y="4172899"/>
                  </a:cubicBezTo>
                  <a:cubicBezTo>
                    <a:pt x="3727339" y="4197107"/>
                    <a:pt x="3762915" y="4175703"/>
                    <a:pt x="3761971" y="4148245"/>
                  </a:cubicBezTo>
                  <a:cubicBezTo>
                    <a:pt x="3761202" y="4125857"/>
                    <a:pt x="3744198" y="4112688"/>
                    <a:pt x="3726785" y="4112571"/>
                  </a:cubicBezTo>
                  <a:close/>
                  <a:moveTo>
                    <a:pt x="3729781" y="3658331"/>
                  </a:moveTo>
                  <a:cubicBezTo>
                    <a:pt x="3696550" y="3658107"/>
                    <a:pt x="3683251" y="3699045"/>
                    <a:pt x="3704342" y="3718659"/>
                  </a:cubicBezTo>
                  <a:cubicBezTo>
                    <a:pt x="3730306" y="3742827"/>
                    <a:pt x="3765911" y="3721549"/>
                    <a:pt x="3764967" y="3693994"/>
                  </a:cubicBezTo>
                  <a:cubicBezTo>
                    <a:pt x="3764199" y="3671617"/>
                    <a:pt x="3747194" y="3658447"/>
                    <a:pt x="3729781" y="3658331"/>
                  </a:cubicBezTo>
                  <a:close/>
                  <a:moveTo>
                    <a:pt x="3363655" y="3201647"/>
                  </a:moveTo>
                  <a:cubicBezTo>
                    <a:pt x="3330366" y="3201423"/>
                    <a:pt x="3317174" y="3242391"/>
                    <a:pt x="3338216" y="3261975"/>
                  </a:cubicBezTo>
                  <a:cubicBezTo>
                    <a:pt x="3364210" y="3286162"/>
                    <a:pt x="3399805" y="3264778"/>
                    <a:pt x="3398842" y="3237310"/>
                  </a:cubicBezTo>
                  <a:cubicBezTo>
                    <a:pt x="3398073" y="3214972"/>
                    <a:pt x="3381107" y="3201763"/>
                    <a:pt x="3363655" y="3201647"/>
                  </a:cubicBezTo>
                  <a:close/>
                  <a:moveTo>
                    <a:pt x="3735773" y="2749849"/>
                  </a:moveTo>
                  <a:cubicBezTo>
                    <a:pt x="3702552" y="2749625"/>
                    <a:pt x="3689244" y="2790554"/>
                    <a:pt x="3710334" y="2810177"/>
                  </a:cubicBezTo>
                  <a:cubicBezTo>
                    <a:pt x="3736328" y="2834364"/>
                    <a:pt x="3771923" y="2812980"/>
                    <a:pt x="3770960" y="2785512"/>
                  </a:cubicBezTo>
                  <a:cubicBezTo>
                    <a:pt x="3770191" y="2763164"/>
                    <a:pt x="3753225" y="2749956"/>
                    <a:pt x="3735773" y="2749849"/>
                  </a:cubicBezTo>
                  <a:close/>
                  <a:moveTo>
                    <a:pt x="3360659" y="3655887"/>
                  </a:moveTo>
                  <a:cubicBezTo>
                    <a:pt x="3327428" y="3655663"/>
                    <a:pt x="3314130" y="3696603"/>
                    <a:pt x="3335220" y="3716215"/>
                  </a:cubicBezTo>
                  <a:cubicBezTo>
                    <a:pt x="3361194" y="3740393"/>
                    <a:pt x="3396808" y="3719087"/>
                    <a:pt x="3395845" y="3691561"/>
                  </a:cubicBezTo>
                  <a:cubicBezTo>
                    <a:pt x="3395077" y="3669183"/>
                    <a:pt x="3378072" y="3656004"/>
                    <a:pt x="3360659" y="3655887"/>
                  </a:cubicBezTo>
                  <a:close/>
                  <a:moveTo>
                    <a:pt x="3357663" y="4110138"/>
                  </a:moveTo>
                  <a:cubicBezTo>
                    <a:pt x="3324431" y="4109914"/>
                    <a:pt x="3311133" y="4150853"/>
                    <a:pt x="3332224" y="4170466"/>
                  </a:cubicBezTo>
                  <a:cubicBezTo>
                    <a:pt x="3358188" y="4194634"/>
                    <a:pt x="3393793" y="4173357"/>
                    <a:pt x="3392849" y="4145801"/>
                  </a:cubicBezTo>
                  <a:cubicBezTo>
                    <a:pt x="3392081" y="4123424"/>
                    <a:pt x="3375076" y="4110255"/>
                    <a:pt x="3357663" y="4110138"/>
                  </a:cubicBezTo>
                  <a:close/>
                  <a:moveTo>
                    <a:pt x="3372653" y="1838924"/>
                  </a:moveTo>
                  <a:cubicBezTo>
                    <a:pt x="3339432" y="1838700"/>
                    <a:pt x="3326124" y="1879629"/>
                    <a:pt x="3347215" y="1899252"/>
                  </a:cubicBezTo>
                  <a:cubicBezTo>
                    <a:pt x="3373179" y="1923420"/>
                    <a:pt x="3408784" y="1902143"/>
                    <a:pt x="3407840" y="1874587"/>
                  </a:cubicBezTo>
                  <a:cubicBezTo>
                    <a:pt x="3407071" y="1852210"/>
                    <a:pt x="3390057" y="1839031"/>
                    <a:pt x="3372653" y="1838924"/>
                  </a:cubicBezTo>
                  <a:close/>
                  <a:moveTo>
                    <a:pt x="3366661" y="2747406"/>
                  </a:moveTo>
                  <a:cubicBezTo>
                    <a:pt x="3333430" y="2747182"/>
                    <a:pt x="3320122" y="2788111"/>
                    <a:pt x="3341212" y="2807734"/>
                  </a:cubicBezTo>
                  <a:cubicBezTo>
                    <a:pt x="3367177" y="2831902"/>
                    <a:pt x="3402801" y="2810625"/>
                    <a:pt x="3401838" y="2783079"/>
                  </a:cubicBezTo>
                  <a:cubicBezTo>
                    <a:pt x="3401069" y="2760692"/>
                    <a:pt x="3384065" y="2747523"/>
                    <a:pt x="3366661" y="2747406"/>
                  </a:cubicBezTo>
                  <a:close/>
                  <a:moveTo>
                    <a:pt x="3369657" y="2293165"/>
                  </a:moveTo>
                  <a:cubicBezTo>
                    <a:pt x="3336475" y="2292951"/>
                    <a:pt x="3323099" y="2333851"/>
                    <a:pt x="3344209" y="2353493"/>
                  </a:cubicBezTo>
                  <a:cubicBezTo>
                    <a:pt x="3370192" y="2377671"/>
                    <a:pt x="3405778" y="2356355"/>
                    <a:pt x="3404844" y="2328838"/>
                  </a:cubicBezTo>
                  <a:cubicBezTo>
                    <a:pt x="3404065" y="2306403"/>
                    <a:pt x="3386915" y="2293272"/>
                    <a:pt x="3369657" y="2293165"/>
                  </a:cubicBezTo>
                  <a:close/>
                  <a:moveTo>
                    <a:pt x="3753760" y="24384"/>
                  </a:moveTo>
                  <a:cubicBezTo>
                    <a:pt x="3720588" y="24160"/>
                    <a:pt x="3707192" y="65051"/>
                    <a:pt x="3728312" y="84712"/>
                  </a:cubicBezTo>
                  <a:cubicBezTo>
                    <a:pt x="3754276" y="108880"/>
                    <a:pt x="3789891" y="87603"/>
                    <a:pt x="3788947" y="60048"/>
                  </a:cubicBezTo>
                  <a:cubicBezTo>
                    <a:pt x="3788169" y="37670"/>
                    <a:pt x="3771174" y="24501"/>
                    <a:pt x="3753760" y="24384"/>
                  </a:cubicBezTo>
                  <a:close/>
                  <a:moveTo>
                    <a:pt x="4107891" y="2298041"/>
                  </a:moveTo>
                  <a:cubicBezTo>
                    <a:pt x="4074582" y="2297818"/>
                    <a:pt x="4061420" y="2338805"/>
                    <a:pt x="4082453" y="2358369"/>
                  </a:cubicBezTo>
                  <a:cubicBezTo>
                    <a:pt x="4108446" y="2382557"/>
                    <a:pt x="4144041" y="2361173"/>
                    <a:pt x="4143078" y="2333715"/>
                  </a:cubicBezTo>
                  <a:cubicBezTo>
                    <a:pt x="4142309" y="2311366"/>
                    <a:pt x="4125344" y="2298158"/>
                    <a:pt x="4107891" y="2298041"/>
                  </a:cubicBezTo>
                  <a:close/>
                  <a:moveTo>
                    <a:pt x="4110888" y="1843801"/>
                  </a:moveTo>
                  <a:cubicBezTo>
                    <a:pt x="4077657" y="1843577"/>
                    <a:pt x="4064358" y="1884506"/>
                    <a:pt x="4085439" y="1904129"/>
                  </a:cubicBezTo>
                  <a:cubicBezTo>
                    <a:pt x="4111423" y="1928306"/>
                    <a:pt x="4147008" y="1906990"/>
                    <a:pt x="4146074" y="1879464"/>
                  </a:cubicBezTo>
                  <a:cubicBezTo>
                    <a:pt x="4145296" y="1857087"/>
                    <a:pt x="4128301" y="1843908"/>
                    <a:pt x="4110888" y="1843801"/>
                  </a:cubicBezTo>
                  <a:close/>
                  <a:moveTo>
                    <a:pt x="4104895" y="2752282"/>
                  </a:moveTo>
                  <a:cubicBezTo>
                    <a:pt x="4071664" y="2752058"/>
                    <a:pt x="4058366" y="2792988"/>
                    <a:pt x="4079456" y="2812610"/>
                  </a:cubicBezTo>
                  <a:cubicBezTo>
                    <a:pt x="4105450" y="2836798"/>
                    <a:pt x="4141045" y="2815413"/>
                    <a:pt x="4140082" y="2787946"/>
                  </a:cubicBezTo>
                  <a:cubicBezTo>
                    <a:pt x="4139313" y="2765568"/>
                    <a:pt x="4122308" y="2752399"/>
                    <a:pt x="4104895" y="2752282"/>
                  </a:cubicBezTo>
                  <a:close/>
                  <a:moveTo>
                    <a:pt x="4101899" y="3206523"/>
                  </a:moveTo>
                  <a:cubicBezTo>
                    <a:pt x="4068678" y="3206299"/>
                    <a:pt x="4055369" y="3247228"/>
                    <a:pt x="4076460" y="3266851"/>
                  </a:cubicBezTo>
                  <a:cubicBezTo>
                    <a:pt x="4102424" y="3291019"/>
                    <a:pt x="4138029" y="3269742"/>
                    <a:pt x="4137085" y="3242196"/>
                  </a:cubicBezTo>
                  <a:cubicBezTo>
                    <a:pt x="4136317" y="3219809"/>
                    <a:pt x="4119303" y="3206640"/>
                    <a:pt x="4101899" y="3206523"/>
                  </a:cubicBezTo>
                  <a:close/>
                  <a:moveTo>
                    <a:pt x="4119876" y="481068"/>
                  </a:moveTo>
                  <a:cubicBezTo>
                    <a:pt x="4086645" y="480844"/>
                    <a:pt x="4073347" y="521774"/>
                    <a:pt x="4094438" y="541396"/>
                  </a:cubicBezTo>
                  <a:cubicBezTo>
                    <a:pt x="4120411" y="565574"/>
                    <a:pt x="4156026" y="544268"/>
                    <a:pt x="4155063" y="516732"/>
                  </a:cubicBezTo>
                  <a:cubicBezTo>
                    <a:pt x="4154294" y="494354"/>
                    <a:pt x="4137290" y="481185"/>
                    <a:pt x="4119876" y="481068"/>
                  </a:cubicBezTo>
                  <a:close/>
                  <a:moveTo>
                    <a:pt x="4113884" y="1389550"/>
                  </a:moveTo>
                  <a:cubicBezTo>
                    <a:pt x="4080662" y="1389326"/>
                    <a:pt x="4067355" y="1430265"/>
                    <a:pt x="4088445" y="1449878"/>
                  </a:cubicBezTo>
                  <a:cubicBezTo>
                    <a:pt x="4114409" y="1474046"/>
                    <a:pt x="4150014" y="1452769"/>
                    <a:pt x="4149070" y="1425223"/>
                  </a:cubicBezTo>
                  <a:cubicBezTo>
                    <a:pt x="4148302" y="1402836"/>
                    <a:pt x="4131297" y="1389667"/>
                    <a:pt x="4113884" y="1389550"/>
                  </a:cubicBezTo>
                  <a:close/>
                  <a:moveTo>
                    <a:pt x="4116880" y="935309"/>
                  </a:moveTo>
                  <a:cubicBezTo>
                    <a:pt x="4083591" y="935085"/>
                    <a:pt x="4070399" y="976053"/>
                    <a:pt x="4091431" y="995637"/>
                  </a:cubicBezTo>
                  <a:cubicBezTo>
                    <a:pt x="4117396" y="1019805"/>
                    <a:pt x="4153000" y="998528"/>
                    <a:pt x="4152057" y="970972"/>
                  </a:cubicBezTo>
                  <a:cubicBezTo>
                    <a:pt x="4151298" y="948595"/>
                    <a:pt x="4134293" y="935426"/>
                    <a:pt x="4116880" y="935309"/>
                  </a:cubicBezTo>
                  <a:close/>
                  <a:moveTo>
                    <a:pt x="3747768" y="932876"/>
                  </a:moveTo>
                  <a:cubicBezTo>
                    <a:pt x="3714478" y="932652"/>
                    <a:pt x="3701287" y="973620"/>
                    <a:pt x="3722329" y="993204"/>
                  </a:cubicBezTo>
                  <a:cubicBezTo>
                    <a:pt x="3748322" y="1017401"/>
                    <a:pt x="3783917" y="996026"/>
                    <a:pt x="3782954" y="968539"/>
                  </a:cubicBezTo>
                  <a:cubicBezTo>
                    <a:pt x="3782176" y="946162"/>
                    <a:pt x="3765171" y="932983"/>
                    <a:pt x="3747768" y="932876"/>
                  </a:cubicBezTo>
                  <a:close/>
                  <a:moveTo>
                    <a:pt x="4098903" y="3660764"/>
                  </a:moveTo>
                  <a:cubicBezTo>
                    <a:pt x="4065662" y="3660540"/>
                    <a:pt x="4052383" y="3701489"/>
                    <a:pt x="4073464" y="3721092"/>
                  </a:cubicBezTo>
                  <a:cubicBezTo>
                    <a:pt x="4099428" y="3745260"/>
                    <a:pt x="4135033" y="3723983"/>
                    <a:pt x="4134089" y="3696437"/>
                  </a:cubicBezTo>
                  <a:cubicBezTo>
                    <a:pt x="4133320" y="3674050"/>
                    <a:pt x="4116306" y="3660881"/>
                    <a:pt x="4098903" y="3660764"/>
                  </a:cubicBezTo>
                  <a:close/>
                  <a:moveTo>
                    <a:pt x="3744772" y="1387117"/>
                  </a:moveTo>
                  <a:cubicBezTo>
                    <a:pt x="3711541" y="1386893"/>
                    <a:pt x="3698252" y="1427832"/>
                    <a:pt x="3719333" y="1447445"/>
                  </a:cubicBezTo>
                  <a:cubicBezTo>
                    <a:pt x="3745297" y="1471613"/>
                    <a:pt x="3780902" y="1450335"/>
                    <a:pt x="3779958" y="1422780"/>
                  </a:cubicBezTo>
                  <a:cubicBezTo>
                    <a:pt x="3779180" y="1400403"/>
                    <a:pt x="3762175" y="1387233"/>
                    <a:pt x="3744772" y="1387117"/>
                  </a:cubicBezTo>
                  <a:close/>
                  <a:moveTo>
                    <a:pt x="3750764" y="478625"/>
                  </a:moveTo>
                  <a:cubicBezTo>
                    <a:pt x="3717533" y="478411"/>
                    <a:pt x="3704235" y="519330"/>
                    <a:pt x="3725316" y="538953"/>
                  </a:cubicBezTo>
                  <a:cubicBezTo>
                    <a:pt x="3751309" y="563141"/>
                    <a:pt x="3786904" y="541756"/>
                    <a:pt x="3785941" y="514289"/>
                  </a:cubicBezTo>
                  <a:cubicBezTo>
                    <a:pt x="3785182" y="491950"/>
                    <a:pt x="3768207" y="478742"/>
                    <a:pt x="3750764" y="478625"/>
                  </a:cubicBezTo>
                  <a:close/>
                  <a:moveTo>
                    <a:pt x="3741775" y="1841357"/>
                  </a:moveTo>
                  <a:cubicBezTo>
                    <a:pt x="3708564" y="1841134"/>
                    <a:pt x="3695236" y="1882063"/>
                    <a:pt x="3716327" y="1901685"/>
                  </a:cubicBezTo>
                  <a:cubicBezTo>
                    <a:pt x="3742310" y="1925863"/>
                    <a:pt x="3777896" y="1904547"/>
                    <a:pt x="3776962" y="1877031"/>
                  </a:cubicBezTo>
                  <a:cubicBezTo>
                    <a:pt x="3776174" y="1854605"/>
                    <a:pt x="3759033" y="1841474"/>
                    <a:pt x="3741775" y="1841357"/>
                  </a:cubicBezTo>
                  <a:close/>
                  <a:moveTo>
                    <a:pt x="4095897" y="4115015"/>
                  </a:moveTo>
                  <a:cubicBezTo>
                    <a:pt x="4062656" y="4114791"/>
                    <a:pt x="4049377" y="4155729"/>
                    <a:pt x="4070458" y="4175342"/>
                  </a:cubicBezTo>
                  <a:cubicBezTo>
                    <a:pt x="4096286" y="4199384"/>
                    <a:pt x="4131939" y="4178467"/>
                    <a:pt x="4131093" y="4150678"/>
                  </a:cubicBezTo>
                  <a:cubicBezTo>
                    <a:pt x="4130227" y="4128203"/>
                    <a:pt x="4113203" y="4115122"/>
                    <a:pt x="4095897" y="4115015"/>
                  </a:cubicBezTo>
                  <a:close/>
                  <a:moveTo>
                    <a:pt x="3015526" y="19508"/>
                  </a:moveTo>
                  <a:cubicBezTo>
                    <a:pt x="2982305" y="19284"/>
                    <a:pt x="2968987" y="60223"/>
                    <a:pt x="2990087" y="79836"/>
                  </a:cubicBezTo>
                  <a:cubicBezTo>
                    <a:pt x="3016052" y="104004"/>
                    <a:pt x="3051657" y="82727"/>
                    <a:pt x="3050713" y="55171"/>
                  </a:cubicBezTo>
                  <a:cubicBezTo>
                    <a:pt x="3049935" y="32794"/>
                    <a:pt x="3032930" y="19625"/>
                    <a:pt x="3015526" y="19508"/>
                  </a:cubicBezTo>
                  <a:close/>
                  <a:moveTo>
                    <a:pt x="2634410" y="1834048"/>
                  </a:moveTo>
                  <a:cubicBezTo>
                    <a:pt x="2601179" y="1833824"/>
                    <a:pt x="2587880" y="1874753"/>
                    <a:pt x="2608971" y="1894376"/>
                  </a:cubicBezTo>
                  <a:cubicBezTo>
                    <a:pt x="2634935" y="1918544"/>
                    <a:pt x="2670559" y="1897257"/>
                    <a:pt x="2669596" y="1869711"/>
                  </a:cubicBezTo>
                  <a:cubicBezTo>
                    <a:pt x="2668827" y="1847324"/>
                    <a:pt x="2651823" y="1834155"/>
                    <a:pt x="2634410" y="1834048"/>
                  </a:cubicBezTo>
                  <a:close/>
                  <a:moveTo>
                    <a:pt x="2277282" y="14631"/>
                  </a:moveTo>
                  <a:cubicBezTo>
                    <a:pt x="2243993" y="14408"/>
                    <a:pt x="2230802" y="55376"/>
                    <a:pt x="2251844" y="74959"/>
                  </a:cubicBezTo>
                  <a:cubicBezTo>
                    <a:pt x="2277837" y="99147"/>
                    <a:pt x="2313432" y="77763"/>
                    <a:pt x="2312469" y="50305"/>
                  </a:cubicBezTo>
                  <a:cubicBezTo>
                    <a:pt x="2311700" y="27918"/>
                    <a:pt x="2294696" y="14748"/>
                    <a:pt x="2277282" y="14631"/>
                  </a:cubicBezTo>
                  <a:close/>
                  <a:moveTo>
                    <a:pt x="3012530" y="473749"/>
                  </a:moveTo>
                  <a:cubicBezTo>
                    <a:pt x="2979280" y="473535"/>
                    <a:pt x="2966020" y="514473"/>
                    <a:pt x="2987091" y="534086"/>
                  </a:cubicBezTo>
                  <a:cubicBezTo>
                    <a:pt x="3013046" y="558255"/>
                    <a:pt x="3048660" y="536987"/>
                    <a:pt x="3047717" y="509422"/>
                  </a:cubicBezTo>
                  <a:cubicBezTo>
                    <a:pt x="3046938" y="487035"/>
                    <a:pt x="3029934" y="473866"/>
                    <a:pt x="3012530" y="473749"/>
                  </a:cubicBezTo>
                  <a:close/>
                  <a:moveTo>
                    <a:pt x="2628417" y="2742529"/>
                  </a:moveTo>
                  <a:cubicBezTo>
                    <a:pt x="2595196" y="2742306"/>
                    <a:pt x="2581878" y="2783235"/>
                    <a:pt x="2602978" y="2802857"/>
                  </a:cubicBezTo>
                  <a:cubicBezTo>
                    <a:pt x="2628943" y="2827025"/>
                    <a:pt x="2664547" y="2805748"/>
                    <a:pt x="2663604" y="2778193"/>
                  </a:cubicBezTo>
                  <a:cubicBezTo>
                    <a:pt x="2662835" y="2755816"/>
                    <a:pt x="2645831" y="2742646"/>
                    <a:pt x="2628417" y="2742529"/>
                  </a:cubicBezTo>
                  <a:close/>
                  <a:moveTo>
                    <a:pt x="2625421" y="3196770"/>
                  </a:moveTo>
                  <a:cubicBezTo>
                    <a:pt x="2592200" y="3196546"/>
                    <a:pt x="2578892" y="3237475"/>
                    <a:pt x="2599972" y="3257098"/>
                  </a:cubicBezTo>
                  <a:cubicBezTo>
                    <a:pt x="2625956" y="3281276"/>
                    <a:pt x="2661541" y="3259960"/>
                    <a:pt x="2660607" y="3232433"/>
                  </a:cubicBezTo>
                  <a:cubicBezTo>
                    <a:pt x="2659829" y="3210018"/>
                    <a:pt x="2642688" y="3196887"/>
                    <a:pt x="2625421" y="3196770"/>
                  </a:cubicBezTo>
                  <a:close/>
                  <a:moveTo>
                    <a:pt x="2619429" y="4105262"/>
                  </a:moveTo>
                  <a:cubicBezTo>
                    <a:pt x="2586197" y="4105038"/>
                    <a:pt x="2572899" y="4145967"/>
                    <a:pt x="2593990" y="4165589"/>
                  </a:cubicBezTo>
                  <a:cubicBezTo>
                    <a:pt x="2619964" y="4189767"/>
                    <a:pt x="2655578" y="4168432"/>
                    <a:pt x="2654615" y="4140925"/>
                  </a:cubicBezTo>
                  <a:cubicBezTo>
                    <a:pt x="2653846" y="4118548"/>
                    <a:pt x="2636842" y="4105378"/>
                    <a:pt x="2619429" y="4105262"/>
                  </a:cubicBezTo>
                  <a:close/>
                  <a:moveTo>
                    <a:pt x="2268294" y="1377364"/>
                  </a:moveTo>
                  <a:cubicBezTo>
                    <a:pt x="2235121" y="1377140"/>
                    <a:pt x="2221725" y="1418030"/>
                    <a:pt x="2242845" y="1437692"/>
                  </a:cubicBezTo>
                  <a:cubicBezTo>
                    <a:pt x="2268809" y="1461860"/>
                    <a:pt x="2304414" y="1440582"/>
                    <a:pt x="2303480" y="1413027"/>
                  </a:cubicBezTo>
                  <a:cubicBezTo>
                    <a:pt x="2302702" y="1390650"/>
                    <a:pt x="2285707" y="1377480"/>
                    <a:pt x="2268294" y="1377364"/>
                  </a:cubicBezTo>
                  <a:close/>
                  <a:moveTo>
                    <a:pt x="2622425" y="3651011"/>
                  </a:moveTo>
                  <a:cubicBezTo>
                    <a:pt x="2589194" y="3650787"/>
                    <a:pt x="2575895" y="3691716"/>
                    <a:pt x="2596986" y="3711339"/>
                  </a:cubicBezTo>
                  <a:cubicBezTo>
                    <a:pt x="2622960" y="3735517"/>
                    <a:pt x="2658574" y="3714181"/>
                    <a:pt x="2657611" y="3686674"/>
                  </a:cubicBezTo>
                  <a:cubicBezTo>
                    <a:pt x="2656843" y="3664336"/>
                    <a:pt x="2639877" y="3651128"/>
                    <a:pt x="2622425" y="3651011"/>
                  </a:cubicBezTo>
                  <a:close/>
                  <a:moveTo>
                    <a:pt x="2271290" y="923123"/>
                  </a:moveTo>
                  <a:cubicBezTo>
                    <a:pt x="2238059" y="922899"/>
                    <a:pt x="2224761" y="963838"/>
                    <a:pt x="2245851" y="983451"/>
                  </a:cubicBezTo>
                  <a:cubicBezTo>
                    <a:pt x="2271815" y="1007619"/>
                    <a:pt x="2307420" y="986342"/>
                    <a:pt x="2306476" y="958796"/>
                  </a:cubicBezTo>
                  <a:cubicBezTo>
                    <a:pt x="2305708" y="936409"/>
                    <a:pt x="2288703" y="923230"/>
                    <a:pt x="2271290" y="923123"/>
                  </a:cubicBezTo>
                  <a:close/>
                  <a:moveTo>
                    <a:pt x="2253313" y="3648578"/>
                  </a:moveTo>
                  <a:cubicBezTo>
                    <a:pt x="2220091" y="3648354"/>
                    <a:pt x="2206774" y="3689283"/>
                    <a:pt x="2227864" y="3708905"/>
                  </a:cubicBezTo>
                  <a:cubicBezTo>
                    <a:pt x="2253828" y="3733074"/>
                    <a:pt x="2289452" y="3711797"/>
                    <a:pt x="2288489" y="3684241"/>
                  </a:cubicBezTo>
                  <a:cubicBezTo>
                    <a:pt x="2287721" y="3661864"/>
                    <a:pt x="2270716" y="3648695"/>
                    <a:pt x="2253313" y="3648578"/>
                  </a:cubicBezTo>
                  <a:close/>
                  <a:moveTo>
                    <a:pt x="2265298" y="1831605"/>
                  </a:moveTo>
                  <a:cubicBezTo>
                    <a:pt x="2232067" y="1831381"/>
                    <a:pt x="2218768" y="1872310"/>
                    <a:pt x="2239859" y="1891932"/>
                  </a:cubicBezTo>
                  <a:cubicBezTo>
                    <a:pt x="2265832" y="1916110"/>
                    <a:pt x="2301447" y="1894775"/>
                    <a:pt x="2300484" y="1867278"/>
                  </a:cubicBezTo>
                  <a:cubicBezTo>
                    <a:pt x="2299715" y="1844930"/>
                    <a:pt x="2282750" y="1831721"/>
                    <a:pt x="2265298" y="1831605"/>
                  </a:cubicBezTo>
                  <a:close/>
                  <a:moveTo>
                    <a:pt x="2250307" y="4102818"/>
                  </a:moveTo>
                  <a:cubicBezTo>
                    <a:pt x="2217075" y="4102595"/>
                    <a:pt x="2203777" y="4143524"/>
                    <a:pt x="2224868" y="4163146"/>
                  </a:cubicBezTo>
                  <a:cubicBezTo>
                    <a:pt x="2250842" y="4187324"/>
                    <a:pt x="2286456" y="4165989"/>
                    <a:pt x="2285493" y="4138492"/>
                  </a:cubicBezTo>
                  <a:cubicBezTo>
                    <a:pt x="2284725" y="4116144"/>
                    <a:pt x="2267759" y="4102935"/>
                    <a:pt x="2250307" y="4102818"/>
                  </a:cubicBezTo>
                  <a:close/>
                  <a:moveTo>
                    <a:pt x="2256309" y="3194337"/>
                  </a:moveTo>
                  <a:cubicBezTo>
                    <a:pt x="2223088" y="3194113"/>
                    <a:pt x="2209770" y="3235042"/>
                    <a:pt x="2230870" y="3254665"/>
                  </a:cubicBezTo>
                  <a:cubicBezTo>
                    <a:pt x="2256834" y="3278833"/>
                    <a:pt x="2292439" y="3257556"/>
                    <a:pt x="2291495" y="3230010"/>
                  </a:cubicBezTo>
                  <a:cubicBezTo>
                    <a:pt x="2290707" y="3207574"/>
                    <a:pt x="2273566" y="3194444"/>
                    <a:pt x="2256309" y="3194337"/>
                  </a:cubicBezTo>
                  <a:close/>
                  <a:moveTo>
                    <a:pt x="2262301" y="2285846"/>
                  </a:moveTo>
                  <a:cubicBezTo>
                    <a:pt x="2229070" y="2285622"/>
                    <a:pt x="2215772" y="2326551"/>
                    <a:pt x="2236862" y="2346173"/>
                  </a:cubicBezTo>
                  <a:cubicBezTo>
                    <a:pt x="2262827" y="2370342"/>
                    <a:pt x="2298451" y="2349054"/>
                    <a:pt x="2297488" y="2321518"/>
                  </a:cubicBezTo>
                  <a:cubicBezTo>
                    <a:pt x="2296709" y="2299132"/>
                    <a:pt x="2279705" y="2285962"/>
                    <a:pt x="2262301" y="2285846"/>
                  </a:cubicBezTo>
                  <a:close/>
                  <a:moveTo>
                    <a:pt x="2259305" y="2740096"/>
                  </a:moveTo>
                  <a:cubicBezTo>
                    <a:pt x="2226016" y="2739872"/>
                    <a:pt x="2212824" y="2780840"/>
                    <a:pt x="2233866" y="2800424"/>
                  </a:cubicBezTo>
                  <a:cubicBezTo>
                    <a:pt x="2259830" y="2824592"/>
                    <a:pt x="2295435" y="2803315"/>
                    <a:pt x="2294492" y="2775759"/>
                  </a:cubicBezTo>
                  <a:cubicBezTo>
                    <a:pt x="2293713" y="2753372"/>
                    <a:pt x="2276709" y="2740203"/>
                    <a:pt x="2259305" y="2740096"/>
                  </a:cubicBezTo>
                  <a:close/>
                  <a:moveTo>
                    <a:pt x="2274286" y="468872"/>
                  </a:moveTo>
                  <a:cubicBezTo>
                    <a:pt x="2241065" y="468648"/>
                    <a:pt x="2227757" y="509578"/>
                    <a:pt x="2248838" y="529200"/>
                  </a:cubicBezTo>
                  <a:cubicBezTo>
                    <a:pt x="2274812" y="553368"/>
                    <a:pt x="2310426" y="532072"/>
                    <a:pt x="2309463" y="504545"/>
                  </a:cubicBezTo>
                  <a:cubicBezTo>
                    <a:pt x="2308704" y="482158"/>
                    <a:pt x="2291699" y="468989"/>
                    <a:pt x="2274286" y="468872"/>
                  </a:cubicBezTo>
                  <a:close/>
                  <a:moveTo>
                    <a:pt x="3000535" y="2290722"/>
                  </a:moveTo>
                  <a:cubicBezTo>
                    <a:pt x="2967314" y="2290498"/>
                    <a:pt x="2953996" y="2331427"/>
                    <a:pt x="2975096" y="2351050"/>
                  </a:cubicBezTo>
                  <a:cubicBezTo>
                    <a:pt x="3001061" y="2375218"/>
                    <a:pt x="3036665" y="2353941"/>
                    <a:pt x="3035722" y="2326385"/>
                  </a:cubicBezTo>
                  <a:cubicBezTo>
                    <a:pt x="3034953" y="2304008"/>
                    <a:pt x="3017949" y="2290839"/>
                    <a:pt x="3000535" y="2290722"/>
                  </a:cubicBezTo>
                  <a:close/>
                  <a:moveTo>
                    <a:pt x="2997539" y="2744963"/>
                  </a:moveTo>
                  <a:cubicBezTo>
                    <a:pt x="2964318" y="2744739"/>
                    <a:pt x="2951010" y="2785668"/>
                    <a:pt x="2972090" y="2805291"/>
                  </a:cubicBezTo>
                  <a:cubicBezTo>
                    <a:pt x="2998074" y="2829469"/>
                    <a:pt x="3033660" y="2808152"/>
                    <a:pt x="3032726" y="2780636"/>
                  </a:cubicBezTo>
                  <a:cubicBezTo>
                    <a:pt x="3031947" y="2758210"/>
                    <a:pt x="3014806" y="2745080"/>
                    <a:pt x="2997539" y="2744963"/>
                  </a:cubicBezTo>
                  <a:close/>
                  <a:moveTo>
                    <a:pt x="2991547" y="3653454"/>
                  </a:moveTo>
                  <a:cubicBezTo>
                    <a:pt x="2958257" y="3653230"/>
                    <a:pt x="2945066" y="3694198"/>
                    <a:pt x="2966108" y="3713782"/>
                  </a:cubicBezTo>
                  <a:cubicBezTo>
                    <a:pt x="2992101" y="3737970"/>
                    <a:pt x="3027696" y="3716585"/>
                    <a:pt x="3026733" y="3689117"/>
                  </a:cubicBezTo>
                  <a:cubicBezTo>
                    <a:pt x="3025955" y="3666740"/>
                    <a:pt x="3008950" y="3653571"/>
                    <a:pt x="2991547" y="3653454"/>
                  </a:cubicBezTo>
                  <a:close/>
                  <a:moveTo>
                    <a:pt x="2994543" y="3199213"/>
                  </a:moveTo>
                  <a:cubicBezTo>
                    <a:pt x="2961312" y="3198989"/>
                    <a:pt x="2948013" y="3239919"/>
                    <a:pt x="2969094" y="3259541"/>
                  </a:cubicBezTo>
                  <a:cubicBezTo>
                    <a:pt x="2995068" y="3283719"/>
                    <a:pt x="3030683" y="3262383"/>
                    <a:pt x="3029720" y="3234886"/>
                  </a:cubicBezTo>
                  <a:cubicBezTo>
                    <a:pt x="3028951" y="3212499"/>
                    <a:pt x="3011956" y="3199330"/>
                    <a:pt x="2994543" y="3199213"/>
                  </a:cubicBezTo>
                  <a:close/>
                  <a:moveTo>
                    <a:pt x="3009524" y="927999"/>
                  </a:moveTo>
                  <a:cubicBezTo>
                    <a:pt x="2976342" y="927775"/>
                    <a:pt x="2962966" y="968675"/>
                    <a:pt x="2984085" y="988327"/>
                  </a:cubicBezTo>
                  <a:cubicBezTo>
                    <a:pt x="3009913" y="1012369"/>
                    <a:pt x="3045664" y="991364"/>
                    <a:pt x="3044720" y="963672"/>
                  </a:cubicBezTo>
                  <a:cubicBezTo>
                    <a:pt x="3043942" y="941276"/>
                    <a:pt x="3026937" y="928106"/>
                    <a:pt x="3009524" y="927999"/>
                  </a:cubicBezTo>
                  <a:close/>
                  <a:moveTo>
                    <a:pt x="2631414" y="2288288"/>
                  </a:moveTo>
                  <a:cubicBezTo>
                    <a:pt x="2598124" y="2288065"/>
                    <a:pt x="2584933" y="2329033"/>
                    <a:pt x="2605974" y="2348616"/>
                  </a:cubicBezTo>
                  <a:cubicBezTo>
                    <a:pt x="2631939" y="2372785"/>
                    <a:pt x="2667544" y="2351507"/>
                    <a:pt x="2666600" y="2323952"/>
                  </a:cubicBezTo>
                  <a:cubicBezTo>
                    <a:pt x="2665831" y="2301575"/>
                    <a:pt x="2648827" y="2288405"/>
                    <a:pt x="2631414" y="2288288"/>
                  </a:cubicBezTo>
                  <a:close/>
                  <a:moveTo>
                    <a:pt x="3003532" y="1836481"/>
                  </a:moveTo>
                  <a:cubicBezTo>
                    <a:pt x="2970223" y="1836257"/>
                    <a:pt x="2957061" y="1877245"/>
                    <a:pt x="2978083" y="1896809"/>
                  </a:cubicBezTo>
                  <a:cubicBezTo>
                    <a:pt x="3004047" y="1920977"/>
                    <a:pt x="3039652" y="1899700"/>
                    <a:pt x="3038708" y="1872154"/>
                  </a:cubicBezTo>
                  <a:cubicBezTo>
                    <a:pt x="3037949" y="1849767"/>
                    <a:pt x="3020945" y="1836598"/>
                    <a:pt x="3003532" y="1836481"/>
                  </a:cubicBezTo>
                  <a:close/>
                  <a:moveTo>
                    <a:pt x="3006528" y="1382240"/>
                  </a:moveTo>
                  <a:cubicBezTo>
                    <a:pt x="2973239" y="1382016"/>
                    <a:pt x="2960047" y="1422984"/>
                    <a:pt x="2981089" y="1442568"/>
                  </a:cubicBezTo>
                  <a:cubicBezTo>
                    <a:pt x="3007083" y="1466756"/>
                    <a:pt x="3042677" y="1445371"/>
                    <a:pt x="3041714" y="1417903"/>
                  </a:cubicBezTo>
                  <a:cubicBezTo>
                    <a:pt x="3040946" y="1395526"/>
                    <a:pt x="3023941" y="1382357"/>
                    <a:pt x="3006528" y="1382240"/>
                  </a:cubicBezTo>
                  <a:close/>
                  <a:moveTo>
                    <a:pt x="2637416" y="1379797"/>
                  </a:moveTo>
                  <a:cubicBezTo>
                    <a:pt x="2604185" y="1379573"/>
                    <a:pt x="2590886" y="1420502"/>
                    <a:pt x="2611967" y="1440125"/>
                  </a:cubicBezTo>
                  <a:cubicBezTo>
                    <a:pt x="2637795" y="1464167"/>
                    <a:pt x="2673546" y="1443162"/>
                    <a:pt x="2672602" y="1415470"/>
                  </a:cubicBezTo>
                  <a:cubicBezTo>
                    <a:pt x="2671824" y="1393083"/>
                    <a:pt x="2654829" y="1379914"/>
                    <a:pt x="2637416" y="1379797"/>
                  </a:cubicBezTo>
                  <a:close/>
                  <a:moveTo>
                    <a:pt x="2988551" y="4107695"/>
                  </a:moveTo>
                  <a:cubicBezTo>
                    <a:pt x="2955329" y="4107471"/>
                    <a:pt x="2942021" y="4148400"/>
                    <a:pt x="2963111" y="4168023"/>
                  </a:cubicBezTo>
                  <a:cubicBezTo>
                    <a:pt x="2989086" y="4192201"/>
                    <a:pt x="3024700" y="4170894"/>
                    <a:pt x="3023737" y="4143368"/>
                  </a:cubicBezTo>
                  <a:cubicBezTo>
                    <a:pt x="3022959" y="4120981"/>
                    <a:pt x="3005954" y="4107812"/>
                    <a:pt x="2988551" y="4107695"/>
                  </a:cubicBezTo>
                  <a:close/>
                  <a:moveTo>
                    <a:pt x="2640412" y="925556"/>
                  </a:moveTo>
                  <a:cubicBezTo>
                    <a:pt x="2607229" y="925332"/>
                    <a:pt x="2593844" y="966232"/>
                    <a:pt x="2614963" y="985884"/>
                  </a:cubicBezTo>
                  <a:cubicBezTo>
                    <a:pt x="2640947" y="1010082"/>
                    <a:pt x="2676532" y="988707"/>
                    <a:pt x="2675589" y="961220"/>
                  </a:cubicBezTo>
                  <a:cubicBezTo>
                    <a:pt x="2674820" y="938794"/>
                    <a:pt x="2657786" y="925673"/>
                    <a:pt x="2640412" y="925556"/>
                  </a:cubicBezTo>
                  <a:close/>
                  <a:moveTo>
                    <a:pt x="1908170" y="12198"/>
                  </a:moveTo>
                  <a:cubicBezTo>
                    <a:pt x="1874881" y="11974"/>
                    <a:pt x="1861690" y="52942"/>
                    <a:pt x="1882731" y="72526"/>
                  </a:cubicBezTo>
                  <a:cubicBezTo>
                    <a:pt x="1908725" y="96714"/>
                    <a:pt x="1944320" y="75329"/>
                    <a:pt x="1943357" y="47861"/>
                  </a:cubicBezTo>
                  <a:cubicBezTo>
                    <a:pt x="1942578" y="25513"/>
                    <a:pt x="1925613" y="12305"/>
                    <a:pt x="1908170" y="12198"/>
                  </a:cubicBezTo>
                  <a:close/>
                  <a:moveTo>
                    <a:pt x="2646404" y="17074"/>
                  </a:moveTo>
                  <a:cubicBezTo>
                    <a:pt x="2613115" y="16851"/>
                    <a:pt x="2599924" y="57819"/>
                    <a:pt x="2620966" y="77402"/>
                  </a:cubicBezTo>
                  <a:cubicBezTo>
                    <a:pt x="2646939" y="101580"/>
                    <a:pt x="2682554" y="80274"/>
                    <a:pt x="2681591" y="52738"/>
                  </a:cubicBezTo>
                  <a:cubicBezTo>
                    <a:pt x="2680822" y="30361"/>
                    <a:pt x="2663818" y="17182"/>
                    <a:pt x="2646404" y="17074"/>
                  </a:cubicBezTo>
                  <a:close/>
                  <a:moveTo>
                    <a:pt x="2643408" y="471315"/>
                  </a:moveTo>
                  <a:cubicBezTo>
                    <a:pt x="2610206" y="471101"/>
                    <a:pt x="2596859" y="512011"/>
                    <a:pt x="2617969" y="531653"/>
                  </a:cubicBezTo>
                  <a:cubicBezTo>
                    <a:pt x="2643933" y="555821"/>
                    <a:pt x="2679538" y="534544"/>
                    <a:pt x="2678595" y="506988"/>
                  </a:cubicBezTo>
                  <a:cubicBezTo>
                    <a:pt x="2677826" y="484601"/>
                    <a:pt x="2660812" y="471432"/>
                    <a:pt x="2643408" y="471315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4" name="Google Shape;574;p7"/>
          <p:cNvGrpSpPr/>
          <p:nvPr/>
        </p:nvGrpSpPr>
        <p:grpSpPr>
          <a:xfrm>
            <a:off x="4595164" y="2248724"/>
            <a:ext cx="3200349" cy="3244480"/>
            <a:chOff x="6892746" y="3373085"/>
            <a:chExt cx="4800523" cy="4866720"/>
          </a:xfrm>
        </p:grpSpPr>
        <p:sp>
          <p:nvSpPr>
            <p:cNvPr id="575" name="Google Shape;575;p7"/>
            <p:cNvSpPr/>
            <p:nvPr/>
          </p:nvSpPr>
          <p:spPr>
            <a:xfrm>
              <a:off x="6892746" y="3373085"/>
              <a:ext cx="4800523" cy="4866720"/>
            </a:xfrm>
            <a:custGeom>
              <a:avLst/>
              <a:gdLst/>
              <a:ahLst/>
              <a:cxnLst/>
              <a:rect l="l" t="t" r="r" b="b"/>
              <a:pathLst>
                <a:path w="4800523" h="4866720" extrusionOk="0">
                  <a:moveTo>
                    <a:pt x="1" y="79390"/>
                  </a:moveTo>
                  <a:cubicBezTo>
                    <a:pt x="-242" y="35035"/>
                    <a:pt x="36063" y="-813"/>
                    <a:pt x="80384" y="14"/>
                  </a:cubicBezTo>
                  <a:cubicBezTo>
                    <a:pt x="4877909" y="89688"/>
                    <a:pt x="4796213" y="5523"/>
                    <a:pt x="4796981" y="143281"/>
                  </a:cubicBezTo>
                  <a:cubicBezTo>
                    <a:pt x="4798090" y="343839"/>
                    <a:pt x="4800522" y="4786723"/>
                    <a:pt x="4800522" y="4786071"/>
                  </a:cubicBezTo>
                  <a:cubicBezTo>
                    <a:pt x="4800766" y="4830017"/>
                    <a:pt x="4765102" y="4865700"/>
                    <a:pt x="4721180" y="4865456"/>
                  </a:cubicBezTo>
                  <a:cubicBezTo>
                    <a:pt x="-73825" y="4839001"/>
                    <a:pt x="4311" y="4922621"/>
                    <a:pt x="3542" y="4783423"/>
                  </a:cubicBezTo>
                  <a:cubicBezTo>
                    <a:pt x="2424" y="4580062"/>
                    <a:pt x="1" y="78748"/>
                    <a:pt x="1" y="79390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7224592" y="3764509"/>
              <a:ext cx="4158005" cy="4185874"/>
            </a:xfrm>
            <a:custGeom>
              <a:avLst/>
              <a:gdLst/>
              <a:ahLst/>
              <a:cxnLst/>
              <a:rect l="l" t="t" r="r" b="b"/>
              <a:pathLst>
                <a:path w="4158005" h="4185874" extrusionOk="0">
                  <a:moveTo>
                    <a:pt x="1202117" y="497236"/>
                  </a:moveTo>
                  <a:cubicBezTo>
                    <a:pt x="1203080" y="524781"/>
                    <a:pt x="1167455" y="546059"/>
                    <a:pt x="1141491" y="521890"/>
                  </a:cubicBezTo>
                  <a:cubicBezTo>
                    <a:pt x="1120469" y="502316"/>
                    <a:pt x="1133621" y="461339"/>
                    <a:pt x="1166940" y="461562"/>
                  </a:cubicBezTo>
                  <a:cubicBezTo>
                    <a:pt x="1184343" y="461679"/>
                    <a:pt x="1201348" y="474849"/>
                    <a:pt x="1202117" y="497236"/>
                  </a:cubicBezTo>
                  <a:close/>
                  <a:moveTo>
                    <a:pt x="1169926" y="7322"/>
                  </a:moveTo>
                  <a:cubicBezTo>
                    <a:pt x="1136676" y="7098"/>
                    <a:pt x="1123416" y="48046"/>
                    <a:pt x="1144478" y="67650"/>
                  </a:cubicBezTo>
                  <a:cubicBezTo>
                    <a:pt x="1170461" y="91827"/>
                    <a:pt x="1206047" y="70511"/>
                    <a:pt x="1205113" y="42985"/>
                  </a:cubicBezTo>
                  <a:cubicBezTo>
                    <a:pt x="1204335" y="20608"/>
                    <a:pt x="1187340" y="7429"/>
                    <a:pt x="1169926" y="7322"/>
                  </a:cubicBezTo>
                  <a:close/>
                  <a:moveTo>
                    <a:pt x="1163934" y="915803"/>
                  </a:moveTo>
                  <a:cubicBezTo>
                    <a:pt x="1130712" y="915589"/>
                    <a:pt x="1117405" y="956509"/>
                    <a:pt x="1138495" y="976141"/>
                  </a:cubicBezTo>
                  <a:cubicBezTo>
                    <a:pt x="1164469" y="1000319"/>
                    <a:pt x="1200083" y="978983"/>
                    <a:pt x="1199120" y="951486"/>
                  </a:cubicBezTo>
                  <a:cubicBezTo>
                    <a:pt x="1198352" y="929128"/>
                    <a:pt x="1181386" y="915920"/>
                    <a:pt x="1163934" y="915803"/>
                  </a:cubicBezTo>
                  <a:close/>
                  <a:moveTo>
                    <a:pt x="1160938" y="1370044"/>
                  </a:moveTo>
                  <a:cubicBezTo>
                    <a:pt x="1127697" y="1369820"/>
                    <a:pt x="1114418" y="1410759"/>
                    <a:pt x="1135489" y="1430372"/>
                  </a:cubicBezTo>
                  <a:cubicBezTo>
                    <a:pt x="1161463" y="1454550"/>
                    <a:pt x="1197077" y="1433243"/>
                    <a:pt x="1196114" y="1405717"/>
                  </a:cubicBezTo>
                  <a:cubicBezTo>
                    <a:pt x="1195356" y="1383330"/>
                    <a:pt x="1178351" y="1370161"/>
                    <a:pt x="1160938" y="1370044"/>
                  </a:cubicBezTo>
                  <a:close/>
                  <a:moveTo>
                    <a:pt x="1512072" y="4097942"/>
                  </a:moveTo>
                  <a:cubicBezTo>
                    <a:pt x="1478890" y="4097718"/>
                    <a:pt x="1465514" y="4138628"/>
                    <a:pt x="1486624" y="4158270"/>
                  </a:cubicBezTo>
                  <a:cubicBezTo>
                    <a:pt x="1512607" y="4182448"/>
                    <a:pt x="1548193" y="4161131"/>
                    <a:pt x="1547259" y="4133606"/>
                  </a:cubicBezTo>
                  <a:cubicBezTo>
                    <a:pt x="1546480" y="4111228"/>
                    <a:pt x="1529486" y="4098059"/>
                    <a:pt x="1512072" y="4097942"/>
                  </a:cubicBezTo>
                  <a:close/>
                  <a:moveTo>
                    <a:pt x="1518065" y="3189460"/>
                  </a:moveTo>
                  <a:cubicBezTo>
                    <a:pt x="1484834" y="3189236"/>
                    <a:pt x="1471535" y="3230166"/>
                    <a:pt x="1492626" y="3249788"/>
                  </a:cubicBezTo>
                  <a:cubicBezTo>
                    <a:pt x="1518590" y="3273957"/>
                    <a:pt x="1554195" y="3252679"/>
                    <a:pt x="1553251" y="3225133"/>
                  </a:cubicBezTo>
                  <a:cubicBezTo>
                    <a:pt x="1552483" y="3202747"/>
                    <a:pt x="1535478" y="3189577"/>
                    <a:pt x="1518065" y="3189460"/>
                  </a:cubicBezTo>
                  <a:close/>
                  <a:moveTo>
                    <a:pt x="1515069" y="3643701"/>
                  </a:moveTo>
                  <a:cubicBezTo>
                    <a:pt x="1481847" y="3643477"/>
                    <a:pt x="1468539" y="3684406"/>
                    <a:pt x="1489630" y="3704029"/>
                  </a:cubicBezTo>
                  <a:cubicBezTo>
                    <a:pt x="1515594" y="3728197"/>
                    <a:pt x="1551199" y="3706920"/>
                    <a:pt x="1550255" y="3679365"/>
                  </a:cubicBezTo>
                  <a:cubicBezTo>
                    <a:pt x="1549487" y="3656987"/>
                    <a:pt x="1532482" y="3643818"/>
                    <a:pt x="1515069" y="3643701"/>
                  </a:cubicBezTo>
                  <a:close/>
                  <a:moveTo>
                    <a:pt x="1151949" y="2732776"/>
                  </a:moveTo>
                  <a:cubicBezTo>
                    <a:pt x="1118718" y="2732553"/>
                    <a:pt x="1105420" y="2773482"/>
                    <a:pt x="1126510" y="2793104"/>
                  </a:cubicBezTo>
                  <a:cubicBezTo>
                    <a:pt x="1152338" y="2817146"/>
                    <a:pt x="1188089" y="2796141"/>
                    <a:pt x="1187145" y="2768450"/>
                  </a:cubicBezTo>
                  <a:cubicBezTo>
                    <a:pt x="1186357" y="2746053"/>
                    <a:pt x="1169362" y="2732893"/>
                    <a:pt x="1151949" y="2732776"/>
                  </a:cubicBezTo>
                  <a:close/>
                  <a:moveTo>
                    <a:pt x="1142950" y="4095509"/>
                  </a:moveTo>
                  <a:cubicBezTo>
                    <a:pt x="1109729" y="4095285"/>
                    <a:pt x="1096421" y="4136224"/>
                    <a:pt x="1117512" y="4155837"/>
                  </a:cubicBezTo>
                  <a:cubicBezTo>
                    <a:pt x="1143476" y="4180005"/>
                    <a:pt x="1179080" y="4158727"/>
                    <a:pt x="1178137" y="4131172"/>
                  </a:cubicBezTo>
                  <a:cubicBezTo>
                    <a:pt x="1177368" y="4108795"/>
                    <a:pt x="1160364" y="4095625"/>
                    <a:pt x="1142950" y="4095509"/>
                  </a:cubicBezTo>
                  <a:close/>
                  <a:moveTo>
                    <a:pt x="1145947" y="3641258"/>
                  </a:moveTo>
                  <a:cubicBezTo>
                    <a:pt x="1112716" y="3641034"/>
                    <a:pt x="1099417" y="3681963"/>
                    <a:pt x="1120508" y="3701586"/>
                  </a:cubicBezTo>
                  <a:cubicBezTo>
                    <a:pt x="1146472" y="3725754"/>
                    <a:pt x="1182077" y="3704477"/>
                    <a:pt x="1181133" y="3676931"/>
                  </a:cubicBezTo>
                  <a:cubicBezTo>
                    <a:pt x="1180365" y="3654554"/>
                    <a:pt x="1163360" y="3641375"/>
                    <a:pt x="1145947" y="3641258"/>
                  </a:cubicBezTo>
                  <a:close/>
                  <a:moveTo>
                    <a:pt x="797818" y="459119"/>
                  </a:moveTo>
                  <a:cubicBezTo>
                    <a:pt x="764626" y="458895"/>
                    <a:pt x="751269" y="499805"/>
                    <a:pt x="772369" y="519447"/>
                  </a:cubicBezTo>
                  <a:cubicBezTo>
                    <a:pt x="798353" y="543625"/>
                    <a:pt x="833938" y="522309"/>
                    <a:pt x="833004" y="494783"/>
                  </a:cubicBezTo>
                  <a:cubicBezTo>
                    <a:pt x="832226" y="472405"/>
                    <a:pt x="815221" y="459236"/>
                    <a:pt x="797818" y="459119"/>
                  </a:cubicBezTo>
                  <a:close/>
                  <a:moveTo>
                    <a:pt x="1521061" y="2735220"/>
                  </a:moveTo>
                  <a:cubicBezTo>
                    <a:pt x="1487830" y="2734996"/>
                    <a:pt x="1474542" y="2775935"/>
                    <a:pt x="1495622" y="2795548"/>
                  </a:cubicBezTo>
                  <a:cubicBezTo>
                    <a:pt x="1521616" y="2819735"/>
                    <a:pt x="1557211" y="2798351"/>
                    <a:pt x="1556248" y="2770883"/>
                  </a:cubicBezTo>
                  <a:cubicBezTo>
                    <a:pt x="1555479" y="2748506"/>
                    <a:pt x="1538474" y="2735327"/>
                    <a:pt x="1521061" y="2735220"/>
                  </a:cubicBezTo>
                  <a:close/>
                  <a:moveTo>
                    <a:pt x="1154945" y="2278536"/>
                  </a:moveTo>
                  <a:cubicBezTo>
                    <a:pt x="1121734" y="2278312"/>
                    <a:pt x="1108406" y="2319241"/>
                    <a:pt x="1129506" y="2338864"/>
                  </a:cubicBezTo>
                  <a:cubicBezTo>
                    <a:pt x="1155490" y="2363061"/>
                    <a:pt x="1191075" y="2341686"/>
                    <a:pt x="1190132" y="2314199"/>
                  </a:cubicBezTo>
                  <a:cubicBezTo>
                    <a:pt x="1189363" y="2291822"/>
                    <a:pt x="1172358" y="2278652"/>
                    <a:pt x="1154945" y="2278536"/>
                  </a:cubicBezTo>
                  <a:close/>
                  <a:moveTo>
                    <a:pt x="1148953" y="3187017"/>
                  </a:moveTo>
                  <a:cubicBezTo>
                    <a:pt x="1115722" y="3186793"/>
                    <a:pt x="1102423" y="3227723"/>
                    <a:pt x="1123514" y="3247345"/>
                  </a:cubicBezTo>
                  <a:cubicBezTo>
                    <a:pt x="1149507" y="3271533"/>
                    <a:pt x="1185102" y="3250148"/>
                    <a:pt x="1184139" y="3222681"/>
                  </a:cubicBezTo>
                  <a:cubicBezTo>
                    <a:pt x="1183361" y="3200303"/>
                    <a:pt x="1166356" y="3187134"/>
                    <a:pt x="1148953" y="3187017"/>
                  </a:cubicBezTo>
                  <a:close/>
                  <a:moveTo>
                    <a:pt x="1157941" y="1824295"/>
                  </a:moveTo>
                  <a:cubicBezTo>
                    <a:pt x="1124720" y="1824071"/>
                    <a:pt x="1111412" y="1865010"/>
                    <a:pt x="1132502" y="1884623"/>
                  </a:cubicBezTo>
                  <a:cubicBezTo>
                    <a:pt x="1158467" y="1908791"/>
                    <a:pt x="1194071" y="1887514"/>
                    <a:pt x="1193128" y="1859958"/>
                  </a:cubicBezTo>
                  <a:cubicBezTo>
                    <a:pt x="1192359" y="1837571"/>
                    <a:pt x="1175355" y="1824402"/>
                    <a:pt x="1157941" y="1824295"/>
                  </a:cubicBezTo>
                  <a:close/>
                  <a:moveTo>
                    <a:pt x="800814" y="4878"/>
                  </a:moveTo>
                  <a:cubicBezTo>
                    <a:pt x="767593" y="4655"/>
                    <a:pt x="754275" y="45584"/>
                    <a:pt x="775375" y="65206"/>
                  </a:cubicBezTo>
                  <a:cubicBezTo>
                    <a:pt x="801174" y="89219"/>
                    <a:pt x="836954" y="68272"/>
                    <a:pt x="836001" y="40552"/>
                  </a:cubicBezTo>
                  <a:cubicBezTo>
                    <a:pt x="835222" y="18165"/>
                    <a:pt x="818218" y="4995"/>
                    <a:pt x="800814" y="4878"/>
                  </a:cubicBezTo>
                  <a:close/>
                  <a:moveTo>
                    <a:pt x="1890183" y="2737653"/>
                  </a:moveTo>
                  <a:cubicBezTo>
                    <a:pt x="1856952" y="2737429"/>
                    <a:pt x="1843654" y="2778358"/>
                    <a:pt x="1864734" y="2797981"/>
                  </a:cubicBezTo>
                  <a:cubicBezTo>
                    <a:pt x="1890699" y="2822149"/>
                    <a:pt x="1926323" y="2800862"/>
                    <a:pt x="1925360" y="2773326"/>
                  </a:cubicBezTo>
                  <a:cubicBezTo>
                    <a:pt x="1924601" y="2750939"/>
                    <a:pt x="1907596" y="2737770"/>
                    <a:pt x="1890183" y="2737653"/>
                  </a:cubicBezTo>
                  <a:close/>
                  <a:moveTo>
                    <a:pt x="1884191" y="3646135"/>
                  </a:moveTo>
                  <a:cubicBezTo>
                    <a:pt x="1851008" y="3645911"/>
                    <a:pt x="1837632" y="3686820"/>
                    <a:pt x="1858742" y="3706463"/>
                  </a:cubicBezTo>
                  <a:cubicBezTo>
                    <a:pt x="1884726" y="3730640"/>
                    <a:pt x="1920311" y="3709324"/>
                    <a:pt x="1919377" y="3681808"/>
                  </a:cubicBezTo>
                  <a:cubicBezTo>
                    <a:pt x="1918599" y="3659421"/>
                    <a:pt x="1901604" y="3646251"/>
                    <a:pt x="1884191" y="3646135"/>
                  </a:cubicBezTo>
                  <a:close/>
                  <a:moveTo>
                    <a:pt x="1893179" y="2283412"/>
                  </a:moveTo>
                  <a:cubicBezTo>
                    <a:pt x="1859948" y="2283188"/>
                    <a:pt x="1846660" y="2324127"/>
                    <a:pt x="1867740" y="2343740"/>
                  </a:cubicBezTo>
                  <a:cubicBezTo>
                    <a:pt x="1893734" y="2367928"/>
                    <a:pt x="1929329" y="2346543"/>
                    <a:pt x="1928366" y="2319085"/>
                  </a:cubicBezTo>
                  <a:cubicBezTo>
                    <a:pt x="1927597" y="2296698"/>
                    <a:pt x="1910592" y="2283529"/>
                    <a:pt x="1893179" y="2283412"/>
                  </a:cubicBezTo>
                  <a:close/>
                  <a:moveTo>
                    <a:pt x="1887187" y="3191894"/>
                  </a:moveTo>
                  <a:cubicBezTo>
                    <a:pt x="1853965" y="3191670"/>
                    <a:pt x="1840657" y="3232599"/>
                    <a:pt x="1861748" y="3252222"/>
                  </a:cubicBezTo>
                  <a:cubicBezTo>
                    <a:pt x="1887712" y="3276390"/>
                    <a:pt x="1923317" y="3255113"/>
                    <a:pt x="1922373" y="3227557"/>
                  </a:cubicBezTo>
                  <a:cubicBezTo>
                    <a:pt x="1921605" y="3205180"/>
                    <a:pt x="1904600" y="3192011"/>
                    <a:pt x="1887187" y="3191894"/>
                  </a:cubicBezTo>
                  <a:close/>
                  <a:moveTo>
                    <a:pt x="1905164" y="466439"/>
                  </a:moveTo>
                  <a:cubicBezTo>
                    <a:pt x="1871875" y="466215"/>
                    <a:pt x="1858683" y="507183"/>
                    <a:pt x="1879725" y="526767"/>
                  </a:cubicBezTo>
                  <a:cubicBezTo>
                    <a:pt x="1905699" y="550945"/>
                    <a:pt x="1941314" y="529609"/>
                    <a:pt x="1940351" y="502102"/>
                  </a:cubicBezTo>
                  <a:cubicBezTo>
                    <a:pt x="1939582" y="479725"/>
                    <a:pt x="1922578" y="466556"/>
                    <a:pt x="1905164" y="466439"/>
                  </a:cubicBezTo>
                  <a:close/>
                  <a:moveTo>
                    <a:pt x="1899172" y="1374921"/>
                  </a:moveTo>
                  <a:cubicBezTo>
                    <a:pt x="1865921" y="1374697"/>
                    <a:pt x="1852652" y="1415645"/>
                    <a:pt x="1873733" y="1435249"/>
                  </a:cubicBezTo>
                  <a:cubicBezTo>
                    <a:pt x="1899697" y="1459417"/>
                    <a:pt x="1935302" y="1438139"/>
                    <a:pt x="1934358" y="1410594"/>
                  </a:cubicBezTo>
                  <a:cubicBezTo>
                    <a:pt x="1933590" y="1388207"/>
                    <a:pt x="1916585" y="1375037"/>
                    <a:pt x="1899172" y="1374921"/>
                  </a:cubicBezTo>
                  <a:close/>
                  <a:moveTo>
                    <a:pt x="1896176" y="1829171"/>
                  </a:moveTo>
                  <a:cubicBezTo>
                    <a:pt x="1863003" y="1828947"/>
                    <a:pt x="1849607" y="1869837"/>
                    <a:pt x="1870727" y="1889499"/>
                  </a:cubicBezTo>
                  <a:cubicBezTo>
                    <a:pt x="1896555" y="1913541"/>
                    <a:pt x="1932306" y="1892536"/>
                    <a:pt x="1931362" y="1864835"/>
                  </a:cubicBezTo>
                  <a:cubicBezTo>
                    <a:pt x="1930584" y="1842409"/>
                    <a:pt x="1913443" y="1829278"/>
                    <a:pt x="1896176" y="1829171"/>
                  </a:cubicBezTo>
                  <a:close/>
                  <a:moveTo>
                    <a:pt x="1539048" y="9755"/>
                  </a:moveTo>
                  <a:cubicBezTo>
                    <a:pt x="1505827" y="9531"/>
                    <a:pt x="1492519" y="50460"/>
                    <a:pt x="1513600" y="70083"/>
                  </a:cubicBezTo>
                  <a:cubicBezTo>
                    <a:pt x="1539554" y="94241"/>
                    <a:pt x="1575188" y="72983"/>
                    <a:pt x="1574225" y="45428"/>
                  </a:cubicBezTo>
                  <a:cubicBezTo>
                    <a:pt x="1573466" y="23041"/>
                    <a:pt x="1556461" y="9872"/>
                    <a:pt x="1539048" y="9755"/>
                  </a:cubicBezTo>
                  <a:close/>
                  <a:moveTo>
                    <a:pt x="1530060" y="1372487"/>
                  </a:moveTo>
                  <a:cubicBezTo>
                    <a:pt x="1496838" y="1372263"/>
                    <a:pt x="1483530" y="1413202"/>
                    <a:pt x="1504621" y="1432815"/>
                  </a:cubicBezTo>
                  <a:cubicBezTo>
                    <a:pt x="1530585" y="1456983"/>
                    <a:pt x="1566190" y="1435706"/>
                    <a:pt x="1565246" y="1408151"/>
                  </a:cubicBezTo>
                  <a:cubicBezTo>
                    <a:pt x="1564468" y="1385773"/>
                    <a:pt x="1547463" y="1372604"/>
                    <a:pt x="1530060" y="1372487"/>
                  </a:cubicBezTo>
                  <a:close/>
                  <a:moveTo>
                    <a:pt x="1881194" y="4100385"/>
                  </a:moveTo>
                  <a:cubicBezTo>
                    <a:pt x="1847963" y="4100161"/>
                    <a:pt x="1834665" y="4141090"/>
                    <a:pt x="1855746" y="4160713"/>
                  </a:cubicBezTo>
                  <a:cubicBezTo>
                    <a:pt x="1881710" y="4184881"/>
                    <a:pt x="1917334" y="4163604"/>
                    <a:pt x="1916371" y="4136048"/>
                  </a:cubicBezTo>
                  <a:cubicBezTo>
                    <a:pt x="1915602" y="4113671"/>
                    <a:pt x="1898598" y="4100502"/>
                    <a:pt x="1881194" y="4100385"/>
                  </a:cubicBezTo>
                  <a:close/>
                  <a:moveTo>
                    <a:pt x="1533056" y="918237"/>
                  </a:moveTo>
                  <a:cubicBezTo>
                    <a:pt x="1499834" y="918022"/>
                    <a:pt x="1486526" y="958942"/>
                    <a:pt x="1507617" y="978574"/>
                  </a:cubicBezTo>
                  <a:cubicBezTo>
                    <a:pt x="1533591" y="1002752"/>
                    <a:pt x="1569205" y="981416"/>
                    <a:pt x="1568242" y="953919"/>
                  </a:cubicBezTo>
                  <a:cubicBezTo>
                    <a:pt x="1567464" y="931533"/>
                    <a:pt x="1550459" y="918353"/>
                    <a:pt x="1533056" y="918237"/>
                  </a:cubicBezTo>
                  <a:close/>
                  <a:moveTo>
                    <a:pt x="1527063" y="1826728"/>
                  </a:moveTo>
                  <a:cubicBezTo>
                    <a:pt x="1493852" y="1826504"/>
                    <a:pt x="1480524" y="1867433"/>
                    <a:pt x="1501615" y="1887056"/>
                  </a:cubicBezTo>
                  <a:cubicBezTo>
                    <a:pt x="1527579" y="1911224"/>
                    <a:pt x="1563184" y="1889947"/>
                    <a:pt x="1562240" y="1862391"/>
                  </a:cubicBezTo>
                  <a:cubicBezTo>
                    <a:pt x="1561471" y="1840014"/>
                    <a:pt x="1544467" y="1826845"/>
                    <a:pt x="1527063" y="1826728"/>
                  </a:cubicBezTo>
                  <a:close/>
                  <a:moveTo>
                    <a:pt x="1524057" y="2280969"/>
                  </a:moveTo>
                  <a:cubicBezTo>
                    <a:pt x="1490875" y="2280745"/>
                    <a:pt x="1477499" y="2321645"/>
                    <a:pt x="1498609" y="2341297"/>
                  </a:cubicBezTo>
                  <a:cubicBezTo>
                    <a:pt x="1524437" y="2365339"/>
                    <a:pt x="1560187" y="2344334"/>
                    <a:pt x="1559244" y="2316632"/>
                  </a:cubicBezTo>
                  <a:cubicBezTo>
                    <a:pt x="1558475" y="2294255"/>
                    <a:pt x="1541471" y="2281086"/>
                    <a:pt x="1524057" y="2280969"/>
                  </a:cubicBezTo>
                  <a:close/>
                  <a:moveTo>
                    <a:pt x="1536052" y="463996"/>
                  </a:moveTo>
                  <a:cubicBezTo>
                    <a:pt x="1502743" y="463772"/>
                    <a:pt x="1489581" y="504759"/>
                    <a:pt x="1510613" y="524324"/>
                  </a:cubicBezTo>
                  <a:cubicBezTo>
                    <a:pt x="1536587" y="548502"/>
                    <a:pt x="1572202" y="527166"/>
                    <a:pt x="1571239" y="499659"/>
                  </a:cubicBezTo>
                  <a:cubicBezTo>
                    <a:pt x="1570470" y="477321"/>
                    <a:pt x="1553504" y="464113"/>
                    <a:pt x="1536052" y="463996"/>
                  </a:cubicBezTo>
                  <a:close/>
                  <a:moveTo>
                    <a:pt x="1902168" y="920680"/>
                  </a:moveTo>
                  <a:cubicBezTo>
                    <a:pt x="1868966" y="920466"/>
                    <a:pt x="1855619" y="961375"/>
                    <a:pt x="1876729" y="981008"/>
                  </a:cubicBezTo>
                  <a:cubicBezTo>
                    <a:pt x="1902703" y="1005186"/>
                    <a:pt x="1938318" y="983860"/>
                    <a:pt x="1937354" y="956343"/>
                  </a:cubicBezTo>
                  <a:cubicBezTo>
                    <a:pt x="1936586" y="933966"/>
                    <a:pt x="1919581" y="920797"/>
                    <a:pt x="1902168" y="920680"/>
                  </a:cubicBezTo>
                  <a:close/>
                  <a:moveTo>
                    <a:pt x="56578" y="908493"/>
                  </a:moveTo>
                  <a:cubicBezTo>
                    <a:pt x="23347" y="908270"/>
                    <a:pt x="10048" y="949208"/>
                    <a:pt x="31139" y="968821"/>
                  </a:cubicBezTo>
                  <a:cubicBezTo>
                    <a:pt x="57103" y="992990"/>
                    <a:pt x="92708" y="971712"/>
                    <a:pt x="91764" y="944167"/>
                  </a:cubicBezTo>
                  <a:cubicBezTo>
                    <a:pt x="90986" y="921780"/>
                    <a:pt x="73991" y="908600"/>
                    <a:pt x="56578" y="908493"/>
                  </a:cubicBezTo>
                  <a:close/>
                  <a:moveTo>
                    <a:pt x="410709" y="3182141"/>
                  </a:moveTo>
                  <a:cubicBezTo>
                    <a:pt x="377536" y="3181917"/>
                    <a:pt x="364140" y="3222807"/>
                    <a:pt x="385260" y="3242469"/>
                  </a:cubicBezTo>
                  <a:cubicBezTo>
                    <a:pt x="411088" y="3266510"/>
                    <a:pt x="446839" y="3245506"/>
                    <a:pt x="445895" y="3217804"/>
                  </a:cubicBezTo>
                  <a:cubicBezTo>
                    <a:pt x="445117" y="3195427"/>
                    <a:pt x="428122" y="3182258"/>
                    <a:pt x="410709" y="3182141"/>
                  </a:cubicBezTo>
                  <a:close/>
                  <a:moveTo>
                    <a:pt x="59574" y="454243"/>
                  </a:moveTo>
                  <a:cubicBezTo>
                    <a:pt x="26285" y="454019"/>
                    <a:pt x="13093" y="494987"/>
                    <a:pt x="34135" y="514571"/>
                  </a:cubicBezTo>
                  <a:cubicBezTo>
                    <a:pt x="60099" y="538739"/>
                    <a:pt x="95704" y="517462"/>
                    <a:pt x="94760" y="489906"/>
                  </a:cubicBezTo>
                  <a:cubicBezTo>
                    <a:pt x="93992" y="467529"/>
                    <a:pt x="76987" y="454360"/>
                    <a:pt x="59574" y="454243"/>
                  </a:cubicBezTo>
                  <a:close/>
                  <a:moveTo>
                    <a:pt x="53582" y="1362734"/>
                  </a:moveTo>
                  <a:cubicBezTo>
                    <a:pt x="20496" y="1362520"/>
                    <a:pt x="6955" y="1403352"/>
                    <a:pt x="28133" y="1423062"/>
                  </a:cubicBezTo>
                  <a:cubicBezTo>
                    <a:pt x="54097" y="1447230"/>
                    <a:pt x="89712" y="1425953"/>
                    <a:pt x="88768" y="1398407"/>
                  </a:cubicBezTo>
                  <a:cubicBezTo>
                    <a:pt x="87990" y="1375972"/>
                    <a:pt x="70849" y="1362851"/>
                    <a:pt x="53582" y="1362734"/>
                  </a:cubicBezTo>
                  <a:close/>
                  <a:moveTo>
                    <a:pt x="407713" y="3636382"/>
                  </a:moveTo>
                  <a:cubicBezTo>
                    <a:pt x="374423" y="3636158"/>
                    <a:pt x="361232" y="3677126"/>
                    <a:pt x="382274" y="3696710"/>
                  </a:cubicBezTo>
                  <a:cubicBezTo>
                    <a:pt x="408267" y="3720897"/>
                    <a:pt x="443862" y="3699513"/>
                    <a:pt x="442899" y="3672045"/>
                  </a:cubicBezTo>
                  <a:cubicBezTo>
                    <a:pt x="442130" y="3649668"/>
                    <a:pt x="425126" y="3636498"/>
                    <a:pt x="407713" y="3636382"/>
                  </a:cubicBezTo>
                  <a:close/>
                  <a:moveTo>
                    <a:pt x="404716" y="4090632"/>
                  </a:moveTo>
                  <a:cubicBezTo>
                    <a:pt x="371407" y="4090408"/>
                    <a:pt x="358245" y="4131396"/>
                    <a:pt x="379277" y="4150960"/>
                  </a:cubicBezTo>
                  <a:cubicBezTo>
                    <a:pt x="405251" y="4175138"/>
                    <a:pt x="440866" y="4153831"/>
                    <a:pt x="439903" y="4126296"/>
                  </a:cubicBezTo>
                  <a:cubicBezTo>
                    <a:pt x="439134" y="4103918"/>
                    <a:pt x="422129" y="4090749"/>
                    <a:pt x="404716" y="4090632"/>
                  </a:cubicBezTo>
                  <a:close/>
                  <a:moveTo>
                    <a:pt x="37462" y="10212"/>
                  </a:moveTo>
                  <a:cubicBezTo>
                    <a:pt x="16002" y="29893"/>
                    <a:pt x="29067" y="70657"/>
                    <a:pt x="62103" y="70871"/>
                  </a:cubicBezTo>
                  <a:cubicBezTo>
                    <a:pt x="95403" y="71095"/>
                    <a:pt x="108574" y="30117"/>
                    <a:pt x="87542" y="10543"/>
                  </a:cubicBezTo>
                  <a:cubicBezTo>
                    <a:pt x="71501" y="-4388"/>
                    <a:pt x="50352" y="-2509"/>
                    <a:pt x="37462" y="10212"/>
                  </a:cubicBezTo>
                  <a:close/>
                  <a:moveTo>
                    <a:pt x="50585" y="1816975"/>
                  </a:moveTo>
                  <a:cubicBezTo>
                    <a:pt x="17354" y="1816751"/>
                    <a:pt x="4056" y="1857680"/>
                    <a:pt x="25146" y="1877303"/>
                  </a:cubicBezTo>
                  <a:cubicBezTo>
                    <a:pt x="51120" y="1901481"/>
                    <a:pt x="86735" y="1880145"/>
                    <a:pt x="85772" y="1852638"/>
                  </a:cubicBezTo>
                  <a:cubicBezTo>
                    <a:pt x="85003" y="1830300"/>
                    <a:pt x="68037" y="1817092"/>
                    <a:pt x="50585" y="1816975"/>
                  </a:cubicBezTo>
                  <a:close/>
                  <a:moveTo>
                    <a:pt x="38591" y="3633948"/>
                  </a:moveTo>
                  <a:cubicBezTo>
                    <a:pt x="5408" y="3633724"/>
                    <a:pt x="-7968" y="3674624"/>
                    <a:pt x="13152" y="3694276"/>
                  </a:cubicBezTo>
                  <a:cubicBezTo>
                    <a:pt x="38980" y="3718318"/>
                    <a:pt x="74730" y="3697313"/>
                    <a:pt x="73787" y="3669621"/>
                  </a:cubicBezTo>
                  <a:cubicBezTo>
                    <a:pt x="73009" y="3647225"/>
                    <a:pt x="56014" y="3634065"/>
                    <a:pt x="38591" y="3633948"/>
                  </a:cubicBezTo>
                  <a:close/>
                  <a:moveTo>
                    <a:pt x="47589" y="2271216"/>
                  </a:moveTo>
                  <a:cubicBezTo>
                    <a:pt x="14348" y="2270992"/>
                    <a:pt x="1069" y="2311931"/>
                    <a:pt x="22140" y="2331544"/>
                  </a:cubicBezTo>
                  <a:cubicBezTo>
                    <a:pt x="48134" y="2355732"/>
                    <a:pt x="83729" y="2334347"/>
                    <a:pt x="82766" y="2306889"/>
                  </a:cubicBezTo>
                  <a:cubicBezTo>
                    <a:pt x="82007" y="2284502"/>
                    <a:pt x="64993" y="2271333"/>
                    <a:pt x="47589" y="2271216"/>
                  </a:cubicBezTo>
                  <a:close/>
                  <a:moveTo>
                    <a:pt x="4122406" y="97706"/>
                  </a:moveTo>
                  <a:cubicBezTo>
                    <a:pt x="4155666" y="97921"/>
                    <a:pt x="4168906" y="56972"/>
                    <a:pt x="4147854" y="37378"/>
                  </a:cubicBezTo>
                  <a:cubicBezTo>
                    <a:pt x="4122007" y="13327"/>
                    <a:pt x="4086363" y="34274"/>
                    <a:pt x="4087219" y="62043"/>
                  </a:cubicBezTo>
                  <a:cubicBezTo>
                    <a:pt x="4088075" y="84508"/>
                    <a:pt x="4105109" y="97590"/>
                    <a:pt x="4122406" y="97706"/>
                  </a:cubicBezTo>
                  <a:close/>
                  <a:moveTo>
                    <a:pt x="35594" y="4088189"/>
                  </a:moveTo>
                  <a:cubicBezTo>
                    <a:pt x="2305" y="4087965"/>
                    <a:pt x="-10886" y="4128933"/>
                    <a:pt x="10155" y="4148517"/>
                  </a:cubicBezTo>
                  <a:cubicBezTo>
                    <a:pt x="35983" y="4172559"/>
                    <a:pt x="71647" y="4151622"/>
                    <a:pt x="70781" y="4123852"/>
                  </a:cubicBezTo>
                  <a:cubicBezTo>
                    <a:pt x="69925" y="4101388"/>
                    <a:pt x="52891" y="4088306"/>
                    <a:pt x="35594" y="4088189"/>
                  </a:cubicBezTo>
                  <a:close/>
                  <a:moveTo>
                    <a:pt x="794822" y="913370"/>
                  </a:moveTo>
                  <a:cubicBezTo>
                    <a:pt x="761591" y="913146"/>
                    <a:pt x="748292" y="954075"/>
                    <a:pt x="769373" y="973698"/>
                  </a:cubicBezTo>
                  <a:cubicBezTo>
                    <a:pt x="795337" y="997866"/>
                    <a:pt x="830961" y="976589"/>
                    <a:pt x="829998" y="949033"/>
                  </a:cubicBezTo>
                  <a:cubicBezTo>
                    <a:pt x="829230" y="926656"/>
                    <a:pt x="812225" y="913477"/>
                    <a:pt x="794822" y="913370"/>
                  </a:cubicBezTo>
                  <a:close/>
                  <a:moveTo>
                    <a:pt x="44593" y="2725467"/>
                  </a:moveTo>
                  <a:cubicBezTo>
                    <a:pt x="11371" y="2725243"/>
                    <a:pt x="-1946" y="2766172"/>
                    <a:pt x="19154" y="2785795"/>
                  </a:cubicBezTo>
                  <a:cubicBezTo>
                    <a:pt x="45118" y="2809963"/>
                    <a:pt x="80723" y="2788685"/>
                    <a:pt x="79779" y="2761130"/>
                  </a:cubicBezTo>
                  <a:cubicBezTo>
                    <a:pt x="79001" y="2738753"/>
                    <a:pt x="61996" y="2725574"/>
                    <a:pt x="44593" y="2725467"/>
                  </a:cubicBezTo>
                  <a:close/>
                  <a:moveTo>
                    <a:pt x="41597" y="3179707"/>
                  </a:moveTo>
                  <a:cubicBezTo>
                    <a:pt x="8346" y="3179483"/>
                    <a:pt x="-4923" y="3220432"/>
                    <a:pt x="16158" y="3240035"/>
                  </a:cubicBezTo>
                  <a:cubicBezTo>
                    <a:pt x="42122" y="3264204"/>
                    <a:pt x="77727" y="3242926"/>
                    <a:pt x="76783" y="3215381"/>
                  </a:cubicBezTo>
                  <a:cubicBezTo>
                    <a:pt x="76005" y="3192993"/>
                    <a:pt x="59000" y="3179824"/>
                    <a:pt x="41597" y="3179707"/>
                  </a:cubicBezTo>
                  <a:close/>
                  <a:moveTo>
                    <a:pt x="773838" y="4093066"/>
                  </a:moveTo>
                  <a:cubicBezTo>
                    <a:pt x="740607" y="4092842"/>
                    <a:pt x="727319" y="4133780"/>
                    <a:pt x="748399" y="4153394"/>
                  </a:cubicBezTo>
                  <a:cubicBezTo>
                    <a:pt x="774364" y="4177562"/>
                    <a:pt x="809968" y="4156284"/>
                    <a:pt x="809025" y="4128739"/>
                  </a:cubicBezTo>
                  <a:cubicBezTo>
                    <a:pt x="808246" y="4106352"/>
                    <a:pt x="791242" y="4093182"/>
                    <a:pt x="773838" y="4093066"/>
                  </a:cubicBezTo>
                  <a:close/>
                  <a:moveTo>
                    <a:pt x="782827" y="2730333"/>
                  </a:moveTo>
                  <a:cubicBezTo>
                    <a:pt x="749654" y="2730119"/>
                    <a:pt x="736259" y="2771000"/>
                    <a:pt x="757378" y="2790661"/>
                  </a:cubicBezTo>
                  <a:cubicBezTo>
                    <a:pt x="783343" y="2814829"/>
                    <a:pt x="818957" y="2793552"/>
                    <a:pt x="818013" y="2765997"/>
                  </a:cubicBezTo>
                  <a:cubicBezTo>
                    <a:pt x="817235" y="2743629"/>
                    <a:pt x="800240" y="2730450"/>
                    <a:pt x="782827" y="2730333"/>
                  </a:cubicBezTo>
                  <a:close/>
                  <a:moveTo>
                    <a:pt x="776834" y="3638825"/>
                  </a:moveTo>
                  <a:cubicBezTo>
                    <a:pt x="743603" y="3638601"/>
                    <a:pt x="730305" y="3679530"/>
                    <a:pt x="751386" y="3699153"/>
                  </a:cubicBezTo>
                  <a:cubicBezTo>
                    <a:pt x="777360" y="3723331"/>
                    <a:pt x="812974" y="3702024"/>
                    <a:pt x="812011" y="3674488"/>
                  </a:cubicBezTo>
                  <a:cubicBezTo>
                    <a:pt x="811252" y="3652111"/>
                    <a:pt x="794238" y="3638941"/>
                    <a:pt x="776834" y="3638825"/>
                  </a:cubicBezTo>
                  <a:close/>
                  <a:moveTo>
                    <a:pt x="779831" y="3184584"/>
                  </a:moveTo>
                  <a:cubicBezTo>
                    <a:pt x="746522" y="3184360"/>
                    <a:pt x="733360" y="3225348"/>
                    <a:pt x="754392" y="3244912"/>
                  </a:cubicBezTo>
                  <a:cubicBezTo>
                    <a:pt x="780385" y="3269099"/>
                    <a:pt x="815980" y="3247715"/>
                    <a:pt x="815017" y="3220257"/>
                  </a:cubicBezTo>
                  <a:cubicBezTo>
                    <a:pt x="814249" y="3197909"/>
                    <a:pt x="797283" y="3184701"/>
                    <a:pt x="779831" y="3184584"/>
                  </a:cubicBezTo>
                  <a:close/>
                  <a:moveTo>
                    <a:pt x="791816" y="1367611"/>
                  </a:moveTo>
                  <a:cubicBezTo>
                    <a:pt x="758585" y="1367387"/>
                    <a:pt x="745286" y="1408316"/>
                    <a:pt x="766377" y="1427939"/>
                  </a:cubicBezTo>
                  <a:cubicBezTo>
                    <a:pt x="792370" y="1452126"/>
                    <a:pt x="827965" y="1430742"/>
                    <a:pt x="827002" y="1403274"/>
                  </a:cubicBezTo>
                  <a:cubicBezTo>
                    <a:pt x="826234" y="1380936"/>
                    <a:pt x="809268" y="1367728"/>
                    <a:pt x="791816" y="1367611"/>
                  </a:cubicBezTo>
                  <a:close/>
                  <a:moveTo>
                    <a:pt x="788819" y="1821852"/>
                  </a:moveTo>
                  <a:cubicBezTo>
                    <a:pt x="755598" y="1821628"/>
                    <a:pt x="742290" y="1862557"/>
                    <a:pt x="763381" y="1882180"/>
                  </a:cubicBezTo>
                  <a:cubicBezTo>
                    <a:pt x="789354" y="1906358"/>
                    <a:pt x="824969" y="1885051"/>
                    <a:pt x="824006" y="1857525"/>
                  </a:cubicBezTo>
                  <a:cubicBezTo>
                    <a:pt x="823237" y="1835138"/>
                    <a:pt x="806233" y="1821968"/>
                    <a:pt x="788819" y="1821852"/>
                  </a:cubicBezTo>
                  <a:close/>
                  <a:moveTo>
                    <a:pt x="785823" y="2276092"/>
                  </a:moveTo>
                  <a:cubicBezTo>
                    <a:pt x="752602" y="2275869"/>
                    <a:pt x="739294" y="2316808"/>
                    <a:pt x="760384" y="2336420"/>
                  </a:cubicBezTo>
                  <a:cubicBezTo>
                    <a:pt x="786349" y="2360589"/>
                    <a:pt x="821953" y="2339311"/>
                    <a:pt x="821010" y="2311766"/>
                  </a:cubicBezTo>
                  <a:cubicBezTo>
                    <a:pt x="820241" y="2289379"/>
                    <a:pt x="803236" y="2276209"/>
                    <a:pt x="785823" y="2276092"/>
                  </a:cubicBezTo>
                  <a:close/>
                  <a:moveTo>
                    <a:pt x="413705" y="2727900"/>
                  </a:moveTo>
                  <a:cubicBezTo>
                    <a:pt x="380484" y="2727676"/>
                    <a:pt x="367176" y="2768615"/>
                    <a:pt x="388256" y="2788228"/>
                  </a:cubicBezTo>
                  <a:cubicBezTo>
                    <a:pt x="414221" y="2812396"/>
                    <a:pt x="449825" y="2791119"/>
                    <a:pt x="448882" y="2763573"/>
                  </a:cubicBezTo>
                  <a:cubicBezTo>
                    <a:pt x="448123" y="2741186"/>
                    <a:pt x="431118" y="2728017"/>
                    <a:pt x="413705" y="2727900"/>
                  </a:cubicBezTo>
                  <a:close/>
                  <a:moveTo>
                    <a:pt x="419697" y="1819418"/>
                  </a:moveTo>
                  <a:cubicBezTo>
                    <a:pt x="386389" y="1819194"/>
                    <a:pt x="373226" y="1860182"/>
                    <a:pt x="394259" y="1879746"/>
                  </a:cubicBezTo>
                  <a:cubicBezTo>
                    <a:pt x="420252" y="1903934"/>
                    <a:pt x="455847" y="1882549"/>
                    <a:pt x="454884" y="1855082"/>
                  </a:cubicBezTo>
                  <a:cubicBezTo>
                    <a:pt x="454115" y="1832704"/>
                    <a:pt x="437111" y="1819525"/>
                    <a:pt x="419697" y="1819418"/>
                  </a:cubicBezTo>
                  <a:close/>
                  <a:moveTo>
                    <a:pt x="416701" y="2273659"/>
                  </a:moveTo>
                  <a:cubicBezTo>
                    <a:pt x="383480" y="2273435"/>
                    <a:pt x="370172" y="2314364"/>
                    <a:pt x="391262" y="2333987"/>
                  </a:cubicBezTo>
                  <a:cubicBezTo>
                    <a:pt x="417236" y="2358165"/>
                    <a:pt x="452851" y="2336859"/>
                    <a:pt x="451888" y="2309323"/>
                  </a:cubicBezTo>
                  <a:cubicBezTo>
                    <a:pt x="451119" y="2286945"/>
                    <a:pt x="434115" y="2273776"/>
                    <a:pt x="416701" y="2273659"/>
                  </a:cubicBezTo>
                  <a:close/>
                  <a:moveTo>
                    <a:pt x="422704" y="1365168"/>
                  </a:moveTo>
                  <a:cubicBezTo>
                    <a:pt x="389395" y="1364944"/>
                    <a:pt x="376233" y="1405931"/>
                    <a:pt x="397265" y="1425496"/>
                  </a:cubicBezTo>
                  <a:cubicBezTo>
                    <a:pt x="423258" y="1449683"/>
                    <a:pt x="458853" y="1428299"/>
                    <a:pt x="457890" y="1400831"/>
                  </a:cubicBezTo>
                  <a:cubicBezTo>
                    <a:pt x="457112" y="1378493"/>
                    <a:pt x="440146" y="1365284"/>
                    <a:pt x="422704" y="1365168"/>
                  </a:cubicBezTo>
                  <a:close/>
                  <a:moveTo>
                    <a:pt x="425700" y="910927"/>
                  </a:moveTo>
                  <a:cubicBezTo>
                    <a:pt x="392478" y="910703"/>
                    <a:pt x="379170" y="951632"/>
                    <a:pt x="400251" y="971255"/>
                  </a:cubicBezTo>
                  <a:cubicBezTo>
                    <a:pt x="426235" y="995433"/>
                    <a:pt x="461820" y="974116"/>
                    <a:pt x="460886" y="946590"/>
                  </a:cubicBezTo>
                  <a:cubicBezTo>
                    <a:pt x="460108" y="924213"/>
                    <a:pt x="443103" y="911044"/>
                    <a:pt x="425700" y="910927"/>
                  </a:cubicBezTo>
                  <a:close/>
                  <a:moveTo>
                    <a:pt x="431692" y="2445"/>
                  </a:moveTo>
                  <a:cubicBezTo>
                    <a:pt x="398461" y="2221"/>
                    <a:pt x="385163" y="43150"/>
                    <a:pt x="406253" y="62773"/>
                  </a:cubicBezTo>
                  <a:cubicBezTo>
                    <a:pt x="432218" y="86941"/>
                    <a:pt x="467822" y="65664"/>
                    <a:pt x="466879" y="38109"/>
                  </a:cubicBezTo>
                  <a:cubicBezTo>
                    <a:pt x="466110" y="15731"/>
                    <a:pt x="449105" y="2552"/>
                    <a:pt x="431692" y="2445"/>
                  </a:cubicBezTo>
                  <a:close/>
                  <a:moveTo>
                    <a:pt x="428696" y="456686"/>
                  </a:moveTo>
                  <a:cubicBezTo>
                    <a:pt x="395475" y="456462"/>
                    <a:pt x="382157" y="497391"/>
                    <a:pt x="403257" y="517014"/>
                  </a:cubicBezTo>
                  <a:cubicBezTo>
                    <a:pt x="429221" y="541182"/>
                    <a:pt x="464826" y="519905"/>
                    <a:pt x="463882" y="492359"/>
                  </a:cubicBezTo>
                  <a:cubicBezTo>
                    <a:pt x="463114" y="469972"/>
                    <a:pt x="446109" y="456803"/>
                    <a:pt x="428696" y="456686"/>
                  </a:cubicBezTo>
                  <a:close/>
                  <a:moveTo>
                    <a:pt x="3738779" y="2295598"/>
                  </a:moveTo>
                  <a:cubicBezTo>
                    <a:pt x="3705694" y="2295384"/>
                    <a:pt x="3692153" y="2336216"/>
                    <a:pt x="3713331" y="2355926"/>
                  </a:cubicBezTo>
                  <a:cubicBezTo>
                    <a:pt x="3739295" y="2380094"/>
                    <a:pt x="3774919" y="2358817"/>
                    <a:pt x="3773956" y="2331262"/>
                  </a:cubicBezTo>
                  <a:cubicBezTo>
                    <a:pt x="3773187" y="2308884"/>
                    <a:pt x="3756183" y="2295715"/>
                    <a:pt x="3738779" y="2295598"/>
                  </a:cubicBezTo>
                  <a:close/>
                  <a:moveTo>
                    <a:pt x="3381642" y="476192"/>
                  </a:moveTo>
                  <a:cubicBezTo>
                    <a:pt x="3348392" y="475978"/>
                    <a:pt x="3335132" y="516907"/>
                    <a:pt x="3356204" y="536520"/>
                  </a:cubicBezTo>
                  <a:cubicBezTo>
                    <a:pt x="3382032" y="560561"/>
                    <a:pt x="3417782" y="539557"/>
                    <a:pt x="3416838" y="511865"/>
                  </a:cubicBezTo>
                  <a:cubicBezTo>
                    <a:pt x="3416050" y="489468"/>
                    <a:pt x="3399056" y="476309"/>
                    <a:pt x="3381642" y="476192"/>
                  </a:cubicBezTo>
                  <a:close/>
                  <a:moveTo>
                    <a:pt x="3384638" y="21951"/>
                  </a:moveTo>
                  <a:cubicBezTo>
                    <a:pt x="3351398" y="21727"/>
                    <a:pt x="3338119" y="62676"/>
                    <a:pt x="3359200" y="82279"/>
                  </a:cubicBezTo>
                  <a:cubicBezTo>
                    <a:pt x="3385164" y="106447"/>
                    <a:pt x="3420769" y="85170"/>
                    <a:pt x="3419825" y="57624"/>
                  </a:cubicBezTo>
                  <a:cubicBezTo>
                    <a:pt x="3419057" y="35237"/>
                    <a:pt x="3402052" y="22058"/>
                    <a:pt x="3384638" y="21951"/>
                  </a:cubicBezTo>
                  <a:close/>
                  <a:moveTo>
                    <a:pt x="3378646" y="930433"/>
                  </a:moveTo>
                  <a:cubicBezTo>
                    <a:pt x="3345415" y="930209"/>
                    <a:pt x="3332117" y="971138"/>
                    <a:pt x="3353207" y="990761"/>
                  </a:cubicBezTo>
                  <a:cubicBezTo>
                    <a:pt x="3379171" y="1014929"/>
                    <a:pt x="3414796" y="993632"/>
                    <a:pt x="3413832" y="966096"/>
                  </a:cubicBezTo>
                  <a:cubicBezTo>
                    <a:pt x="3413064" y="943719"/>
                    <a:pt x="3396059" y="930549"/>
                    <a:pt x="3378646" y="930433"/>
                  </a:cubicBezTo>
                  <a:close/>
                  <a:moveTo>
                    <a:pt x="3375650" y="1384674"/>
                  </a:moveTo>
                  <a:cubicBezTo>
                    <a:pt x="3342341" y="1384450"/>
                    <a:pt x="3329179" y="1425437"/>
                    <a:pt x="3350211" y="1445002"/>
                  </a:cubicBezTo>
                  <a:cubicBezTo>
                    <a:pt x="3376185" y="1469179"/>
                    <a:pt x="3411799" y="1447873"/>
                    <a:pt x="3410836" y="1420347"/>
                  </a:cubicBezTo>
                  <a:cubicBezTo>
                    <a:pt x="3410068" y="1397960"/>
                    <a:pt x="3393063" y="1384790"/>
                    <a:pt x="3375650" y="1384674"/>
                  </a:cubicBezTo>
                  <a:close/>
                  <a:moveTo>
                    <a:pt x="3732777" y="3204090"/>
                  </a:moveTo>
                  <a:cubicBezTo>
                    <a:pt x="3699546" y="3203866"/>
                    <a:pt x="3686257" y="3244805"/>
                    <a:pt x="3707338" y="3264418"/>
                  </a:cubicBezTo>
                  <a:cubicBezTo>
                    <a:pt x="3733312" y="3288596"/>
                    <a:pt x="3768927" y="3267289"/>
                    <a:pt x="3767964" y="3239753"/>
                  </a:cubicBezTo>
                  <a:cubicBezTo>
                    <a:pt x="3767195" y="3217376"/>
                    <a:pt x="3750190" y="3204206"/>
                    <a:pt x="3732777" y="3204090"/>
                  </a:cubicBezTo>
                  <a:close/>
                  <a:moveTo>
                    <a:pt x="3726785" y="4112571"/>
                  </a:moveTo>
                  <a:cubicBezTo>
                    <a:pt x="3693573" y="4112347"/>
                    <a:pt x="3680246" y="4153277"/>
                    <a:pt x="3701346" y="4172899"/>
                  </a:cubicBezTo>
                  <a:cubicBezTo>
                    <a:pt x="3727339" y="4197107"/>
                    <a:pt x="3762915" y="4175703"/>
                    <a:pt x="3761971" y="4148245"/>
                  </a:cubicBezTo>
                  <a:cubicBezTo>
                    <a:pt x="3761202" y="4125857"/>
                    <a:pt x="3744198" y="4112688"/>
                    <a:pt x="3726785" y="4112571"/>
                  </a:cubicBezTo>
                  <a:close/>
                  <a:moveTo>
                    <a:pt x="3729781" y="3658331"/>
                  </a:moveTo>
                  <a:cubicBezTo>
                    <a:pt x="3696550" y="3658107"/>
                    <a:pt x="3683251" y="3699045"/>
                    <a:pt x="3704342" y="3718659"/>
                  </a:cubicBezTo>
                  <a:cubicBezTo>
                    <a:pt x="3730306" y="3742827"/>
                    <a:pt x="3765911" y="3721549"/>
                    <a:pt x="3764967" y="3693994"/>
                  </a:cubicBezTo>
                  <a:cubicBezTo>
                    <a:pt x="3764199" y="3671617"/>
                    <a:pt x="3747194" y="3658447"/>
                    <a:pt x="3729781" y="3658331"/>
                  </a:cubicBezTo>
                  <a:close/>
                  <a:moveTo>
                    <a:pt x="3363655" y="3201647"/>
                  </a:moveTo>
                  <a:cubicBezTo>
                    <a:pt x="3330366" y="3201423"/>
                    <a:pt x="3317174" y="3242391"/>
                    <a:pt x="3338216" y="3261975"/>
                  </a:cubicBezTo>
                  <a:cubicBezTo>
                    <a:pt x="3364210" y="3286162"/>
                    <a:pt x="3399805" y="3264778"/>
                    <a:pt x="3398842" y="3237310"/>
                  </a:cubicBezTo>
                  <a:cubicBezTo>
                    <a:pt x="3398073" y="3214972"/>
                    <a:pt x="3381107" y="3201763"/>
                    <a:pt x="3363655" y="3201647"/>
                  </a:cubicBezTo>
                  <a:close/>
                  <a:moveTo>
                    <a:pt x="3735773" y="2749849"/>
                  </a:moveTo>
                  <a:cubicBezTo>
                    <a:pt x="3702552" y="2749625"/>
                    <a:pt x="3689244" y="2790554"/>
                    <a:pt x="3710334" y="2810177"/>
                  </a:cubicBezTo>
                  <a:cubicBezTo>
                    <a:pt x="3736328" y="2834364"/>
                    <a:pt x="3771923" y="2812980"/>
                    <a:pt x="3770960" y="2785512"/>
                  </a:cubicBezTo>
                  <a:cubicBezTo>
                    <a:pt x="3770191" y="2763164"/>
                    <a:pt x="3753225" y="2749956"/>
                    <a:pt x="3735773" y="2749849"/>
                  </a:cubicBezTo>
                  <a:close/>
                  <a:moveTo>
                    <a:pt x="3360659" y="3655887"/>
                  </a:moveTo>
                  <a:cubicBezTo>
                    <a:pt x="3327428" y="3655663"/>
                    <a:pt x="3314130" y="3696603"/>
                    <a:pt x="3335220" y="3716215"/>
                  </a:cubicBezTo>
                  <a:cubicBezTo>
                    <a:pt x="3361194" y="3740393"/>
                    <a:pt x="3396808" y="3719087"/>
                    <a:pt x="3395845" y="3691561"/>
                  </a:cubicBezTo>
                  <a:cubicBezTo>
                    <a:pt x="3395077" y="3669183"/>
                    <a:pt x="3378072" y="3656004"/>
                    <a:pt x="3360659" y="3655887"/>
                  </a:cubicBezTo>
                  <a:close/>
                  <a:moveTo>
                    <a:pt x="3357663" y="4110138"/>
                  </a:moveTo>
                  <a:cubicBezTo>
                    <a:pt x="3324431" y="4109914"/>
                    <a:pt x="3311133" y="4150853"/>
                    <a:pt x="3332224" y="4170466"/>
                  </a:cubicBezTo>
                  <a:cubicBezTo>
                    <a:pt x="3358188" y="4194634"/>
                    <a:pt x="3393793" y="4173357"/>
                    <a:pt x="3392849" y="4145801"/>
                  </a:cubicBezTo>
                  <a:cubicBezTo>
                    <a:pt x="3392081" y="4123424"/>
                    <a:pt x="3375076" y="4110255"/>
                    <a:pt x="3357663" y="4110138"/>
                  </a:cubicBezTo>
                  <a:close/>
                  <a:moveTo>
                    <a:pt x="3372653" y="1838924"/>
                  </a:moveTo>
                  <a:cubicBezTo>
                    <a:pt x="3339432" y="1838700"/>
                    <a:pt x="3326124" y="1879629"/>
                    <a:pt x="3347215" y="1899252"/>
                  </a:cubicBezTo>
                  <a:cubicBezTo>
                    <a:pt x="3373179" y="1923420"/>
                    <a:pt x="3408784" y="1902143"/>
                    <a:pt x="3407840" y="1874587"/>
                  </a:cubicBezTo>
                  <a:cubicBezTo>
                    <a:pt x="3407071" y="1852210"/>
                    <a:pt x="3390057" y="1839031"/>
                    <a:pt x="3372653" y="1838924"/>
                  </a:cubicBezTo>
                  <a:close/>
                  <a:moveTo>
                    <a:pt x="3366661" y="2747406"/>
                  </a:moveTo>
                  <a:cubicBezTo>
                    <a:pt x="3333430" y="2747182"/>
                    <a:pt x="3320122" y="2788111"/>
                    <a:pt x="3341212" y="2807734"/>
                  </a:cubicBezTo>
                  <a:cubicBezTo>
                    <a:pt x="3367177" y="2831902"/>
                    <a:pt x="3402801" y="2810625"/>
                    <a:pt x="3401838" y="2783079"/>
                  </a:cubicBezTo>
                  <a:cubicBezTo>
                    <a:pt x="3401069" y="2760692"/>
                    <a:pt x="3384065" y="2747523"/>
                    <a:pt x="3366661" y="2747406"/>
                  </a:cubicBezTo>
                  <a:close/>
                  <a:moveTo>
                    <a:pt x="3369657" y="2293165"/>
                  </a:moveTo>
                  <a:cubicBezTo>
                    <a:pt x="3336475" y="2292951"/>
                    <a:pt x="3323099" y="2333851"/>
                    <a:pt x="3344209" y="2353493"/>
                  </a:cubicBezTo>
                  <a:cubicBezTo>
                    <a:pt x="3370192" y="2377671"/>
                    <a:pt x="3405778" y="2356355"/>
                    <a:pt x="3404844" y="2328838"/>
                  </a:cubicBezTo>
                  <a:cubicBezTo>
                    <a:pt x="3404065" y="2306403"/>
                    <a:pt x="3386915" y="2293272"/>
                    <a:pt x="3369657" y="2293165"/>
                  </a:cubicBezTo>
                  <a:close/>
                  <a:moveTo>
                    <a:pt x="3753760" y="24384"/>
                  </a:moveTo>
                  <a:cubicBezTo>
                    <a:pt x="3720588" y="24160"/>
                    <a:pt x="3707192" y="65051"/>
                    <a:pt x="3728312" y="84712"/>
                  </a:cubicBezTo>
                  <a:cubicBezTo>
                    <a:pt x="3754276" y="108880"/>
                    <a:pt x="3789891" y="87603"/>
                    <a:pt x="3788947" y="60048"/>
                  </a:cubicBezTo>
                  <a:cubicBezTo>
                    <a:pt x="3788169" y="37670"/>
                    <a:pt x="3771174" y="24501"/>
                    <a:pt x="3753760" y="24384"/>
                  </a:cubicBezTo>
                  <a:close/>
                  <a:moveTo>
                    <a:pt x="4107891" y="2298041"/>
                  </a:moveTo>
                  <a:cubicBezTo>
                    <a:pt x="4074582" y="2297818"/>
                    <a:pt x="4061420" y="2338805"/>
                    <a:pt x="4082453" y="2358369"/>
                  </a:cubicBezTo>
                  <a:cubicBezTo>
                    <a:pt x="4108446" y="2382557"/>
                    <a:pt x="4144041" y="2361173"/>
                    <a:pt x="4143078" y="2333715"/>
                  </a:cubicBezTo>
                  <a:cubicBezTo>
                    <a:pt x="4142309" y="2311366"/>
                    <a:pt x="4125344" y="2298158"/>
                    <a:pt x="4107891" y="2298041"/>
                  </a:cubicBezTo>
                  <a:close/>
                  <a:moveTo>
                    <a:pt x="4110888" y="1843801"/>
                  </a:moveTo>
                  <a:cubicBezTo>
                    <a:pt x="4077657" y="1843577"/>
                    <a:pt x="4064358" y="1884506"/>
                    <a:pt x="4085439" y="1904129"/>
                  </a:cubicBezTo>
                  <a:cubicBezTo>
                    <a:pt x="4111423" y="1928306"/>
                    <a:pt x="4147008" y="1906990"/>
                    <a:pt x="4146074" y="1879464"/>
                  </a:cubicBezTo>
                  <a:cubicBezTo>
                    <a:pt x="4145296" y="1857087"/>
                    <a:pt x="4128301" y="1843908"/>
                    <a:pt x="4110888" y="1843801"/>
                  </a:cubicBezTo>
                  <a:close/>
                  <a:moveTo>
                    <a:pt x="4104895" y="2752282"/>
                  </a:moveTo>
                  <a:cubicBezTo>
                    <a:pt x="4071664" y="2752058"/>
                    <a:pt x="4058366" y="2792988"/>
                    <a:pt x="4079456" y="2812610"/>
                  </a:cubicBezTo>
                  <a:cubicBezTo>
                    <a:pt x="4105450" y="2836798"/>
                    <a:pt x="4141045" y="2815413"/>
                    <a:pt x="4140082" y="2787946"/>
                  </a:cubicBezTo>
                  <a:cubicBezTo>
                    <a:pt x="4139313" y="2765568"/>
                    <a:pt x="4122308" y="2752399"/>
                    <a:pt x="4104895" y="2752282"/>
                  </a:cubicBezTo>
                  <a:close/>
                  <a:moveTo>
                    <a:pt x="4101899" y="3206523"/>
                  </a:moveTo>
                  <a:cubicBezTo>
                    <a:pt x="4068678" y="3206299"/>
                    <a:pt x="4055369" y="3247228"/>
                    <a:pt x="4076460" y="3266851"/>
                  </a:cubicBezTo>
                  <a:cubicBezTo>
                    <a:pt x="4102424" y="3291019"/>
                    <a:pt x="4138029" y="3269742"/>
                    <a:pt x="4137085" y="3242196"/>
                  </a:cubicBezTo>
                  <a:cubicBezTo>
                    <a:pt x="4136317" y="3219809"/>
                    <a:pt x="4119303" y="3206640"/>
                    <a:pt x="4101899" y="3206523"/>
                  </a:cubicBezTo>
                  <a:close/>
                  <a:moveTo>
                    <a:pt x="4119876" y="481068"/>
                  </a:moveTo>
                  <a:cubicBezTo>
                    <a:pt x="4086645" y="480844"/>
                    <a:pt x="4073347" y="521774"/>
                    <a:pt x="4094438" y="541396"/>
                  </a:cubicBezTo>
                  <a:cubicBezTo>
                    <a:pt x="4120411" y="565574"/>
                    <a:pt x="4156026" y="544268"/>
                    <a:pt x="4155063" y="516732"/>
                  </a:cubicBezTo>
                  <a:cubicBezTo>
                    <a:pt x="4154294" y="494354"/>
                    <a:pt x="4137290" y="481185"/>
                    <a:pt x="4119876" y="481068"/>
                  </a:cubicBezTo>
                  <a:close/>
                  <a:moveTo>
                    <a:pt x="4113884" y="1389550"/>
                  </a:moveTo>
                  <a:cubicBezTo>
                    <a:pt x="4080662" y="1389326"/>
                    <a:pt x="4067355" y="1430265"/>
                    <a:pt x="4088445" y="1449878"/>
                  </a:cubicBezTo>
                  <a:cubicBezTo>
                    <a:pt x="4114409" y="1474046"/>
                    <a:pt x="4150014" y="1452769"/>
                    <a:pt x="4149070" y="1425223"/>
                  </a:cubicBezTo>
                  <a:cubicBezTo>
                    <a:pt x="4148302" y="1402836"/>
                    <a:pt x="4131297" y="1389667"/>
                    <a:pt x="4113884" y="1389550"/>
                  </a:cubicBezTo>
                  <a:close/>
                  <a:moveTo>
                    <a:pt x="4116880" y="935309"/>
                  </a:moveTo>
                  <a:cubicBezTo>
                    <a:pt x="4083591" y="935085"/>
                    <a:pt x="4070399" y="976053"/>
                    <a:pt x="4091431" y="995637"/>
                  </a:cubicBezTo>
                  <a:cubicBezTo>
                    <a:pt x="4117396" y="1019805"/>
                    <a:pt x="4153000" y="998528"/>
                    <a:pt x="4152057" y="970972"/>
                  </a:cubicBezTo>
                  <a:cubicBezTo>
                    <a:pt x="4151298" y="948595"/>
                    <a:pt x="4134293" y="935426"/>
                    <a:pt x="4116880" y="935309"/>
                  </a:cubicBezTo>
                  <a:close/>
                  <a:moveTo>
                    <a:pt x="3747768" y="932876"/>
                  </a:moveTo>
                  <a:cubicBezTo>
                    <a:pt x="3714478" y="932652"/>
                    <a:pt x="3701287" y="973620"/>
                    <a:pt x="3722329" y="993204"/>
                  </a:cubicBezTo>
                  <a:cubicBezTo>
                    <a:pt x="3748322" y="1017401"/>
                    <a:pt x="3783917" y="996026"/>
                    <a:pt x="3782954" y="968539"/>
                  </a:cubicBezTo>
                  <a:cubicBezTo>
                    <a:pt x="3782176" y="946162"/>
                    <a:pt x="3765171" y="932983"/>
                    <a:pt x="3747768" y="932876"/>
                  </a:cubicBezTo>
                  <a:close/>
                  <a:moveTo>
                    <a:pt x="4098903" y="3660764"/>
                  </a:moveTo>
                  <a:cubicBezTo>
                    <a:pt x="4065662" y="3660540"/>
                    <a:pt x="4052383" y="3701489"/>
                    <a:pt x="4073464" y="3721092"/>
                  </a:cubicBezTo>
                  <a:cubicBezTo>
                    <a:pt x="4099428" y="3745260"/>
                    <a:pt x="4135033" y="3723983"/>
                    <a:pt x="4134089" y="3696437"/>
                  </a:cubicBezTo>
                  <a:cubicBezTo>
                    <a:pt x="4133320" y="3674050"/>
                    <a:pt x="4116306" y="3660881"/>
                    <a:pt x="4098903" y="3660764"/>
                  </a:cubicBezTo>
                  <a:close/>
                  <a:moveTo>
                    <a:pt x="3744772" y="1387117"/>
                  </a:moveTo>
                  <a:cubicBezTo>
                    <a:pt x="3711541" y="1386893"/>
                    <a:pt x="3698252" y="1427832"/>
                    <a:pt x="3719333" y="1447445"/>
                  </a:cubicBezTo>
                  <a:cubicBezTo>
                    <a:pt x="3745297" y="1471613"/>
                    <a:pt x="3780902" y="1450335"/>
                    <a:pt x="3779958" y="1422780"/>
                  </a:cubicBezTo>
                  <a:cubicBezTo>
                    <a:pt x="3779180" y="1400403"/>
                    <a:pt x="3762175" y="1387233"/>
                    <a:pt x="3744772" y="1387117"/>
                  </a:cubicBezTo>
                  <a:close/>
                  <a:moveTo>
                    <a:pt x="3750764" y="478625"/>
                  </a:moveTo>
                  <a:cubicBezTo>
                    <a:pt x="3717533" y="478411"/>
                    <a:pt x="3704235" y="519330"/>
                    <a:pt x="3725316" y="538953"/>
                  </a:cubicBezTo>
                  <a:cubicBezTo>
                    <a:pt x="3751309" y="563141"/>
                    <a:pt x="3786904" y="541756"/>
                    <a:pt x="3785941" y="514289"/>
                  </a:cubicBezTo>
                  <a:cubicBezTo>
                    <a:pt x="3785182" y="491950"/>
                    <a:pt x="3768207" y="478742"/>
                    <a:pt x="3750764" y="478625"/>
                  </a:cubicBezTo>
                  <a:close/>
                  <a:moveTo>
                    <a:pt x="3741775" y="1841357"/>
                  </a:moveTo>
                  <a:cubicBezTo>
                    <a:pt x="3708564" y="1841134"/>
                    <a:pt x="3695236" y="1882063"/>
                    <a:pt x="3716327" y="1901685"/>
                  </a:cubicBezTo>
                  <a:cubicBezTo>
                    <a:pt x="3742310" y="1925863"/>
                    <a:pt x="3777896" y="1904547"/>
                    <a:pt x="3776962" y="1877031"/>
                  </a:cubicBezTo>
                  <a:cubicBezTo>
                    <a:pt x="3776174" y="1854605"/>
                    <a:pt x="3759033" y="1841474"/>
                    <a:pt x="3741775" y="1841357"/>
                  </a:cubicBezTo>
                  <a:close/>
                  <a:moveTo>
                    <a:pt x="4095897" y="4115015"/>
                  </a:moveTo>
                  <a:cubicBezTo>
                    <a:pt x="4062656" y="4114791"/>
                    <a:pt x="4049377" y="4155729"/>
                    <a:pt x="4070458" y="4175342"/>
                  </a:cubicBezTo>
                  <a:cubicBezTo>
                    <a:pt x="4096286" y="4199384"/>
                    <a:pt x="4131939" y="4178467"/>
                    <a:pt x="4131093" y="4150678"/>
                  </a:cubicBezTo>
                  <a:cubicBezTo>
                    <a:pt x="4130227" y="4128203"/>
                    <a:pt x="4113203" y="4115122"/>
                    <a:pt x="4095897" y="4115015"/>
                  </a:cubicBezTo>
                  <a:close/>
                  <a:moveTo>
                    <a:pt x="3015526" y="19508"/>
                  </a:moveTo>
                  <a:cubicBezTo>
                    <a:pt x="2982305" y="19284"/>
                    <a:pt x="2968987" y="60223"/>
                    <a:pt x="2990087" y="79836"/>
                  </a:cubicBezTo>
                  <a:cubicBezTo>
                    <a:pt x="3016052" y="104004"/>
                    <a:pt x="3051657" y="82727"/>
                    <a:pt x="3050713" y="55171"/>
                  </a:cubicBezTo>
                  <a:cubicBezTo>
                    <a:pt x="3049935" y="32794"/>
                    <a:pt x="3032930" y="19625"/>
                    <a:pt x="3015526" y="19508"/>
                  </a:cubicBezTo>
                  <a:close/>
                  <a:moveTo>
                    <a:pt x="2634410" y="1834048"/>
                  </a:moveTo>
                  <a:cubicBezTo>
                    <a:pt x="2601179" y="1833824"/>
                    <a:pt x="2587880" y="1874753"/>
                    <a:pt x="2608971" y="1894376"/>
                  </a:cubicBezTo>
                  <a:cubicBezTo>
                    <a:pt x="2634935" y="1918544"/>
                    <a:pt x="2670559" y="1897257"/>
                    <a:pt x="2669596" y="1869711"/>
                  </a:cubicBezTo>
                  <a:cubicBezTo>
                    <a:pt x="2668827" y="1847324"/>
                    <a:pt x="2651823" y="1834155"/>
                    <a:pt x="2634410" y="1834048"/>
                  </a:cubicBezTo>
                  <a:close/>
                  <a:moveTo>
                    <a:pt x="2277282" y="14631"/>
                  </a:moveTo>
                  <a:cubicBezTo>
                    <a:pt x="2243993" y="14408"/>
                    <a:pt x="2230802" y="55376"/>
                    <a:pt x="2251844" y="74959"/>
                  </a:cubicBezTo>
                  <a:cubicBezTo>
                    <a:pt x="2277837" y="99147"/>
                    <a:pt x="2313432" y="77763"/>
                    <a:pt x="2312469" y="50305"/>
                  </a:cubicBezTo>
                  <a:cubicBezTo>
                    <a:pt x="2311700" y="27918"/>
                    <a:pt x="2294696" y="14748"/>
                    <a:pt x="2277282" y="14631"/>
                  </a:cubicBezTo>
                  <a:close/>
                  <a:moveTo>
                    <a:pt x="3012530" y="473749"/>
                  </a:moveTo>
                  <a:cubicBezTo>
                    <a:pt x="2979280" y="473535"/>
                    <a:pt x="2966020" y="514473"/>
                    <a:pt x="2987091" y="534086"/>
                  </a:cubicBezTo>
                  <a:cubicBezTo>
                    <a:pt x="3013046" y="558255"/>
                    <a:pt x="3048660" y="536987"/>
                    <a:pt x="3047717" y="509422"/>
                  </a:cubicBezTo>
                  <a:cubicBezTo>
                    <a:pt x="3046938" y="487035"/>
                    <a:pt x="3029934" y="473866"/>
                    <a:pt x="3012530" y="473749"/>
                  </a:cubicBezTo>
                  <a:close/>
                  <a:moveTo>
                    <a:pt x="2628417" y="2742529"/>
                  </a:moveTo>
                  <a:cubicBezTo>
                    <a:pt x="2595196" y="2742306"/>
                    <a:pt x="2581878" y="2783235"/>
                    <a:pt x="2602978" y="2802857"/>
                  </a:cubicBezTo>
                  <a:cubicBezTo>
                    <a:pt x="2628943" y="2827025"/>
                    <a:pt x="2664547" y="2805748"/>
                    <a:pt x="2663604" y="2778193"/>
                  </a:cubicBezTo>
                  <a:cubicBezTo>
                    <a:pt x="2662835" y="2755816"/>
                    <a:pt x="2645831" y="2742646"/>
                    <a:pt x="2628417" y="2742529"/>
                  </a:cubicBezTo>
                  <a:close/>
                  <a:moveTo>
                    <a:pt x="2625421" y="3196770"/>
                  </a:moveTo>
                  <a:cubicBezTo>
                    <a:pt x="2592200" y="3196546"/>
                    <a:pt x="2578892" y="3237475"/>
                    <a:pt x="2599972" y="3257098"/>
                  </a:cubicBezTo>
                  <a:cubicBezTo>
                    <a:pt x="2625956" y="3281276"/>
                    <a:pt x="2661541" y="3259960"/>
                    <a:pt x="2660607" y="3232433"/>
                  </a:cubicBezTo>
                  <a:cubicBezTo>
                    <a:pt x="2659829" y="3210018"/>
                    <a:pt x="2642688" y="3196887"/>
                    <a:pt x="2625421" y="3196770"/>
                  </a:cubicBezTo>
                  <a:close/>
                  <a:moveTo>
                    <a:pt x="2619429" y="4105262"/>
                  </a:moveTo>
                  <a:cubicBezTo>
                    <a:pt x="2586197" y="4105038"/>
                    <a:pt x="2572899" y="4145967"/>
                    <a:pt x="2593990" y="4165589"/>
                  </a:cubicBezTo>
                  <a:cubicBezTo>
                    <a:pt x="2619964" y="4189767"/>
                    <a:pt x="2655578" y="4168432"/>
                    <a:pt x="2654615" y="4140925"/>
                  </a:cubicBezTo>
                  <a:cubicBezTo>
                    <a:pt x="2653846" y="4118548"/>
                    <a:pt x="2636842" y="4105378"/>
                    <a:pt x="2619429" y="4105262"/>
                  </a:cubicBezTo>
                  <a:close/>
                  <a:moveTo>
                    <a:pt x="2268294" y="1377364"/>
                  </a:moveTo>
                  <a:cubicBezTo>
                    <a:pt x="2235121" y="1377140"/>
                    <a:pt x="2221725" y="1418030"/>
                    <a:pt x="2242845" y="1437692"/>
                  </a:cubicBezTo>
                  <a:cubicBezTo>
                    <a:pt x="2268809" y="1461860"/>
                    <a:pt x="2304414" y="1440582"/>
                    <a:pt x="2303480" y="1413027"/>
                  </a:cubicBezTo>
                  <a:cubicBezTo>
                    <a:pt x="2302702" y="1390650"/>
                    <a:pt x="2285707" y="1377480"/>
                    <a:pt x="2268294" y="1377364"/>
                  </a:cubicBezTo>
                  <a:close/>
                  <a:moveTo>
                    <a:pt x="2622425" y="3651011"/>
                  </a:moveTo>
                  <a:cubicBezTo>
                    <a:pt x="2589194" y="3650787"/>
                    <a:pt x="2575895" y="3691716"/>
                    <a:pt x="2596986" y="3711339"/>
                  </a:cubicBezTo>
                  <a:cubicBezTo>
                    <a:pt x="2622960" y="3735517"/>
                    <a:pt x="2658574" y="3714181"/>
                    <a:pt x="2657611" y="3686674"/>
                  </a:cubicBezTo>
                  <a:cubicBezTo>
                    <a:pt x="2656843" y="3664336"/>
                    <a:pt x="2639877" y="3651128"/>
                    <a:pt x="2622425" y="3651011"/>
                  </a:cubicBezTo>
                  <a:close/>
                  <a:moveTo>
                    <a:pt x="2271290" y="923123"/>
                  </a:moveTo>
                  <a:cubicBezTo>
                    <a:pt x="2238059" y="922899"/>
                    <a:pt x="2224761" y="963838"/>
                    <a:pt x="2245851" y="983451"/>
                  </a:cubicBezTo>
                  <a:cubicBezTo>
                    <a:pt x="2271815" y="1007619"/>
                    <a:pt x="2307420" y="986342"/>
                    <a:pt x="2306476" y="958796"/>
                  </a:cubicBezTo>
                  <a:cubicBezTo>
                    <a:pt x="2305708" y="936409"/>
                    <a:pt x="2288703" y="923230"/>
                    <a:pt x="2271290" y="923123"/>
                  </a:cubicBezTo>
                  <a:close/>
                  <a:moveTo>
                    <a:pt x="2253313" y="3648578"/>
                  </a:moveTo>
                  <a:cubicBezTo>
                    <a:pt x="2220091" y="3648354"/>
                    <a:pt x="2206774" y="3689283"/>
                    <a:pt x="2227864" y="3708905"/>
                  </a:cubicBezTo>
                  <a:cubicBezTo>
                    <a:pt x="2253828" y="3733074"/>
                    <a:pt x="2289452" y="3711797"/>
                    <a:pt x="2288489" y="3684241"/>
                  </a:cubicBezTo>
                  <a:cubicBezTo>
                    <a:pt x="2287721" y="3661864"/>
                    <a:pt x="2270716" y="3648695"/>
                    <a:pt x="2253313" y="3648578"/>
                  </a:cubicBezTo>
                  <a:close/>
                  <a:moveTo>
                    <a:pt x="2265298" y="1831605"/>
                  </a:moveTo>
                  <a:cubicBezTo>
                    <a:pt x="2232067" y="1831381"/>
                    <a:pt x="2218768" y="1872310"/>
                    <a:pt x="2239859" y="1891932"/>
                  </a:cubicBezTo>
                  <a:cubicBezTo>
                    <a:pt x="2265832" y="1916110"/>
                    <a:pt x="2301447" y="1894775"/>
                    <a:pt x="2300484" y="1867278"/>
                  </a:cubicBezTo>
                  <a:cubicBezTo>
                    <a:pt x="2299715" y="1844930"/>
                    <a:pt x="2282750" y="1831721"/>
                    <a:pt x="2265298" y="1831605"/>
                  </a:cubicBezTo>
                  <a:close/>
                  <a:moveTo>
                    <a:pt x="2250307" y="4102818"/>
                  </a:moveTo>
                  <a:cubicBezTo>
                    <a:pt x="2217075" y="4102595"/>
                    <a:pt x="2203777" y="4143524"/>
                    <a:pt x="2224868" y="4163146"/>
                  </a:cubicBezTo>
                  <a:cubicBezTo>
                    <a:pt x="2250842" y="4187324"/>
                    <a:pt x="2286456" y="4165989"/>
                    <a:pt x="2285493" y="4138492"/>
                  </a:cubicBezTo>
                  <a:cubicBezTo>
                    <a:pt x="2284725" y="4116144"/>
                    <a:pt x="2267759" y="4102935"/>
                    <a:pt x="2250307" y="4102818"/>
                  </a:cubicBezTo>
                  <a:close/>
                  <a:moveTo>
                    <a:pt x="2256309" y="3194337"/>
                  </a:moveTo>
                  <a:cubicBezTo>
                    <a:pt x="2223088" y="3194113"/>
                    <a:pt x="2209770" y="3235042"/>
                    <a:pt x="2230870" y="3254665"/>
                  </a:cubicBezTo>
                  <a:cubicBezTo>
                    <a:pt x="2256834" y="3278833"/>
                    <a:pt x="2292439" y="3257556"/>
                    <a:pt x="2291495" y="3230010"/>
                  </a:cubicBezTo>
                  <a:cubicBezTo>
                    <a:pt x="2290707" y="3207574"/>
                    <a:pt x="2273566" y="3194444"/>
                    <a:pt x="2256309" y="3194337"/>
                  </a:cubicBezTo>
                  <a:close/>
                  <a:moveTo>
                    <a:pt x="2262301" y="2285846"/>
                  </a:moveTo>
                  <a:cubicBezTo>
                    <a:pt x="2229070" y="2285622"/>
                    <a:pt x="2215772" y="2326551"/>
                    <a:pt x="2236862" y="2346173"/>
                  </a:cubicBezTo>
                  <a:cubicBezTo>
                    <a:pt x="2262827" y="2370342"/>
                    <a:pt x="2298451" y="2349054"/>
                    <a:pt x="2297488" y="2321518"/>
                  </a:cubicBezTo>
                  <a:cubicBezTo>
                    <a:pt x="2296709" y="2299132"/>
                    <a:pt x="2279705" y="2285962"/>
                    <a:pt x="2262301" y="2285846"/>
                  </a:cubicBezTo>
                  <a:close/>
                  <a:moveTo>
                    <a:pt x="2259305" y="2740096"/>
                  </a:moveTo>
                  <a:cubicBezTo>
                    <a:pt x="2226016" y="2739872"/>
                    <a:pt x="2212824" y="2780840"/>
                    <a:pt x="2233866" y="2800424"/>
                  </a:cubicBezTo>
                  <a:cubicBezTo>
                    <a:pt x="2259830" y="2824592"/>
                    <a:pt x="2295435" y="2803315"/>
                    <a:pt x="2294492" y="2775759"/>
                  </a:cubicBezTo>
                  <a:cubicBezTo>
                    <a:pt x="2293713" y="2753372"/>
                    <a:pt x="2276709" y="2740203"/>
                    <a:pt x="2259305" y="2740096"/>
                  </a:cubicBezTo>
                  <a:close/>
                  <a:moveTo>
                    <a:pt x="2274286" y="468872"/>
                  </a:moveTo>
                  <a:cubicBezTo>
                    <a:pt x="2241065" y="468648"/>
                    <a:pt x="2227757" y="509578"/>
                    <a:pt x="2248838" y="529200"/>
                  </a:cubicBezTo>
                  <a:cubicBezTo>
                    <a:pt x="2274812" y="553368"/>
                    <a:pt x="2310426" y="532072"/>
                    <a:pt x="2309463" y="504545"/>
                  </a:cubicBezTo>
                  <a:cubicBezTo>
                    <a:pt x="2308704" y="482158"/>
                    <a:pt x="2291699" y="468989"/>
                    <a:pt x="2274286" y="468872"/>
                  </a:cubicBezTo>
                  <a:close/>
                  <a:moveTo>
                    <a:pt x="3000535" y="2290722"/>
                  </a:moveTo>
                  <a:cubicBezTo>
                    <a:pt x="2967314" y="2290498"/>
                    <a:pt x="2953996" y="2331427"/>
                    <a:pt x="2975096" y="2351050"/>
                  </a:cubicBezTo>
                  <a:cubicBezTo>
                    <a:pt x="3001061" y="2375218"/>
                    <a:pt x="3036665" y="2353941"/>
                    <a:pt x="3035722" y="2326385"/>
                  </a:cubicBezTo>
                  <a:cubicBezTo>
                    <a:pt x="3034953" y="2304008"/>
                    <a:pt x="3017949" y="2290839"/>
                    <a:pt x="3000535" y="2290722"/>
                  </a:cubicBezTo>
                  <a:close/>
                  <a:moveTo>
                    <a:pt x="2997539" y="2744963"/>
                  </a:moveTo>
                  <a:cubicBezTo>
                    <a:pt x="2964318" y="2744739"/>
                    <a:pt x="2951010" y="2785668"/>
                    <a:pt x="2972090" y="2805291"/>
                  </a:cubicBezTo>
                  <a:cubicBezTo>
                    <a:pt x="2998074" y="2829469"/>
                    <a:pt x="3033660" y="2808152"/>
                    <a:pt x="3032726" y="2780636"/>
                  </a:cubicBezTo>
                  <a:cubicBezTo>
                    <a:pt x="3031947" y="2758210"/>
                    <a:pt x="3014806" y="2745080"/>
                    <a:pt x="2997539" y="2744963"/>
                  </a:cubicBezTo>
                  <a:close/>
                  <a:moveTo>
                    <a:pt x="2991547" y="3653454"/>
                  </a:moveTo>
                  <a:cubicBezTo>
                    <a:pt x="2958257" y="3653230"/>
                    <a:pt x="2945066" y="3694198"/>
                    <a:pt x="2966108" y="3713782"/>
                  </a:cubicBezTo>
                  <a:cubicBezTo>
                    <a:pt x="2992101" y="3737970"/>
                    <a:pt x="3027696" y="3716585"/>
                    <a:pt x="3026733" y="3689117"/>
                  </a:cubicBezTo>
                  <a:cubicBezTo>
                    <a:pt x="3025955" y="3666740"/>
                    <a:pt x="3008950" y="3653571"/>
                    <a:pt x="2991547" y="3653454"/>
                  </a:cubicBezTo>
                  <a:close/>
                  <a:moveTo>
                    <a:pt x="2994543" y="3199213"/>
                  </a:moveTo>
                  <a:cubicBezTo>
                    <a:pt x="2961312" y="3198989"/>
                    <a:pt x="2948013" y="3239919"/>
                    <a:pt x="2969094" y="3259541"/>
                  </a:cubicBezTo>
                  <a:cubicBezTo>
                    <a:pt x="2995068" y="3283719"/>
                    <a:pt x="3030683" y="3262383"/>
                    <a:pt x="3029720" y="3234886"/>
                  </a:cubicBezTo>
                  <a:cubicBezTo>
                    <a:pt x="3028951" y="3212499"/>
                    <a:pt x="3011956" y="3199330"/>
                    <a:pt x="2994543" y="3199213"/>
                  </a:cubicBezTo>
                  <a:close/>
                  <a:moveTo>
                    <a:pt x="3009524" y="927999"/>
                  </a:moveTo>
                  <a:cubicBezTo>
                    <a:pt x="2976342" y="927775"/>
                    <a:pt x="2962966" y="968675"/>
                    <a:pt x="2984085" y="988327"/>
                  </a:cubicBezTo>
                  <a:cubicBezTo>
                    <a:pt x="3009913" y="1012369"/>
                    <a:pt x="3045664" y="991364"/>
                    <a:pt x="3044720" y="963672"/>
                  </a:cubicBezTo>
                  <a:cubicBezTo>
                    <a:pt x="3043942" y="941276"/>
                    <a:pt x="3026937" y="928106"/>
                    <a:pt x="3009524" y="927999"/>
                  </a:cubicBezTo>
                  <a:close/>
                  <a:moveTo>
                    <a:pt x="2631414" y="2288288"/>
                  </a:moveTo>
                  <a:cubicBezTo>
                    <a:pt x="2598124" y="2288065"/>
                    <a:pt x="2584933" y="2329033"/>
                    <a:pt x="2605974" y="2348616"/>
                  </a:cubicBezTo>
                  <a:cubicBezTo>
                    <a:pt x="2631939" y="2372785"/>
                    <a:pt x="2667544" y="2351507"/>
                    <a:pt x="2666600" y="2323952"/>
                  </a:cubicBezTo>
                  <a:cubicBezTo>
                    <a:pt x="2665831" y="2301575"/>
                    <a:pt x="2648827" y="2288405"/>
                    <a:pt x="2631414" y="2288288"/>
                  </a:cubicBezTo>
                  <a:close/>
                  <a:moveTo>
                    <a:pt x="3003532" y="1836481"/>
                  </a:moveTo>
                  <a:cubicBezTo>
                    <a:pt x="2970223" y="1836257"/>
                    <a:pt x="2957061" y="1877245"/>
                    <a:pt x="2978083" y="1896809"/>
                  </a:cubicBezTo>
                  <a:cubicBezTo>
                    <a:pt x="3004047" y="1920977"/>
                    <a:pt x="3039652" y="1899700"/>
                    <a:pt x="3038708" y="1872154"/>
                  </a:cubicBezTo>
                  <a:cubicBezTo>
                    <a:pt x="3037949" y="1849767"/>
                    <a:pt x="3020945" y="1836598"/>
                    <a:pt x="3003532" y="1836481"/>
                  </a:cubicBezTo>
                  <a:close/>
                  <a:moveTo>
                    <a:pt x="3006528" y="1382240"/>
                  </a:moveTo>
                  <a:cubicBezTo>
                    <a:pt x="2973239" y="1382016"/>
                    <a:pt x="2960047" y="1422984"/>
                    <a:pt x="2981089" y="1442568"/>
                  </a:cubicBezTo>
                  <a:cubicBezTo>
                    <a:pt x="3007083" y="1466756"/>
                    <a:pt x="3042677" y="1445371"/>
                    <a:pt x="3041714" y="1417903"/>
                  </a:cubicBezTo>
                  <a:cubicBezTo>
                    <a:pt x="3040946" y="1395526"/>
                    <a:pt x="3023941" y="1382357"/>
                    <a:pt x="3006528" y="1382240"/>
                  </a:cubicBezTo>
                  <a:close/>
                  <a:moveTo>
                    <a:pt x="2637416" y="1379797"/>
                  </a:moveTo>
                  <a:cubicBezTo>
                    <a:pt x="2604185" y="1379573"/>
                    <a:pt x="2590886" y="1420502"/>
                    <a:pt x="2611967" y="1440125"/>
                  </a:cubicBezTo>
                  <a:cubicBezTo>
                    <a:pt x="2637795" y="1464167"/>
                    <a:pt x="2673546" y="1443162"/>
                    <a:pt x="2672602" y="1415470"/>
                  </a:cubicBezTo>
                  <a:cubicBezTo>
                    <a:pt x="2671824" y="1393083"/>
                    <a:pt x="2654829" y="1379914"/>
                    <a:pt x="2637416" y="1379797"/>
                  </a:cubicBezTo>
                  <a:close/>
                  <a:moveTo>
                    <a:pt x="2988551" y="4107695"/>
                  </a:moveTo>
                  <a:cubicBezTo>
                    <a:pt x="2955329" y="4107471"/>
                    <a:pt x="2942021" y="4148400"/>
                    <a:pt x="2963111" y="4168023"/>
                  </a:cubicBezTo>
                  <a:cubicBezTo>
                    <a:pt x="2989086" y="4192201"/>
                    <a:pt x="3024700" y="4170894"/>
                    <a:pt x="3023737" y="4143368"/>
                  </a:cubicBezTo>
                  <a:cubicBezTo>
                    <a:pt x="3022959" y="4120981"/>
                    <a:pt x="3005954" y="4107812"/>
                    <a:pt x="2988551" y="4107695"/>
                  </a:cubicBezTo>
                  <a:close/>
                  <a:moveTo>
                    <a:pt x="2640412" y="925556"/>
                  </a:moveTo>
                  <a:cubicBezTo>
                    <a:pt x="2607229" y="925332"/>
                    <a:pt x="2593844" y="966232"/>
                    <a:pt x="2614963" y="985884"/>
                  </a:cubicBezTo>
                  <a:cubicBezTo>
                    <a:pt x="2640947" y="1010082"/>
                    <a:pt x="2676532" y="988707"/>
                    <a:pt x="2675589" y="961220"/>
                  </a:cubicBezTo>
                  <a:cubicBezTo>
                    <a:pt x="2674820" y="938794"/>
                    <a:pt x="2657786" y="925673"/>
                    <a:pt x="2640412" y="925556"/>
                  </a:cubicBezTo>
                  <a:close/>
                  <a:moveTo>
                    <a:pt x="1908170" y="12198"/>
                  </a:moveTo>
                  <a:cubicBezTo>
                    <a:pt x="1874881" y="11974"/>
                    <a:pt x="1861690" y="52942"/>
                    <a:pt x="1882731" y="72526"/>
                  </a:cubicBezTo>
                  <a:cubicBezTo>
                    <a:pt x="1908725" y="96714"/>
                    <a:pt x="1944320" y="75329"/>
                    <a:pt x="1943357" y="47861"/>
                  </a:cubicBezTo>
                  <a:cubicBezTo>
                    <a:pt x="1942578" y="25513"/>
                    <a:pt x="1925613" y="12305"/>
                    <a:pt x="1908170" y="12198"/>
                  </a:cubicBezTo>
                  <a:close/>
                  <a:moveTo>
                    <a:pt x="2646404" y="17074"/>
                  </a:moveTo>
                  <a:cubicBezTo>
                    <a:pt x="2613115" y="16851"/>
                    <a:pt x="2599924" y="57819"/>
                    <a:pt x="2620966" y="77402"/>
                  </a:cubicBezTo>
                  <a:cubicBezTo>
                    <a:pt x="2646939" y="101580"/>
                    <a:pt x="2682554" y="80274"/>
                    <a:pt x="2681591" y="52738"/>
                  </a:cubicBezTo>
                  <a:cubicBezTo>
                    <a:pt x="2680822" y="30361"/>
                    <a:pt x="2663818" y="17182"/>
                    <a:pt x="2646404" y="17074"/>
                  </a:cubicBezTo>
                  <a:close/>
                  <a:moveTo>
                    <a:pt x="2643408" y="471315"/>
                  </a:moveTo>
                  <a:cubicBezTo>
                    <a:pt x="2610206" y="471101"/>
                    <a:pt x="2596859" y="512011"/>
                    <a:pt x="2617969" y="531653"/>
                  </a:cubicBezTo>
                  <a:cubicBezTo>
                    <a:pt x="2643933" y="555821"/>
                    <a:pt x="2679538" y="534544"/>
                    <a:pt x="2678595" y="506988"/>
                  </a:cubicBezTo>
                  <a:cubicBezTo>
                    <a:pt x="2677826" y="484601"/>
                    <a:pt x="2660812" y="471432"/>
                    <a:pt x="2643408" y="471315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7" name="Google Shape;577;p7"/>
          <p:cNvGrpSpPr/>
          <p:nvPr/>
        </p:nvGrpSpPr>
        <p:grpSpPr>
          <a:xfrm>
            <a:off x="8114670" y="2248724"/>
            <a:ext cx="3200349" cy="3244480"/>
            <a:chOff x="12172005" y="3373085"/>
            <a:chExt cx="4800523" cy="4866720"/>
          </a:xfrm>
        </p:grpSpPr>
        <p:sp>
          <p:nvSpPr>
            <p:cNvPr id="578" name="Google Shape;578;p7"/>
            <p:cNvSpPr/>
            <p:nvPr/>
          </p:nvSpPr>
          <p:spPr>
            <a:xfrm>
              <a:off x="12172005" y="3373085"/>
              <a:ext cx="4800523" cy="4866720"/>
            </a:xfrm>
            <a:custGeom>
              <a:avLst/>
              <a:gdLst/>
              <a:ahLst/>
              <a:cxnLst/>
              <a:rect l="l" t="t" r="r" b="b"/>
              <a:pathLst>
                <a:path w="4800523" h="4866720" extrusionOk="0">
                  <a:moveTo>
                    <a:pt x="1" y="79390"/>
                  </a:moveTo>
                  <a:cubicBezTo>
                    <a:pt x="-242" y="35035"/>
                    <a:pt x="36063" y="-813"/>
                    <a:pt x="80384" y="14"/>
                  </a:cubicBezTo>
                  <a:cubicBezTo>
                    <a:pt x="4877909" y="89688"/>
                    <a:pt x="4796213" y="5523"/>
                    <a:pt x="4796981" y="143281"/>
                  </a:cubicBezTo>
                  <a:cubicBezTo>
                    <a:pt x="4798090" y="343839"/>
                    <a:pt x="4800522" y="4786723"/>
                    <a:pt x="4800522" y="4786071"/>
                  </a:cubicBezTo>
                  <a:cubicBezTo>
                    <a:pt x="4800766" y="4830017"/>
                    <a:pt x="4765102" y="4865700"/>
                    <a:pt x="4721180" y="4865456"/>
                  </a:cubicBezTo>
                  <a:cubicBezTo>
                    <a:pt x="-73825" y="4839001"/>
                    <a:pt x="4311" y="4922621"/>
                    <a:pt x="3542" y="4783423"/>
                  </a:cubicBezTo>
                  <a:cubicBezTo>
                    <a:pt x="2424" y="4580062"/>
                    <a:pt x="1" y="78748"/>
                    <a:pt x="1" y="79390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12503851" y="3764509"/>
              <a:ext cx="4158005" cy="4185874"/>
            </a:xfrm>
            <a:custGeom>
              <a:avLst/>
              <a:gdLst/>
              <a:ahLst/>
              <a:cxnLst/>
              <a:rect l="l" t="t" r="r" b="b"/>
              <a:pathLst>
                <a:path w="4158005" h="4185874" extrusionOk="0">
                  <a:moveTo>
                    <a:pt x="1202117" y="497236"/>
                  </a:moveTo>
                  <a:cubicBezTo>
                    <a:pt x="1203080" y="524781"/>
                    <a:pt x="1167455" y="546059"/>
                    <a:pt x="1141491" y="521890"/>
                  </a:cubicBezTo>
                  <a:cubicBezTo>
                    <a:pt x="1120469" y="502316"/>
                    <a:pt x="1133621" y="461339"/>
                    <a:pt x="1166940" y="461562"/>
                  </a:cubicBezTo>
                  <a:cubicBezTo>
                    <a:pt x="1184343" y="461679"/>
                    <a:pt x="1201348" y="474849"/>
                    <a:pt x="1202117" y="497236"/>
                  </a:cubicBezTo>
                  <a:close/>
                  <a:moveTo>
                    <a:pt x="1169926" y="7322"/>
                  </a:moveTo>
                  <a:cubicBezTo>
                    <a:pt x="1136676" y="7098"/>
                    <a:pt x="1123416" y="48046"/>
                    <a:pt x="1144478" y="67650"/>
                  </a:cubicBezTo>
                  <a:cubicBezTo>
                    <a:pt x="1170461" y="91827"/>
                    <a:pt x="1206047" y="70511"/>
                    <a:pt x="1205113" y="42985"/>
                  </a:cubicBezTo>
                  <a:cubicBezTo>
                    <a:pt x="1204335" y="20608"/>
                    <a:pt x="1187340" y="7429"/>
                    <a:pt x="1169926" y="7322"/>
                  </a:cubicBezTo>
                  <a:close/>
                  <a:moveTo>
                    <a:pt x="1163934" y="915803"/>
                  </a:moveTo>
                  <a:cubicBezTo>
                    <a:pt x="1130712" y="915589"/>
                    <a:pt x="1117405" y="956509"/>
                    <a:pt x="1138495" y="976141"/>
                  </a:cubicBezTo>
                  <a:cubicBezTo>
                    <a:pt x="1164469" y="1000319"/>
                    <a:pt x="1200083" y="978983"/>
                    <a:pt x="1199120" y="951486"/>
                  </a:cubicBezTo>
                  <a:cubicBezTo>
                    <a:pt x="1198352" y="929128"/>
                    <a:pt x="1181386" y="915920"/>
                    <a:pt x="1163934" y="915803"/>
                  </a:cubicBezTo>
                  <a:close/>
                  <a:moveTo>
                    <a:pt x="1160938" y="1370044"/>
                  </a:moveTo>
                  <a:cubicBezTo>
                    <a:pt x="1127697" y="1369820"/>
                    <a:pt x="1114418" y="1410759"/>
                    <a:pt x="1135489" y="1430372"/>
                  </a:cubicBezTo>
                  <a:cubicBezTo>
                    <a:pt x="1161463" y="1454550"/>
                    <a:pt x="1197077" y="1433243"/>
                    <a:pt x="1196114" y="1405717"/>
                  </a:cubicBezTo>
                  <a:cubicBezTo>
                    <a:pt x="1195356" y="1383330"/>
                    <a:pt x="1178351" y="1370161"/>
                    <a:pt x="1160938" y="1370044"/>
                  </a:cubicBezTo>
                  <a:close/>
                  <a:moveTo>
                    <a:pt x="1512072" y="4097942"/>
                  </a:moveTo>
                  <a:cubicBezTo>
                    <a:pt x="1478890" y="4097718"/>
                    <a:pt x="1465514" y="4138628"/>
                    <a:pt x="1486624" y="4158270"/>
                  </a:cubicBezTo>
                  <a:cubicBezTo>
                    <a:pt x="1512607" y="4182448"/>
                    <a:pt x="1548193" y="4161131"/>
                    <a:pt x="1547259" y="4133606"/>
                  </a:cubicBezTo>
                  <a:cubicBezTo>
                    <a:pt x="1546480" y="4111228"/>
                    <a:pt x="1529486" y="4098059"/>
                    <a:pt x="1512072" y="4097942"/>
                  </a:cubicBezTo>
                  <a:close/>
                  <a:moveTo>
                    <a:pt x="1518065" y="3189460"/>
                  </a:moveTo>
                  <a:cubicBezTo>
                    <a:pt x="1484834" y="3189236"/>
                    <a:pt x="1471535" y="3230166"/>
                    <a:pt x="1492626" y="3249788"/>
                  </a:cubicBezTo>
                  <a:cubicBezTo>
                    <a:pt x="1518590" y="3273957"/>
                    <a:pt x="1554195" y="3252679"/>
                    <a:pt x="1553251" y="3225133"/>
                  </a:cubicBezTo>
                  <a:cubicBezTo>
                    <a:pt x="1552483" y="3202747"/>
                    <a:pt x="1535478" y="3189577"/>
                    <a:pt x="1518065" y="3189460"/>
                  </a:cubicBezTo>
                  <a:close/>
                  <a:moveTo>
                    <a:pt x="1515069" y="3643701"/>
                  </a:moveTo>
                  <a:cubicBezTo>
                    <a:pt x="1481847" y="3643477"/>
                    <a:pt x="1468539" y="3684406"/>
                    <a:pt x="1489630" y="3704029"/>
                  </a:cubicBezTo>
                  <a:cubicBezTo>
                    <a:pt x="1515594" y="3728197"/>
                    <a:pt x="1551199" y="3706920"/>
                    <a:pt x="1550255" y="3679365"/>
                  </a:cubicBezTo>
                  <a:cubicBezTo>
                    <a:pt x="1549487" y="3656987"/>
                    <a:pt x="1532482" y="3643818"/>
                    <a:pt x="1515069" y="3643701"/>
                  </a:cubicBezTo>
                  <a:close/>
                  <a:moveTo>
                    <a:pt x="1151949" y="2732776"/>
                  </a:moveTo>
                  <a:cubicBezTo>
                    <a:pt x="1118718" y="2732553"/>
                    <a:pt x="1105420" y="2773482"/>
                    <a:pt x="1126510" y="2793104"/>
                  </a:cubicBezTo>
                  <a:cubicBezTo>
                    <a:pt x="1152338" y="2817146"/>
                    <a:pt x="1188089" y="2796141"/>
                    <a:pt x="1187145" y="2768450"/>
                  </a:cubicBezTo>
                  <a:cubicBezTo>
                    <a:pt x="1186357" y="2746053"/>
                    <a:pt x="1169362" y="2732893"/>
                    <a:pt x="1151949" y="2732776"/>
                  </a:cubicBezTo>
                  <a:close/>
                  <a:moveTo>
                    <a:pt x="1142950" y="4095509"/>
                  </a:moveTo>
                  <a:cubicBezTo>
                    <a:pt x="1109729" y="4095285"/>
                    <a:pt x="1096421" y="4136224"/>
                    <a:pt x="1117512" y="4155837"/>
                  </a:cubicBezTo>
                  <a:cubicBezTo>
                    <a:pt x="1143476" y="4180005"/>
                    <a:pt x="1179080" y="4158727"/>
                    <a:pt x="1178137" y="4131172"/>
                  </a:cubicBezTo>
                  <a:cubicBezTo>
                    <a:pt x="1177368" y="4108795"/>
                    <a:pt x="1160364" y="4095625"/>
                    <a:pt x="1142950" y="4095509"/>
                  </a:cubicBezTo>
                  <a:close/>
                  <a:moveTo>
                    <a:pt x="1145947" y="3641258"/>
                  </a:moveTo>
                  <a:cubicBezTo>
                    <a:pt x="1112716" y="3641034"/>
                    <a:pt x="1099417" y="3681963"/>
                    <a:pt x="1120508" y="3701586"/>
                  </a:cubicBezTo>
                  <a:cubicBezTo>
                    <a:pt x="1146472" y="3725754"/>
                    <a:pt x="1182077" y="3704477"/>
                    <a:pt x="1181133" y="3676931"/>
                  </a:cubicBezTo>
                  <a:cubicBezTo>
                    <a:pt x="1180365" y="3654554"/>
                    <a:pt x="1163360" y="3641375"/>
                    <a:pt x="1145947" y="3641258"/>
                  </a:cubicBezTo>
                  <a:close/>
                  <a:moveTo>
                    <a:pt x="797818" y="459119"/>
                  </a:moveTo>
                  <a:cubicBezTo>
                    <a:pt x="764626" y="458895"/>
                    <a:pt x="751269" y="499805"/>
                    <a:pt x="772369" y="519447"/>
                  </a:cubicBezTo>
                  <a:cubicBezTo>
                    <a:pt x="798353" y="543625"/>
                    <a:pt x="833938" y="522309"/>
                    <a:pt x="833004" y="494783"/>
                  </a:cubicBezTo>
                  <a:cubicBezTo>
                    <a:pt x="832226" y="472405"/>
                    <a:pt x="815221" y="459236"/>
                    <a:pt x="797818" y="459119"/>
                  </a:cubicBezTo>
                  <a:close/>
                  <a:moveTo>
                    <a:pt x="1521061" y="2735220"/>
                  </a:moveTo>
                  <a:cubicBezTo>
                    <a:pt x="1487830" y="2734996"/>
                    <a:pt x="1474542" y="2775935"/>
                    <a:pt x="1495622" y="2795548"/>
                  </a:cubicBezTo>
                  <a:cubicBezTo>
                    <a:pt x="1521616" y="2819735"/>
                    <a:pt x="1557211" y="2798351"/>
                    <a:pt x="1556248" y="2770883"/>
                  </a:cubicBezTo>
                  <a:cubicBezTo>
                    <a:pt x="1555479" y="2748506"/>
                    <a:pt x="1538474" y="2735327"/>
                    <a:pt x="1521061" y="2735220"/>
                  </a:cubicBezTo>
                  <a:close/>
                  <a:moveTo>
                    <a:pt x="1154945" y="2278536"/>
                  </a:moveTo>
                  <a:cubicBezTo>
                    <a:pt x="1121734" y="2278312"/>
                    <a:pt x="1108406" y="2319241"/>
                    <a:pt x="1129506" y="2338864"/>
                  </a:cubicBezTo>
                  <a:cubicBezTo>
                    <a:pt x="1155490" y="2363061"/>
                    <a:pt x="1191075" y="2341686"/>
                    <a:pt x="1190132" y="2314199"/>
                  </a:cubicBezTo>
                  <a:cubicBezTo>
                    <a:pt x="1189363" y="2291822"/>
                    <a:pt x="1172358" y="2278652"/>
                    <a:pt x="1154945" y="2278536"/>
                  </a:cubicBezTo>
                  <a:close/>
                  <a:moveTo>
                    <a:pt x="1148953" y="3187017"/>
                  </a:moveTo>
                  <a:cubicBezTo>
                    <a:pt x="1115722" y="3186793"/>
                    <a:pt x="1102423" y="3227723"/>
                    <a:pt x="1123514" y="3247345"/>
                  </a:cubicBezTo>
                  <a:cubicBezTo>
                    <a:pt x="1149507" y="3271533"/>
                    <a:pt x="1185102" y="3250148"/>
                    <a:pt x="1184139" y="3222681"/>
                  </a:cubicBezTo>
                  <a:cubicBezTo>
                    <a:pt x="1183361" y="3200303"/>
                    <a:pt x="1166356" y="3187134"/>
                    <a:pt x="1148953" y="3187017"/>
                  </a:cubicBezTo>
                  <a:close/>
                  <a:moveTo>
                    <a:pt x="1157941" y="1824295"/>
                  </a:moveTo>
                  <a:cubicBezTo>
                    <a:pt x="1124720" y="1824071"/>
                    <a:pt x="1111412" y="1865010"/>
                    <a:pt x="1132502" y="1884623"/>
                  </a:cubicBezTo>
                  <a:cubicBezTo>
                    <a:pt x="1158467" y="1908791"/>
                    <a:pt x="1194071" y="1887514"/>
                    <a:pt x="1193128" y="1859958"/>
                  </a:cubicBezTo>
                  <a:cubicBezTo>
                    <a:pt x="1192359" y="1837571"/>
                    <a:pt x="1175355" y="1824402"/>
                    <a:pt x="1157941" y="1824295"/>
                  </a:cubicBezTo>
                  <a:close/>
                  <a:moveTo>
                    <a:pt x="800814" y="4878"/>
                  </a:moveTo>
                  <a:cubicBezTo>
                    <a:pt x="767593" y="4655"/>
                    <a:pt x="754275" y="45584"/>
                    <a:pt x="775375" y="65206"/>
                  </a:cubicBezTo>
                  <a:cubicBezTo>
                    <a:pt x="801174" y="89219"/>
                    <a:pt x="836954" y="68272"/>
                    <a:pt x="836001" y="40552"/>
                  </a:cubicBezTo>
                  <a:cubicBezTo>
                    <a:pt x="835222" y="18165"/>
                    <a:pt x="818218" y="4995"/>
                    <a:pt x="800814" y="4878"/>
                  </a:cubicBezTo>
                  <a:close/>
                  <a:moveTo>
                    <a:pt x="1890183" y="2737653"/>
                  </a:moveTo>
                  <a:cubicBezTo>
                    <a:pt x="1856952" y="2737429"/>
                    <a:pt x="1843654" y="2778358"/>
                    <a:pt x="1864734" y="2797981"/>
                  </a:cubicBezTo>
                  <a:cubicBezTo>
                    <a:pt x="1890699" y="2822149"/>
                    <a:pt x="1926323" y="2800862"/>
                    <a:pt x="1925360" y="2773326"/>
                  </a:cubicBezTo>
                  <a:cubicBezTo>
                    <a:pt x="1924601" y="2750939"/>
                    <a:pt x="1907596" y="2737770"/>
                    <a:pt x="1890183" y="2737653"/>
                  </a:cubicBezTo>
                  <a:close/>
                  <a:moveTo>
                    <a:pt x="1884191" y="3646135"/>
                  </a:moveTo>
                  <a:cubicBezTo>
                    <a:pt x="1851008" y="3645911"/>
                    <a:pt x="1837632" y="3686820"/>
                    <a:pt x="1858742" y="3706463"/>
                  </a:cubicBezTo>
                  <a:cubicBezTo>
                    <a:pt x="1884726" y="3730640"/>
                    <a:pt x="1920311" y="3709324"/>
                    <a:pt x="1919377" y="3681808"/>
                  </a:cubicBezTo>
                  <a:cubicBezTo>
                    <a:pt x="1918599" y="3659421"/>
                    <a:pt x="1901604" y="3646251"/>
                    <a:pt x="1884191" y="3646135"/>
                  </a:cubicBezTo>
                  <a:close/>
                  <a:moveTo>
                    <a:pt x="1893179" y="2283412"/>
                  </a:moveTo>
                  <a:cubicBezTo>
                    <a:pt x="1859948" y="2283188"/>
                    <a:pt x="1846660" y="2324127"/>
                    <a:pt x="1867740" y="2343740"/>
                  </a:cubicBezTo>
                  <a:cubicBezTo>
                    <a:pt x="1893734" y="2367928"/>
                    <a:pt x="1929329" y="2346543"/>
                    <a:pt x="1928366" y="2319085"/>
                  </a:cubicBezTo>
                  <a:cubicBezTo>
                    <a:pt x="1927597" y="2296698"/>
                    <a:pt x="1910592" y="2283529"/>
                    <a:pt x="1893179" y="2283412"/>
                  </a:cubicBezTo>
                  <a:close/>
                  <a:moveTo>
                    <a:pt x="1887187" y="3191894"/>
                  </a:moveTo>
                  <a:cubicBezTo>
                    <a:pt x="1853965" y="3191670"/>
                    <a:pt x="1840657" y="3232599"/>
                    <a:pt x="1861748" y="3252222"/>
                  </a:cubicBezTo>
                  <a:cubicBezTo>
                    <a:pt x="1887712" y="3276390"/>
                    <a:pt x="1923317" y="3255113"/>
                    <a:pt x="1922373" y="3227557"/>
                  </a:cubicBezTo>
                  <a:cubicBezTo>
                    <a:pt x="1921605" y="3205180"/>
                    <a:pt x="1904600" y="3192011"/>
                    <a:pt x="1887187" y="3191894"/>
                  </a:cubicBezTo>
                  <a:close/>
                  <a:moveTo>
                    <a:pt x="1905164" y="466439"/>
                  </a:moveTo>
                  <a:cubicBezTo>
                    <a:pt x="1871875" y="466215"/>
                    <a:pt x="1858683" y="507183"/>
                    <a:pt x="1879725" y="526767"/>
                  </a:cubicBezTo>
                  <a:cubicBezTo>
                    <a:pt x="1905699" y="550945"/>
                    <a:pt x="1941314" y="529609"/>
                    <a:pt x="1940351" y="502102"/>
                  </a:cubicBezTo>
                  <a:cubicBezTo>
                    <a:pt x="1939582" y="479725"/>
                    <a:pt x="1922578" y="466556"/>
                    <a:pt x="1905164" y="466439"/>
                  </a:cubicBezTo>
                  <a:close/>
                  <a:moveTo>
                    <a:pt x="1899172" y="1374921"/>
                  </a:moveTo>
                  <a:cubicBezTo>
                    <a:pt x="1865921" y="1374697"/>
                    <a:pt x="1852652" y="1415645"/>
                    <a:pt x="1873733" y="1435249"/>
                  </a:cubicBezTo>
                  <a:cubicBezTo>
                    <a:pt x="1899697" y="1459417"/>
                    <a:pt x="1935302" y="1438139"/>
                    <a:pt x="1934358" y="1410594"/>
                  </a:cubicBezTo>
                  <a:cubicBezTo>
                    <a:pt x="1933590" y="1388207"/>
                    <a:pt x="1916585" y="1375037"/>
                    <a:pt x="1899172" y="1374921"/>
                  </a:cubicBezTo>
                  <a:close/>
                  <a:moveTo>
                    <a:pt x="1896176" y="1829171"/>
                  </a:moveTo>
                  <a:cubicBezTo>
                    <a:pt x="1863003" y="1828947"/>
                    <a:pt x="1849607" y="1869837"/>
                    <a:pt x="1870727" y="1889499"/>
                  </a:cubicBezTo>
                  <a:cubicBezTo>
                    <a:pt x="1896555" y="1913541"/>
                    <a:pt x="1932306" y="1892536"/>
                    <a:pt x="1931362" y="1864835"/>
                  </a:cubicBezTo>
                  <a:cubicBezTo>
                    <a:pt x="1930584" y="1842409"/>
                    <a:pt x="1913443" y="1829278"/>
                    <a:pt x="1896176" y="1829171"/>
                  </a:cubicBezTo>
                  <a:close/>
                  <a:moveTo>
                    <a:pt x="1539048" y="9755"/>
                  </a:moveTo>
                  <a:cubicBezTo>
                    <a:pt x="1505827" y="9531"/>
                    <a:pt x="1492519" y="50460"/>
                    <a:pt x="1513600" y="70083"/>
                  </a:cubicBezTo>
                  <a:cubicBezTo>
                    <a:pt x="1539554" y="94241"/>
                    <a:pt x="1575188" y="72983"/>
                    <a:pt x="1574225" y="45428"/>
                  </a:cubicBezTo>
                  <a:cubicBezTo>
                    <a:pt x="1573466" y="23041"/>
                    <a:pt x="1556461" y="9872"/>
                    <a:pt x="1539048" y="9755"/>
                  </a:cubicBezTo>
                  <a:close/>
                  <a:moveTo>
                    <a:pt x="1530060" y="1372487"/>
                  </a:moveTo>
                  <a:cubicBezTo>
                    <a:pt x="1496838" y="1372263"/>
                    <a:pt x="1483530" y="1413202"/>
                    <a:pt x="1504621" y="1432815"/>
                  </a:cubicBezTo>
                  <a:cubicBezTo>
                    <a:pt x="1530585" y="1456983"/>
                    <a:pt x="1566190" y="1435706"/>
                    <a:pt x="1565246" y="1408151"/>
                  </a:cubicBezTo>
                  <a:cubicBezTo>
                    <a:pt x="1564468" y="1385773"/>
                    <a:pt x="1547463" y="1372604"/>
                    <a:pt x="1530060" y="1372487"/>
                  </a:cubicBezTo>
                  <a:close/>
                  <a:moveTo>
                    <a:pt x="1881194" y="4100385"/>
                  </a:moveTo>
                  <a:cubicBezTo>
                    <a:pt x="1847963" y="4100161"/>
                    <a:pt x="1834665" y="4141090"/>
                    <a:pt x="1855746" y="4160713"/>
                  </a:cubicBezTo>
                  <a:cubicBezTo>
                    <a:pt x="1881710" y="4184881"/>
                    <a:pt x="1917334" y="4163604"/>
                    <a:pt x="1916371" y="4136048"/>
                  </a:cubicBezTo>
                  <a:cubicBezTo>
                    <a:pt x="1915602" y="4113671"/>
                    <a:pt x="1898598" y="4100502"/>
                    <a:pt x="1881194" y="4100385"/>
                  </a:cubicBezTo>
                  <a:close/>
                  <a:moveTo>
                    <a:pt x="1533056" y="918237"/>
                  </a:moveTo>
                  <a:cubicBezTo>
                    <a:pt x="1499834" y="918022"/>
                    <a:pt x="1486526" y="958942"/>
                    <a:pt x="1507617" y="978574"/>
                  </a:cubicBezTo>
                  <a:cubicBezTo>
                    <a:pt x="1533591" y="1002752"/>
                    <a:pt x="1569205" y="981416"/>
                    <a:pt x="1568242" y="953919"/>
                  </a:cubicBezTo>
                  <a:cubicBezTo>
                    <a:pt x="1567464" y="931533"/>
                    <a:pt x="1550459" y="918353"/>
                    <a:pt x="1533056" y="918237"/>
                  </a:cubicBezTo>
                  <a:close/>
                  <a:moveTo>
                    <a:pt x="1527063" y="1826728"/>
                  </a:moveTo>
                  <a:cubicBezTo>
                    <a:pt x="1493852" y="1826504"/>
                    <a:pt x="1480524" y="1867433"/>
                    <a:pt x="1501615" y="1887056"/>
                  </a:cubicBezTo>
                  <a:cubicBezTo>
                    <a:pt x="1527579" y="1911224"/>
                    <a:pt x="1563184" y="1889947"/>
                    <a:pt x="1562240" y="1862391"/>
                  </a:cubicBezTo>
                  <a:cubicBezTo>
                    <a:pt x="1561471" y="1840014"/>
                    <a:pt x="1544467" y="1826845"/>
                    <a:pt x="1527063" y="1826728"/>
                  </a:cubicBezTo>
                  <a:close/>
                  <a:moveTo>
                    <a:pt x="1524057" y="2280969"/>
                  </a:moveTo>
                  <a:cubicBezTo>
                    <a:pt x="1490875" y="2280745"/>
                    <a:pt x="1477499" y="2321645"/>
                    <a:pt x="1498609" y="2341297"/>
                  </a:cubicBezTo>
                  <a:cubicBezTo>
                    <a:pt x="1524437" y="2365339"/>
                    <a:pt x="1560187" y="2344334"/>
                    <a:pt x="1559244" y="2316632"/>
                  </a:cubicBezTo>
                  <a:cubicBezTo>
                    <a:pt x="1558475" y="2294255"/>
                    <a:pt x="1541471" y="2281086"/>
                    <a:pt x="1524057" y="2280969"/>
                  </a:cubicBezTo>
                  <a:close/>
                  <a:moveTo>
                    <a:pt x="1536052" y="463996"/>
                  </a:moveTo>
                  <a:cubicBezTo>
                    <a:pt x="1502743" y="463772"/>
                    <a:pt x="1489581" y="504759"/>
                    <a:pt x="1510613" y="524324"/>
                  </a:cubicBezTo>
                  <a:cubicBezTo>
                    <a:pt x="1536587" y="548502"/>
                    <a:pt x="1572202" y="527166"/>
                    <a:pt x="1571239" y="499659"/>
                  </a:cubicBezTo>
                  <a:cubicBezTo>
                    <a:pt x="1570470" y="477321"/>
                    <a:pt x="1553504" y="464113"/>
                    <a:pt x="1536052" y="463996"/>
                  </a:cubicBezTo>
                  <a:close/>
                  <a:moveTo>
                    <a:pt x="1902168" y="920680"/>
                  </a:moveTo>
                  <a:cubicBezTo>
                    <a:pt x="1868966" y="920466"/>
                    <a:pt x="1855619" y="961375"/>
                    <a:pt x="1876729" y="981008"/>
                  </a:cubicBezTo>
                  <a:cubicBezTo>
                    <a:pt x="1902703" y="1005186"/>
                    <a:pt x="1938318" y="983860"/>
                    <a:pt x="1937354" y="956343"/>
                  </a:cubicBezTo>
                  <a:cubicBezTo>
                    <a:pt x="1936586" y="933966"/>
                    <a:pt x="1919581" y="920797"/>
                    <a:pt x="1902168" y="920680"/>
                  </a:cubicBezTo>
                  <a:close/>
                  <a:moveTo>
                    <a:pt x="56578" y="908493"/>
                  </a:moveTo>
                  <a:cubicBezTo>
                    <a:pt x="23347" y="908270"/>
                    <a:pt x="10048" y="949208"/>
                    <a:pt x="31139" y="968821"/>
                  </a:cubicBezTo>
                  <a:cubicBezTo>
                    <a:pt x="57103" y="992990"/>
                    <a:pt x="92708" y="971712"/>
                    <a:pt x="91764" y="944167"/>
                  </a:cubicBezTo>
                  <a:cubicBezTo>
                    <a:pt x="90986" y="921780"/>
                    <a:pt x="73991" y="908600"/>
                    <a:pt x="56578" y="908493"/>
                  </a:cubicBezTo>
                  <a:close/>
                  <a:moveTo>
                    <a:pt x="410709" y="3182141"/>
                  </a:moveTo>
                  <a:cubicBezTo>
                    <a:pt x="377536" y="3181917"/>
                    <a:pt x="364140" y="3222807"/>
                    <a:pt x="385260" y="3242469"/>
                  </a:cubicBezTo>
                  <a:cubicBezTo>
                    <a:pt x="411088" y="3266510"/>
                    <a:pt x="446839" y="3245506"/>
                    <a:pt x="445895" y="3217804"/>
                  </a:cubicBezTo>
                  <a:cubicBezTo>
                    <a:pt x="445117" y="3195427"/>
                    <a:pt x="428122" y="3182258"/>
                    <a:pt x="410709" y="3182141"/>
                  </a:cubicBezTo>
                  <a:close/>
                  <a:moveTo>
                    <a:pt x="59574" y="454243"/>
                  </a:moveTo>
                  <a:cubicBezTo>
                    <a:pt x="26285" y="454019"/>
                    <a:pt x="13093" y="494987"/>
                    <a:pt x="34135" y="514571"/>
                  </a:cubicBezTo>
                  <a:cubicBezTo>
                    <a:pt x="60099" y="538739"/>
                    <a:pt x="95704" y="517462"/>
                    <a:pt x="94760" y="489906"/>
                  </a:cubicBezTo>
                  <a:cubicBezTo>
                    <a:pt x="93992" y="467529"/>
                    <a:pt x="76987" y="454360"/>
                    <a:pt x="59574" y="454243"/>
                  </a:cubicBezTo>
                  <a:close/>
                  <a:moveTo>
                    <a:pt x="53582" y="1362734"/>
                  </a:moveTo>
                  <a:cubicBezTo>
                    <a:pt x="20496" y="1362520"/>
                    <a:pt x="6955" y="1403352"/>
                    <a:pt x="28133" y="1423062"/>
                  </a:cubicBezTo>
                  <a:cubicBezTo>
                    <a:pt x="54097" y="1447230"/>
                    <a:pt x="89712" y="1425953"/>
                    <a:pt x="88768" y="1398407"/>
                  </a:cubicBezTo>
                  <a:cubicBezTo>
                    <a:pt x="87990" y="1375972"/>
                    <a:pt x="70849" y="1362851"/>
                    <a:pt x="53582" y="1362734"/>
                  </a:cubicBezTo>
                  <a:close/>
                  <a:moveTo>
                    <a:pt x="407713" y="3636382"/>
                  </a:moveTo>
                  <a:cubicBezTo>
                    <a:pt x="374423" y="3636158"/>
                    <a:pt x="361232" y="3677126"/>
                    <a:pt x="382274" y="3696710"/>
                  </a:cubicBezTo>
                  <a:cubicBezTo>
                    <a:pt x="408267" y="3720897"/>
                    <a:pt x="443862" y="3699513"/>
                    <a:pt x="442899" y="3672045"/>
                  </a:cubicBezTo>
                  <a:cubicBezTo>
                    <a:pt x="442130" y="3649668"/>
                    <a:pt x="425126" y="3636498"/>
                    <a:pt x="407713" y="3636382"/>
                  </a:cubicBezTo>
                  <a:close/>
                  <a:moveTo>
                    <a:pt x="404716" y="4090632"/>
                  </a:moveTo>
                  <a:cubicBezTo>
                    <a:pt x="371407" y="4090408"/>
                    <a:pt x="358245" y="4131396"/>
                    <a:pt x="379277" y="4150960"/>
                  </a:cubicBezTo>
                  <a:cubicBezTo>
                    <a:pt x="405251" y="4175138"/>
                    <a:pt x="440866" y="4153831"/>
                    <a:pt x="439903" y="4126296"/>
                  </a:cubicBezTo>
                  <a:cubicBezTo>
                    <a:pt x="439134" y="4103918"/>
                    <a:pt x="422129" y="4090749"/>
                    <a:pt x="404716" y="4090632"/>
                  </a:cubicBezTo>
                  <a:close/>
                  <a:moveTo>
                    <a:pt x="37462" y="10212"/>
                  </a:moveTo>
                  <a:cubicBezTo>
                    <a:pt x="16002" y="29893"/>
                    <a:pt x="29067" y="70657"/>
                    <a:pt x="62103" y="70871"/>
                  </a:cubicBezTo>
                  <a:cubicBezTo>
                    <a:pt x="95403" y="71095"/>
                    <a:pt x="108574" y="30117"/>
                    <a:pt x="87542" y="10543"/>
                  </a:cubicBezTo>
                  <a:cubicBezTo>
                    <a:pt x="71501" y="-4388"/>
                    <a:pt x="50352" y="-2509"/>
                    <a:pt x="37462" y="10212"/>
                  </a:cubicBezTo>
                  <a:close/>
                  <a:moveTo>
                    <a:pt x="50585" y="1816975"/>
                  </a:moveTo>
                  <a:cubicBezTo>
                    <a:pt x="17354" y="1816751"/>
                    <a:pt x="4056" y="1857680"/>
                    <a:pt x="25146" y="1877303"/>
                  </a:cubicBezTo>
                  <a:cubicBezTo>
                    <a:pt x="51120" y="1901481"/>
                    <a:pt x="86735" y="1880145"/>
                    <a:pt x="85772" y="1852638"/>
                  </a:cubicBezTo>
                  <a:cubicBezTo>
                    <a:pt x="85003" y="1830300"/>
                    <a:pt x="68037" y="1817092"/>
                    <a:pt x="50585" y="1816975"/>
                  </a:cubicBezTo>
                  <a:close/>
                  <a:moveTo>
                    <a:pt x="38591" y="3633948"/>
                  </a:moveTo>
                  <a:cubicBezTo>
                    <a:pt x="5408" y="3633724"/>
                    <a:pt x="-7968" y="3674624"/>
                    <a:pt x="13152" y="3694276"/>
                  </a:cubicBezTo>
                  <a:cubicBezTo>
                    <a:pt x="38980" y="3718318"/>
                    <a:pt x="74730" y="3697313"/>
                    <a:pt x="73787" y="3669621"/>
                  </a:cubicBezTo>
                  <a:cubicBezTo>
                    <a:pt x="73009" y="3647225"/>
                    <a:pt x="56014" y="3634065"/>
                    <a:pt x="38591" y="3633948"/>
                  </a:cubicBezTo>
                  <a:close/>
                  <a:moveTo>
                    <a:pt x="47589" y="2271216"/>
                  </a:moveTo>
                  <a:cubicBezTo>
                    <a:pt x="14348" y="2270992"/>
                    <a:pt x="1069" y="2311931"/>
                    <a:pt x="22140" y="2331544"/>
                  </a:cubicBezTo>
                  <a:cubicBezTo>
                    <a:pt x="48134" y="2355732"/>
                    <a:pt x="83729" y="2334347"/>
                    <a:pt x="82766" y="2306889"/>
                  </a:cubicBezTo>
                  <a:cubicBezTo>
                    <a:pt x="82007" y="2284502"/>
                    <a:pt x="64993" y="2271333"/>
                    <a:pt x="47589" y="2271216"/>
                  </a:cubicBezTo>
                  <a:close/>
                  <a:moveTo>
                    <a:pt x="4122406" y="97706"/>
                  </a:moveTo>
                  <a:cubicBezTo>
                    <a:pt x="4155666" y="97921"/>
                    <a:pt x="4168906" y="56972"/>
                    <a:pt x="4147854" y="37378"/>
                  </a:cubicBezTo>
                  <a:cubicBezTo>
                    <a:pt x="4122007" y="13327"/>
                    <a:pt x="4086363" y="34274"/>
                    <a:pt x="4087219" y="62043"/>
                  </a:cubicBezTo>
                  <a:cubicBezTo>
                    <a:pt x="4088075" y="84508"/>
                    <a:pt x="4105109" y="97590"/>
                    <a:pt x="4122406" y="97706"/>
                  </a:cubicBezTo>
                  <a:close/>
                  <a:moveTo>
                    <a:pt x="35594" y="4088189"/>
                  </a:moveTo>
                  <a:cubicBezTo>
                    <a:pt x="2305" y="4087965"/>
                    <a:pt x="-10886" y="4128933"/>
                    <a:pt x="10155" y="4148517"/>
                  </a:cubicBezTo>
                  <a:cubicBezTo>
                    <a:pt x="35983" y="4172559"/>
                    <a:pt x="71647" y="4151622"/>
                    <a:pt x="70781" y="4123852"/>
                  </a:cubicBezTo>
                  <a:cubicBezTo>
                    <a:pt x="69925" y="4101388"/>
                    <a:pt x="52891" y="4088306"/>
                    <a:pt x="35594" y="4088189"/>
                  </a:cubicBezTo>
                  <a:close/>
                  <a:moveTo>
                    <a:pt x="794822" y="913370"/>
                  </a:moveTo>
                  <a:cubicBezTo>
                    <a:pt x="761591" y="913146"/>
                    <a:pt x="748292" y="954075"/>
                    <a:pt x="769373" y="973698"/>
                  </a:cubicBezTo>
                  <a:cubicBezTo>
                    <a:pt x="795337" y="997866"/>
                    <a:pt x="830961" y="976589"/>
                    <a:pt x="829998" y="949033"/>
                  </a:cubicBezTo>
                  <a:cubicBezTo>
                    <a:pt x="829230" y="926656"/>
                    <a:pt x="812225" y="913477"/>
                    <a:pt x="794822" y="913370"/>
                  </a:cubicBezTo>
                  <a:close/>
                  <a:moveTo>
                    <a:pt x="44593" y="2725467"/>
                  </a:moveTo>
                  <a:cubicBezTo>
                    <a:pt x="11371" y="2725243"/>
                    <a:pt x="-1946" y="2766172"/>
                    <a:pt x="19154" y="2785795"/>
                  </a:cubicBezTo>
                  <a:cubicBezTo>
                    <a:pt x="45118" y="2809963"/>
                    <a:pt x="80723" y="2788685"/>
                    <a:pt x="79779" y="2761130"/>
                  </a:cubicBezTo>
                  <a:cubicBezTo>
                    <a:pt x="79001" y="2738753"/>
                    <a:pt x="61996" y="2725574"/>
                    <a:pt x="44593" y="2725467"/>
                  </a:cubicBezTo>
                  <a:close/>
                  <a:moveTo>
                    <a:pt x="41597" y="3179707"/>
                  </a:moveTo>
                  <a:cubicBezTo>
                    <a:pt x="8346" y="3179483"/>
                    <a:pt x="-4923" y="3220432"/>
                    <a:pt x="16158" y="3240035"/>
                  </a:cubicBezTo>
                  <a:cubicBezTo>
                    <a:pt x="42122" y="3264204"/>
                    <a:pt x="77727" y="3242926"/>
                    <a:pt x="76783" y="3215381"/>
                  </a:cubicBezTo>
                  <a:cubicBezTo>
                    <a:pt x="76005" y="3192993"/>
                    <a:pt x="59000" y="3179824"/>
                    <a:pt x="41597" y="3179707"/>
                  </a:cubicBezTo>
                  <a:close/>
                  <a:moveTo>
                    <a:pt x="773838" y="4093066"/>
                  </a:moveTo>
                  <a:cubicBezTo>
                    <a:pt x="740607" y="4092842"/>
                    <a:pt x="727319" y="4133780"/>
                    <a:pt x="748399" y="4153394"/>
                  </a:cubicBezTo>
                  <a:cubicBezTo>
                    <a:pt x="774364" y="4177562"/>
                    <a:pt x="809968" y="4156284"/>
                    <a:pt x="809025" y="4128739"/>
                  </a:cubicBezTo>
                  <a:cubicBezTo>
                    <a:pt x="808246" y="4106352"/>
                    <a:pt x="791242" y="4093182"/>
                    <a:pt x="773838" y="4093066"/>
                  </a:cubicBezTo>
                  <a:close/>
                  <a:moveTo>
                    <a:pt x="782827" y="2730333"/>
                  </a:moveTo>
                  <a:cubicBezTo>
                    <a:pt x="749654" y="2730119"/>
                    <a:pt x="736259" y="2771000"/>
                    <a:pt x="757378" y="2790661"/>
                  </a:cubicBezTo>
                  <a:cubicBezTo>
                    <a:pt x="783343" y="2814829"/>
                    <a:pt x="818957" y="2793552"/>
                    <a:pt x="818013" y="2765997"/>
                  </a:cubicBezTo>
                  <a:cubicBezTo>
                    <a:pt x="817235" y="2743629"/>
                    <a:pt x="800240" y="2730450"/>
                    <a:pt x="782827" y="2730333"/>
                  </a:cubicBezTo>
                  <a:close/>
                  <a:moveTo>
                    <a:pt x="776834" y="3638825"/>
                  </a:moveTo>
                  <a:cubicBezTo>
                    <a:pt x="743603" y="3638601"/>
                    <a:pt x="730305" y="3679530"/>
                    <a:pt x="751386" y="3699153"/>
                  </a:cubicBezTo>
                  <a:cubicBezTo>
                    <a:pt x="777360" y="3723331"/>
                    <a:pt x="812974" y="3702024"/>
                    <a:pt x="812011" y="3674488"/>
                  </a:cubicBezTo>
                  <a:cubicBezTo>
                    <a:pt x="811252" y="3652111"/>
                    <a:pt x="794238" y="3638941"/>
                    <a:pt x="776834" y="3638825"/>
                  </a:cubicBezTo>
                  <a:close/>
                  <a:moveTo>
                    <a:pt x="779831" y="3184584"/>
                  </a:moveTo>
                  <a:cubicBezTo>
                    <a:pt x="746522" y="3184360"/>
                    <a:pt x="733360" y="3225348"/>
                    <a:pt x="754392" y="3244912"/>
                  </a:cubicBezTo>
                  <a:cubicBezTo>
                    <a:pt x="780385" y="3269099"/>
                    <a:pt x="815980" y="3247715"/>
                    <a:pt x="815017" y="3220257"/>
                  </a:cubicBezTo>
                  <a:cubicBezTo>
                    <a:pt x="814249" y="3197909"/>
                    <a:pt x="797283" y="3184701"/>
                    <a:pt x="779831" y="3184584"/>
                  </a:cubicBezTo>
                  <a:close/>
                  <a:moveTo>
                    <a:pt x="791816" y="1367611"/>
                  </a:moveTo>
                  <a:cubicBezTo>
                    <a:pt x="758585" y="1367387"/>
                    <a:pt x="745286" y="1408316"/>
                    <a:pt x="766377" y="1427939"/>
                  </a:cubicBezTo>
                  <a:cubicBezTo>
                    <a:pt x="792370" y="1452126"/>
                    <a:pt x="827965" y="1430742"/>
                    <a:pt x="827002" y="1403274"/>
                  </a:cubicBezTo>
                  <a:cubicBezTo>
                    <a:pt x="826234" y="1380936"/>
                    <a:pt x="809268" y="1367728"/>
                    <a:pt x="791816" y="1367611"/>
                  </a:cubicBezTo>
                  <a:close/>
                  <a:moveTo>
                    <a:pt x="788819" y="1821852"/>
                  </a:moveTo>
                  <a:cubicBezTo>
                    <a:pt x="755598" y="1821628"/>
                    <a:pt x="742290" y="1862557"/>
                    <a:pt x="763381" y="1882180"/>
                  </a:cubicBezTo>
                  <a:cubicBezTo>
                    <a:pt x="789354" y="1906358"/>
                    <a:pt x="824969" y="1885051"/>
                    <a:pt x="824006" y="1857525"/>
                  </a:cubicBezTo>
                  <a:cubicBezTo>
                    <a:pt x="823237" y="1835138"/>
                    <a:pt x="806233" y="1821968"/>
                    <a:pt x="788819" y="1821852"/>
                  </a:cubicBezTo>
                  <a:close/>
                  <a:moveTo>
                    <a:pt x="785823" y="2276092"/>
                  </a:moveTo>
                  <a:cubicBezTo>
                    <a:pt x="752602" y="2275869"/>
                    <a:pt x="739294" y="2316808"/>
                    <a:pt x="760384" y="2336420"/>
                  </a:cubicBezTo>
                  <a:cubicBezTo>
                    <a:pt x="786349" y="2360589"/>
                    <a:pt x="821953" y="2339311"/>
                    <a:pt x="821010" y="2311766"/>
                  </a:cubicBezTo>
                  <a:cubicBezTo>
                    <a:pt x="820241" y="2289379"/>
                    <a:pt x="803236" y="2276209"/>
                    <a:pt x="785823" y="2276092"/>
                  </a:cubicBezTo>
                  <a:close/>
                  <a:moveTo>
                    <a:pt x="413705" y="2727900"/>
                  </a:moveTo>
                  <a:cubicBezTo>
                    <a:pt x="380484" y="2727676"/>
                    <a:pt x="367176" y="2768615"/>
                    <a:pt x="388256" y="2788228"/>
                  </a:cubicBezTo>
                  <a:cubicBezTo>
                    <a:pt x="414221" y="2812396"/>
                    <a:pt x="449825" y="2791119"/>
                    <a:pt x="448882" y="2763573"/>
                  </a:cubicBezTo>
                  <a:cubicBezTo>
                    <a:pt x="448123" y="2741186"/>
                    <a:pt x="431118" y="2728017"/>
                    <a:pt x="413705" y="2727900"/>
                  </a:cubicBezTo>
                  <a:close/>
                  <a:moveTo>
                    <a:pt x="419697" y="1819418"/>
                  </a:moveTo>
                  <a:cubicBezTo>
                    <a:pt x="386389" y="1819194"/>
                    <a:pt x="373226" y="1860182"/>
                    <a:pt x="394259" y="1879746"/>
                  </a:cubicBezTo>
                  <a:cubicBezTo>
                    <a:pt x="420252" y="1903934"/>
                    <a:pt x="455847" y="1882549"/>
                    <a:pt x="454884" y="1855082"/>
                  </a:cubicBezTo>
                  <a:cubicBezTo>
                    <a:pt x="454115" y="1832704"/>
                    <a:pt x="437111" y="1819525"/>
                    <a:pt x="419697" y="1819418"/>
                  </a:cubicBezTo>
                  <a:close/>
                  <a:moveTo>
                    <a:pt x="416701" y="2273659"/>
                  </a:moveTo>
                  <a:cubicBezTo>
                    <a:pt x="383480" y="2273435"/>
                    <a:pt x="370172" y="2314364"/>
                    <a:pt x="391262" y="2333987"/>
                  </a:cubicBezTo>
                  <a:cubicBezTo>
                    <a:pt x="417236" y="2358165"/>
                    <a:pt x="452851" y="2336859"/>
                    <a:pt x="451888" y="2309323"/>
                  </a:cubicBezTo>
                  <a:cubicBezTo>
                    <a:pt x="451119" y="2286945"/>
                    <a:pt x="434115" y="2273776"/>
                    <a:pt x="416701" y="2273659"/>
                  </a:cubicBezTo>
                  <a:close/>
                  <a:moveTo>
                    <a:pt x="422704" y="1365168"/>
                  </a:moveTo>
                  <a:cubicBezTo>
                    <a:pt x="389395" y="1364944"/>
                    <a:pt x="376233" y="1405931"/>
                    <a:pt x="397265" y="1425496"/>
                  </a:cubicBezTo>
                  <a:cubicBezTo>
                    <a:pt x="423258" y="1449683"/>
                    <a:pt x="458853" y="1428299"/>
                    <a:pt x="457890" y="1400831"/>
                  </a:cubicBezTo>
                  <a:cubicBezTo>
                    <a:pt x="457112" y="1378493"/>
                    <a:pt x="440146" y="1365284"/>
                    <a:pt x="422704" y="1365168"/>
                  </a:cubicBezTo>
                  <a:close/>
                  <a:moveTo>
                    <a:pt x="425700" y="910927"/>
                  </a:moveTo>
                  <a:cubicBezTo>
                    <a:pt x="392478" y="910703"/>
                    <a:pt x="379170" y="951632"/>
                    <a:pt x="400251" y="971255"/>
                  </a:cubicBezTo>
                  <a:cubicBezTo>
                    <a:pt x="426235" y="995433"/>
                    <a:pt x="461820" y="974116"/>
                    <a:pt x="460886" y="946590"/>
                  </a:cubicBezTo>
                  <a:cubicBezTo>
                    <a:pt x="460108" y="924213"/>
                    <a:pt x="443103" y="911044"/>
                    <a:pt x="425700" y="910927"/>
                  </a:cubicBezTo>
                  <a:close/>
                  <a:moveTo>
                    <a:pt x="431692" y="2445"/>
                  </a:moveTo>
                  <a:cubicBezTo>
                    <a:pt x="398461" y="2221"/>
                    <a:pt x="385163" y="43150"/>
                    <a:pt x="406253" y="62773"/>
                  </a:cubicBezTo>
                  <a:cubicBezTo>
                    <a:pt x="432218" y="86941"/>
                    <a:pt x="467822" y="65664"/>
                    <a:pt x="466879" y="38109"/>
                  </a:cubicBezTo>
                  <a:cubicBezTo>
                    <a:pt x="466110" y="15731"/>
                    <a:pt x="449105" y="2552"/>
                    <a:pt x="431692" y="2445"/>
                  </a:cubicBezTo>
                  <a:close/>
                  <a:moveTo>
                    <a:pt x="428696" y="456686"/>
                  </a:moveTo>
                  <a:cubicBezTo>
                    <a:pt x="395475" y="456462"/>
                    <a:pt x="382157" y="497391"/>
                    <a:pt x="403257" y="517014"/>
                  </a:cubicBezTo>
                  <a:cubicBezTo>
                    <a:pt x="429221" y="541182"/>
                    <a:pt x="464826" y="519905"/>
                    <a:pt x="463882" y="492359"/>
                  </a:cubicBezTo>
                  <a:cubicBezTo>
                    <a:pt x="463114" y="469972"/>
                    <a:pt x="446109" y="456803"/>
                    <a:pt x="428696" y="456686"/>
                  </a:cubicBezTo>
                  <a:close/>
                  <a:moveTo>
                    <a:pt x="3738779" y="2295598"/>
                  </a:moveTo>
                  <a:cubicBezTo>
                    <a:pt x="3705694" y="2295384"/>
                    <a:pt x="3692153" y="2336216"/>
                    <a:pt x="3713331" y="2355926"/>
                  </a:cubicBezTo>
                  <a:cubicBezTo>
                    <a:pt x="3739295" y="2380094"/>
                    <a:pt x="3774919" y="2358817"/>
                    <a:pt x="3773956" y="2331262"/>
                  </a:cubicBezTo>
                  <a:cubicBezTo>
                    <a:pt x="3773187" y="2308884"/>
                    <a:pt x="3756183" y="2295715"/>
                    <a:pt x="3738779" y="2295598"/>
                  </a:cubicBezTo>
                  <a:close/>
                  <a:moveTo>
                    <a:pt x="3381642" y="476192"/>
                  </a:moveTo>
                  <a:cubicBezTo>
                    <a:pt x="3348392" y="475978"/>
                    <a:pt x="3335132" y="516907"/>
                    <a:pt x="3356204" y="536520"/>
                  </a:cubicBezTo>
                  <a:cubicBezTo>
                    <a:pt x="3382032" y="560561"/>
                    <a:pt x="3417782" y="539557"/>
                    <a:pt x="3416838" y="511865"/>
                  </a:cubicBezTo>
                  <a:cubicBezTo>
                    <a:pt x="3416050" y="489468"/>
                    <a:pt x="3399056" y="476309"/>
                    <a:pt x="3381642" y="476192"/>
                  </a:cubicBezTo>
                  <a:close/>
                  <a:moveTo>
                    <a:pt x="3384638" y="21951"/>
                  </a:moveTo>
                  <a:cubicBezTo>
                    <a:pt x="3351398" y="21727"/>
                    <a:pt x="3338119" y="62676"/>
                    <a:pt x="3359200" y="82279"/>
                  </a:cubicBezTo>
                  <a:cubicBezTo>
                    <a:pt x="3385164" y="106447"/>
                    <a:pt x="3420769" y="85170"/>
                    <a:pt x="3419825" y="57624"/>
                  </a:cubicBezTo>
                  <a:cubicBezTo>
                    <a:pt x="3419057" y="35237"/>
                    <a:pt x="3402052" y="22058"/>
                    <a:pt x="3384638" y="21951"/>
                  </a:cubicBezTo>
                  <a:close/>
                  <a:moveTo>
                    <a:pt x="3378646" y="930433"/>
                  </a:moveTo>
                  <a:cubicBezTo>
                    <a:pt x="3345415" y="930209"/>
                    <a:pt x="3332117" y="971138"/>
                    <a:pt x="3353207" y="990761"/>
                  </a:cubicBezTo>
                  <a:cubicBezTo>
                    <a:pt x="3379171" y="1014929"/>
                    <a:pt x="3414796" y="993632"/>
                    <a:pt x="3413832" y="966096"/>
                  </a:cubicBezTo>
                  <a:cubicBezTo>
                    <a:pt x="3413064" y="943719"/>
                    <a:pt x="3396059" y="930549"/>
                    <a:pt x="3378646" y="930433"/>
                  </a:cubicBezTo>
                  <a:close/>
                  <a:moveTo>
                    <a:pt x="3375650" y="1384674"/>
                  </a:moveTo>
                  <a:cubicBezTo>
                    <a:pt x="3342341" y="1384450"/>
                    <a:pt x="3329179" y="1425437"/>
                    <a:pt x="3350211" y="1445002"/>
                  </a:cubicBezTo>
                  <a:cubicBezTo>
                    <a:pt x="3376185" y="1469179"/>
                    <a:pt x="3411799" y="1447873"/>
                    <a:pt x="3410836" y="1420347"/>
                  </a:cubicBezTo>
                  <a:cubicBezTo>
                    <a:pt x="3410068" y="1397960"/>
                    <a:pt x="3393063" y="1384790"/>
                    <a:pt x="3375650" y="1384674"/>
                  </a:cubicBezTo>
                  <a:close/>
                  <a:moveTo>
                    <a:pt x="3732777" y="3204090"/>
                  </a:moveTo>
                  <a:cubicBezTo>
                    <a:pt x="3699546" y="3203866"/>
                    <a:pt x="3686257" y="3244805"/>
                    <a:pt x="3707338" y="3264418"/>
                  </a:cubicBezTo>
                  <a:cubicBezTo>
                    <a:pt x="3733312" y="3288596"/>
                    <a:pt x="3768927" y="3267289"/>
                    <a:pt x="3767964" y="3239753"/>
                  </a:cubicBezTo>
                  <a:cubicBezTo>
                    <a:pt x="3767195" y="3217376"/>
                    <a:pt x="3750190" y="3204206"/>
                    <a:pt x="3732777" y="3204090"/>
                  </a:cubicBezTo>
                  <a:close/>
                  <a:moveTo>
                    <a:pt x="3726785" y="4112571"/>
                  </a:moveTo>
                  <a:cubicBezTo>
                    <a:pt x="3693573" y="4112347"/>
                    <a:pt x="3680246" y="4153277"/>
                    <a:pt x="3701346" y="4172899"/>
                  </a:cubicBezTo>
                  <a:cubicBezTo>
                    <a:pt x="3727339" y="4197107"/>
                    <a:pt x="3762915" y="4175703"/>
                    <a:pt x="3761971" y="4148245"/>
                  </a:cubicBezTo>
                  <a:cubicBezTo>
                    <a:pt x="3761202" y="4125857"/>
                    <a:pt x="3744198" y="4112688"/>
                    <a:pt x="3726785" y="4112571"/>
                  </a:cubicBezTo>
                  <a:close/>
                  <a:moveTo>
                    <a:pt x="3729781" y="3658331"/>
                  </a:moveTo>
                  <a:cubicBezTo>
                    <a:pt x="3696550" y="3658107"/>
                    <a:pt x="3683251" y="3699045"/>
                    <a:pt x="3704342" y="3718659"/>
                  </a:cubicBezTo>
                  <a:cubicBezTo>
                    <a:pt x="3730306" y="3742827"/>
                    <a:pt x="3765911" y="3721549"/>
                    <a:pt x="3764967" y="3693994"/>
                  </a:cubicBezTo>
                  <a:cubicBezTo>
                    <a:pt x="3764199" y="3671617"/>
                    <a:pt x="3747194" y="3658447"/>
                    <a:pt x="3729781" y="3658331"/>
                  </a:cubicBezTo>
                  <a:close/>
                  <a:moveTo>
                    <a:pt x="3363655" y="3201647"/>
                  </a:moveTo>
                  <a:cubicBezTo>
                    <a:pt x="3330366" y="3201423"/>
                    <a:pt x="3317174" y="3242391"/>
                    <a:pt x="3338216" y="3261975"/>
                  </a:cubicBezTo>
                  <a:cubicBezTo>
                    <a:pt x="3364210" y="3286162"/>
                    <a:pt x="3399805" y="3264778"/>
                    <a:pt x="3398842" y="3237310"/>
                  </a:cubicBezTo>
                  <a:cubicBezTo>
                    <a:pt x="3398073" y="3214972"/>
                    <a:pt x="3381107" y="3201763"/>
                    <a:pt x="3363655" y="3201647"/>
                  </a:cubicBezTo>
                  <a:close/>
                  <a:moveTo>
                    <a:pt x="3735773" y="2749849"/>
                  </a:moveTo>
                  <a:cubicBezTo>
                    <a:pt x="3702552" y="2749625"/>
                    <a:pt x="3689244" y="2790554"/>
                    <a:pt x="3710334" y="2810177"/>
                  </a:cubicBezTo>
                  <a:cubicBezTo>
                    <a:pt x="3736328" y="2834364"/>
                    <a:pt x="3771923" y="2812980"/>
                    <a:pt x="3770960" y="2785512"/>
                  </a:cubicBezTo>
                  <a:cubicBezTo>
                    <a:pt x="3770191" y="2763164"/>
                    <a:pt x="3753225" y="2749956"/>
                    <a:pt x="3735773" y="2749849"/>
                  </a:cubicBezTo>
                  <a:close/>
                  <a:moveTo>
                    <a:pt x="3360659" y="3655887"/>
                  </a:moveTo>
                  <a:cubicBezTo>
                    <a:pt x="3327428" y="3655663"/>
                    <a:pt x="3314130" y="3696603"/>
                    <a:pt x="3335220" y="3716215"/>
                  </a:cubicBezTo>
                  <a:cubicBezTo>
                    <a:pt x="3361194" y="3740393"/>
                    <a:pt x="3396808" y="3719087"/>
                    <a:pt x="3395845" y="3691561"/>
                  </a:cubicBezTo>
                  <a:cubicBezTo>
                    <a:pt x="3395077" y="3669183"/>
                    <a:pt x="3378072" y="3656004"/>
                    <a:pt x="3360659" y="3655887"/>
                  </a:cubicBezTo>
                  <a:close/>
                  <a:moveTo>
                    <a:pt x="3357663" y="4110138"/>
                  </a:moveTo>
                  <a:cubicBezTo>
                    <a:pt x="3324431" y="4109914"/>
                    <a:pt x="3311133" y="4150853"/>
                    <a:pt x="3332224" y="4170466"/>
                  </a:cubicBezTo>
                  <a:cubicBezTo>
                    <a:pt x="3358188" y="4194634"/>
                    <a:pt x="3393793" y="4173357"/>
                    <a:pt x="3392849" y="4145801"/>
                  </a:cubicBezTo>
                  <a:cubicBezTo>
                    <a:pt x="3392081" y="4123424"/>
                    <a:pt x="3375076" y="4110255"/>
                    <a:pt x="3357663" y="4110138"/>
                  </a:cubicBezTo>
                  <a:close/>
                  <a:moveTo>
                    <a:pt x="3372653" y="1838924"/>
                  </a:moveTo>
                  <a:cubicBezTo>
                    <a:pt x="3339432" y="1838700"/>
                    <a:pt x="3326124" y="1879629"/>
                    <a:pt x="3347215" y="1899252"/>
                  </a:cubicBezTo>
                  <a:cubicBezTo>
                    <a:pt x="3373179" y="1923420"/>
                    <a:pt x="3408784" y="1902143"/>
                    <a:pt x="3407840" y="1874587"/>
                  </a:cubicBezTo>
                  <a:cubicBezTo>
                    <a:pt x="3407071" y="1852210"/>
                    <a:pt x="3390057" y="1839031"/>
                    <a:pt x="3372653" y="1838924"/>
                  </a:cubicBezTo>
                  <a:close/>
                  <a:moveTo>
                    <a:pt x="3366661" y="2747406"/>
                  </a:moveTo>
                  <a:cubicBezTo>
                    <a:pt x="3333430" y="2747182"/>
                    <a:pt x="3320122" y="2788111"/>
                    <a:pt x="3341212" y="2807734"/>
                  </a:cubicBezTo>
                  <a:cubicBezTo>
                    <a:pt x="3367177" y="2831902"/>
                    <a:pt x="3402801" y="2810625"/>
                    <a:pt x="3401838" y="2783079"/>
                  </a:cubicBezTo>
                  <a:cubicBezTo>
                    <a:pt x="3401069" y="2760692"/>
                    <a:pt x="3384065" y="2747523"/>
                    <a:pt x="3366661" y="2747406"/>
                  </a:cubicBezTo>
                  <a:close/>
                  <a:moveTo>
                    <a:pt x="3369657" y="2293165"/>
                  </a:moveTo>
                  <a:cubicBezTo>
                    <a:pt x="3336475" y="2292951"/>
                    <a:pt x="3323099" y="2333851"/>
                    <a:pt x="3344209" y="2353493"/>
                  </a:cubicBezTo>
                  <a:cubicBezTo>
                    <a:pt x="3370192" y="2377671"/>
                    <a:pt x="3405778" y="2356355"/>
                    <a:pt x="3404844" y="2328838"/>
                  </a:cubicBezTo>
                  <a:cubicBezTo>
                    <a:pt x="3404065" y="2306403"/>
                    <a:pt x="3386915" y="2293272"/>
                    <a:pt x="3369657" y="2293165"/>
                  </a:cubicBezTo>
                  <a:close/>
                  <a:moveTo>
                    <a:pt x="3753760" y="24384"/>
                  </a:moveTo>
                  <a:cubicBezTo>
                    <a:pt x="3720588" y="24160"/>
                    <a:pt x="3707192" y="65051"/>
                    <a:pt x="3728312" y="84712"/>
                  </a:cubicBezTo>
                  <a:cubicBezTo>
                    <a:pt x="3754276" y="108880"/>
                    <a:pt x="3789891" y="87603"/>
                    <a:pt x="3788947" y="60048"/>
                  </a:cubicBezTo>
                  <a:cubicBezTo>
                    <a:pt x="3788169" y="37670"/>
                    <a:pt x="3771174" y="24501"/>
                    <a:pt x="3753760" y="24384"/>
                  </a:cubicBezTo>
                  <a:close/>
                  <a:moveTo>
                    <a:pt x="4107891" y="2298041"/>
                  </a:moveTo>
                  <a:cubicBezTo>
                    <a:pt x="4074582" y="2297818"/>
                    <a:pt x="4061420" y="2338805"/>
                    <a:pt x="4082453" y="2358369"/>
                  </a:cubicBezTo>
                  <a:cubicBezTo>
                    <a:pt x="4108446" y="2382557"/>
                    <a:pt x="4144041" y="2361173"/>
                    <a:pt x="4143078" y="2333715"/>
                  </a:cubicBezTo>
                  <a:cubicBezTo>
                    <a:pt x="4142309" y="2311366"/>
                    <a:pt x="4125344" y="2298158"/>
                    <a:pt x="4107891" y="2298041"/>
                  </a:cubicBezTo>
                  <a:close/>
                  <a:moveTo>
                    <a:pt x="4110888" y="1843801"/>
                  </a:moveTo>
                  <a:cubicBezTo>
                    <a:pt x="4077657" y="1843577"/>
                    <a:pt x="4064358" y="1884506"/>
                    <a:pt x="4085439" y="1904129"/>
                  </a:cubicBezTo>
                  <a:cubicBezTo>
                    <a:pt x="4111423" y="1928306"/>
                    <a:pt x="4147008" y="1906990"/>
                    <a:pt x="4146074" y="1879464"/>
                  </a:cubicBezTo>
                  <a:cubicBezTo>
                    <a:pt x="4145296" y="1857087"/>
                    <a:pt x="4128301" y="1843908"/>
                    <a:pt x="4110888" y="1843801"/>
                  </a:cubicBezTo>
                  <a:close/>
                  <a:moveTo>
                    <a:pt x="4104895" y="2752282"/>
                  </a:moveTo>
                  <a:cubicBezTo>
                    <a:pt x="4071664" y="2752058"/>
                    <a:pt x="4058366" y="2792988"/>
                    <a:pt x="4079456" y="2812610"/>
                  </a:cubicBezTo>
                  <a:cubicBezTo>
                    <a:pt x="4105450" y="2836798"/>
                    <a:pt x="4141045" y="2815413"/>
                    <a:pt x="4140082" y="2787946"/>
                  </a:cubicBezTo>
                  <a:cubicBezTo>
                    <a:pt x="4139313" y="2765568"/>
                    <a:pt x="4122308" y="2752399"/>
                    <a:pt x="4104895" y="2752282"/>
                  </a:cubicBezTo>
                  <a:close/>
                  <a:moveTo>
                    <a:pt x="4101899" y="3206523"/>
                  </a:moveTo>
                  <a:cubicBezTo>
                    <a:pt x="4068678" y="3206299"/>
                    <a:pt x="4055369" y="3247228"/>
                    <a:pt x="4076460" y="3266851"/>
                  </a:cubicBezTo>
                  <a:cubicBezTo>
                    <a:pt x="4102424" y="3291019"/>
                    <a:pt x="4138029" y="3269742"/>
                    <a:pt x="4137085" y="3242196"/>
                  </a:cubicBezTo>
                  <a:cubicBezTo>
                    <a:pt x="4136317" y="3219809"/>
                    <a:pt x="4119303" y="3206640"/>
                    <a:pt x="4101899" y="3206523"/>
                  </a:cubicBezTo>
                  <a:close/>
                  <a:moveTo>
                    <a:pt x="4119876" y="481068"/>
                  </a:moveTo>
                  <a:cubicBezTo>
                    <a:pt x="4086645" y="480844"/>
                    <a:pt x="4073347" y="521774"/>
                    <a:pt x="4094438" y="541396"/>
                  </a:cubicBezTo>
                  <a:cubicBezTo>
                    <a:pt x="4120411" y="565574"/>
                    <a:pt x="4156026" y="544268"/>
                    <a:pt x="4155063" y="516732"/>
                  </a:cubicBezTo>
                  <a:cubicBezTo>
                    <a:pt x="4154294" y="494354"/>
                    <a:pt x="4137290" y="481185"/>
                    <a:pt x="4119876" y="481068"/>
                  </a:cubicBezTo>
                  <a:close/>
                  <a:moveTo>
                    <a:pt x="4113884" y="1389550"/>
                  </a:moveTo>
                  <a:cubicBezTo>
                    <a:pt x="4080662" y="1389326"/>
                    <a:pt x="4067355" y="1430265"/>
                    <a:pt x="4088445" y="1449878"/>
                  </a:cubicBezTo>
                  <a:cubicBezTo>
                    <a:pt x="4114409" y="1474046"/>
                    <a:pt x="4150014" y="1452769"/>
                    <a:pt x="4149070" y="1425223"/>
                  </a:cubicBezTo>
                  <a:cubicBezTo>
                    <a:pt x="4148302" y="1402836"/>
                    <a:pt x="4131297" y="1389667"/>
                    <a:pt x="4113884" y="1389550"/>
                  </a:cubicBezTo>
                  <a:close/>
                  <a:moveTo>
                    <a:pt x="4116880" y="935309"/>
                  </a:moveTo>
                  <a:cubicBezTo>
                    <a:pt x="4083591" y="935085"/>
                    <a:pt x="4070399" y="976053"/>
                    <a:pt x="4091431" y="995637"/>
                  </a:cubicBezTo>
                  <a:cubicBezTo>
                    <a:pt x="4117396" y="1019805"/>
                    <a:pt x="4153000" y="998528"/>
                    <a:pt x="4152057" y="970972"/>
                  </a:cubicBezTo>
                  <a:cubicBezTo>
                    <a:pt x="4151298" y="948595"/>
                    <a:pt x="4134293" y="935426"/>
                    <a:pt x="4116880" y="935309"/>
                  </a:cubicBezTo>
                  <a:close/>
                  <a:moveTo>
                    <a:pt x="3747768" y="932876"/>
                  </a:moveTo>
                  <a:cubicBezTo>
                    <a:pt x="3714478" y="932652"/>
                    <a:pt x="3701287" y="973620"/>
                    <a:pt x="3722329" y="993204"/>
                  </a:cubicBezTo>
                  <a:cubicBezTo>
                    <a:pt x="3748322" y="1017401"/>
                    <a:pt x="3783917" y="996026"/>
                    <a:pt x="3782954" y="968539"/>
                  </a:cubicBezTo>
                  <a:cubicBezTo>
                    <a:pt x="3782176" y="946162"/>
                    <a:pt x="3765171" y="932983"/>
                    <a:pt x="3747768" y="932876"/>
                  </a:cubicBezTo>
                  <a:close/>
                  <a:moveTo>
                    <a:pt x="4098903" y="3660764"/>
                  </a:moveTo>
                  <a:cubicBezTo>
                    <a:pt x="4065662" y="3660540"/>
                    <a:pt x="4052383" y="3701489"/>
                    <a:pt x="4073464" y="3721092"/>
                  </a:cubicBezTo>
                  <a:cubicBezTo>
                    <a:pt x="4099428" y="3745260"/>
                    <a:pt x="4135033" y="3723983"/>
                    <a:pt x="4134089" y="3696437"/>
                  </a:cubicBezTo>
                  <a:cubicBezTo>
                    <a:pt x="4133320" y="3674050"/>
                    <a:pt x="4116306" y="3660881"/>
                    <a:pt x="4098903" y="3660764"/>
                  </a:cubicBezTo>
                  <a:close/>
                  <a:moveTo>
                    <a:pt x="3744772" y="1387117"/>
                  </a:moveTo>
                  <a:cubicBezTo>
                    <a:pt x="3711541" y="1386893"/>
                    <a:pt x="3698252" y="1427832"/>
                    <a:pt x="3719333" y="1447445"/>
                  </a:cubicBezTo>
                  <a:cubicBezTo>
                    <a:pt x="3745297" y="1471613"/>
                    <a:pt x="3780902" y="1450335"/>
                    <a:pt x="3779958" y="1422780"/>
                  </a:cubicBezTo>
                  <a:cubicBezTo>
                    <a:pt x="3779180" y="1400403"/>
                    <a:pt x="3762175" y="1387233"/>
                    <a:pt x="3744772" y="1387117"/>
                  </a:cubicBezTo>
                  <a:close/>
                  <a:moveTo>
                    <a:pt x="3750764" y="478625"/>
                  </a:moveTo>
                  <a:cubicBezTo>
                    <a:pt x="3717533" y="478411"/>
                    <a:pt x="3704235" y="519330"/>
                    <a:pt x="3725316" y="538953"/>
                  </a:cubicBezTo>
                  <a:cubicBezTo>
                    <a:pt x="3751309" y="563141"/>
                    <a:pt x="3786904" y="541756"/>
                    <a:pt x="3785941" y="514289"/>
                  </a:cubicBezTo>
                  <a:cubicBezTo>
                    <a:pt x="3785182" y="491950"/>
                    <a:pt x="3768207" y="478742"/>
                    <a:pt x="3750764" y="478625"/>
                  </a:cubicBezTo>
                  <a:close/>
                  <a:moveTo>
                    <a:pt x="3741775" y="1841357"/>
                  </a:moveTo>
                  <a:cubicBezTo>
                    <a:pt x="3708564" y="1841134"/>
                    <a:pt x="3695236" y="1882063"/>
                    <a:pt x="3716327" y="1901685"/>
                  </a:cubicBezTo>
                  <a:cubicBezTo>
                    <a:pt x="3742310" y="1925863"/>
                    <a:pt x="3777896" y="1904547"/>
                    <a:pt x="3776962" y="1877031"/>
                  </a:cubicBezTo>
                  <a:cubicBezTo>
                    <a:pt x="3776174" y="1854605"/>
                    <a:pt x="3759033" y="1841474"/>
                    <a:pt x="3741775" y="1841357"/>
                  </a:cubicBezTo>
                  <a:close/>
                  <a:moveTo>
                    <a:pt x="4095897" y="4115015"/>
                  </a:moveTo>
                  <a:cubicBezTo>
                    <a:pt x="4062656" y="4114791"/>
                    <a:pt x="4049377" y="4155729"/>
                    <a:pt x="4070458" y="4175342"/>
                  </a:cubicBezTo>
                  <a:cubicBezTo>
                    <a:pt x="4096286" y="4199384"/>
                    <a:pt x="4131939" y="4178467"/>
                    <a:pt x="4131093" y="4150678"/>
                  </a:cubicBezTo>
                  <a:cubicBezTo>
                    <a:pt x="4130227" y="4128203"/>
                    <a:pt x="4113203" y="4115122"/>
                    <a:pt x="4095897" y="4115015"/>
                  </a:cubicBezTo>
                  <a:close/>
                  <a:moveTo>
                    <a:pt x="3015526" y="19508"/>
                  </a:moveTo>
                  <a:cubicBezTo>
                    <a:pt x="2982305" y="19284"/>
                    <a:pt x="2968987" y="60223"/>
                    <a:pt x="2990087" y="79836"/>
                  </a:cubicBezTo>
                  <a:cubicBezTo>
                    <a:pt x="3016052" y="104004"/>
                    <a:pt x="3051657" y="82727"/>
                    <a:pt x="3050713" y="55171"/>
                  </a:cubicBezTo>
                  <a:cubicBezTo>
                    <a:pt x="3049935" y="32794"/>
                    <a:pt x="3032930" y="19625"/>
                    <a:pt x="3015526" y="19508"/>
                  </a:cubicBezTo>
                  <a:close/>
                  <a:moveTo>
                    <a:pt x="2634410" y="1834048"/>
                  </a:moveTo>
                  <a:cubicBezTo>
                    <a:pt x="2601179" y="1833824"/>
                    <a:pt x="2587880" y="1874753"/>
                    <a:pt x="2608971" y="1894376"/>
                  </a:cubicBezTo>
                  <a:cubicBezTo>
                    <a:pt x="2634935" y="1918544"/>
                    <a:pt x="2670559" y="1897257"/>
                    <a:pt x="2669596" y="1869711"/>
                  </a:cubicBezTo>
                  <a:cubicBezTo>
                    <a:pt x="2668827" y="1847324"/>
                    <a:pt x="2651823" y="1834155"/>
                    <a:pt x="2634410" y="1834048"/>
                  </a:cubicBezTo>
                  <a:close/>
                  <a:moveTo>
                    <a:pt x="2277282" y="14631"/>
                  </a:moveTo>
                  <a:cubicBezTo>
                    <a:pt x="2243993" y="14408"/>
                    <a:pt x="2230802" y="55376"/>
                    <a:pt x="2251844" y="74959"/>
                  </a:cubicBezTo>
                  <a:cubicBezTo>
                    <a:pt x="2277837" y="99147"/>
                    <a:pt x="2313432" y="77763"/>
                    <a:pt x="2312469" y="50305"/>
                  </a:cubicBezTo>
                  <a:cubicBezTo>
                    <a:pt x="2311700" y="27918"/>
                    <a:pt x="2294696" y="14748"/>
                    <a:pt x="2277282" y="14631"/>
                  </a:cubicBezTo>
                  <a:close/>
                  <a:moveTo>
                    <a:pt x="3012530" y="473749"/>
                  </a:moveTo>
                  <a:cubicBezTo>
                    <a:pt x="2979280" y="473535"/>
                    <a:pt x="2966020" y="514473"/>
                    <a:pt x="2987091" y="534086"/>
                  </a:cubicBezTo>
                  <a:cubicBezTo>
                    <a:pt x="3013046" y="558255"/>
                    <a:pt x="3048660" y="536987"/>
                    <a:pt x="3047717" y="509422"/>
                  </a:cubicBezTo>
                  <a:cubicBezTo>
                    <a:pt x="3046938" y="487035"/>
                    <a:pt x="3029934" y="473866"/>
                    <a:pt x="3012530" y="473749"/>
                  </a:cubicBezTo>
                  <a:close/>
                  <a:moveTo>
                    <a:pt x="2628417" y="2742529"/>
                  </a:moveTo>
                  <a:cubicBezTo>
                    <a:pt x="2595196" y="2742306"/>
                    <a:pt x="2581878" y="2783235"/>
                    <a:pt x="2602978" y="2802857"/>
                  </a:cubicBezTo>
                  <a:cubicBezTo>
                    <a:pt x="2628943" y="2827025"/>
                    <a:pt x="2664547" y="2805748"/>
                    <a:pt x="2663604" y="2778193"/>
                  </a:cubicBezTo>
                  <a:cubicBezTo>
                    <a:pt x="2662835" y="2755816"/>
                    <a:pt x="2645831" y="2742646"/>
                    <a:pt x="2628417" y="2742529"/>
                  </a:cubicBezTo>
                  <a:close/>
                  <a:moveTo>
                    <a:pt x="2625421" y="3196770"/>
                  </a:moveTo>
                  <a:cubicBezTo>
                    <a:pt x="2592200" y="3196546"/>
                    <a:pt x="2578892" y="3237475"/>
                    <a:pt x="2599972" y="3257098"/>
                  </a:cubicBezTo>
                  <a:cubicBezTo>
                    <a:pt x="2625956" y="3281276"/>
                    <a:pt x="2661541" y="3259960"/>
                    <a:pt x="2660607" y="3232433"/>
                  </a:cubicBezTo>
                  <a:cubicBezTo>
                    <a:pt x="2659829" y="3210018"/>
                    <a:pt x="2642688" y="3196887"/>
                    <a:pt x="2625421" y="3196770"/>
                  </a:cubicBezTo>
                  <a:close/>
                  <a:moveTo>
                    <a:pt x="2619429" y="4105262"/>
                  </a:moveTo>
                  <a:cubicBezTo>
                    <a:pt x="2586197" y="4105038"/>
                    <a:pt x="2572899" y="4145967"/>
                    <a:pt x="2593990" y="4165589"/>
                  </a:cubicBezTo>
                  <a:cubicBezTo>
                    <a:pt x="2619964" y="4189767"/>
                    <a:pt x="2655578" y="4168432"/>
                    <a:pt x="2654615" y="4140925"/>
                  </a:cubicBezTo>
                  <a:cubicBezTo>
                    <a:pt x="2653846" y="4118548"/>
                    <a:pt x="2636842" y="4105378"/>
                    <a:pt x="2619429" y="4105262"/>
                  </a:cubicBezTo>
                  <a:close/>
                  <a:moveTo>
                    <a:pt x="2268294" y="1377364"/>
                  </a:moveTo>
                  <a:cubicBezTo>
                    <a:pt x="2235121" y="1377140"/>
                    <a:pt x="2221725" y="1418030"/>
                    <a:pt x="2242845" y="1437692"/>
                  </a:cubicBezTo>
                  <a:cubicBezTo>
                    <a:pt x="2268809" y="1461860"/>
                    <a:pt x="2304414" y="1440582"/>
                    <a:pt x="2303480" y="1413027"/>
                  </a:cubicBezTo>
                  <a:cubicBezTo>
                    <a:pt x="2302702" y="1390650"/>
                    <a:pt x="2285707" y="1377480"/>
                    <a:pt x="2268294" y="1377364"/>
                  </a:cubicBezTo>
                  <a:close/>
                  <a:moveTo>
                    <a:pt x="2622425" y="3651011"/>
                  </a:moveTo>
                  <a:cubicBezTo>
                    <a:pt x="2589194" y="3650787"/>
                    <a:pt x="2575895" y="3691716"/>
                    <a:pt x="2596986" y="3711339"/>
                  </a:cubicBezTo>
                  <a:cubicBezTo>
                    <a:pt x="2622960" y="3735517"/>
                    <a:pt x="2658574" y="3714181"/>
                    <a:pt x="2657611" y="3686674"/>
                  </a:cubicBezTo>
                  <a:cubicBezTo>
                    <a:pt x="2656843" y="3664336"/>
                    <a:pt x="2639877" y="3651128"/>
                    <a:pt x="2622425" y="3651011"/>
                  </a:cubicBezTo>
                  <a:close/>
                  <a:moveTo>
                    <a:pt x="2271290" y="923123"/>
                  </a:moveTo>
                  <a:cubicBezTo>
                    <a:pt x="2238059" y="922899"/>
                    <a:pt x="2224761" y="963838"/>
                    <a:pt x="2245851" y="983451"/>
                  </a:cubicBezTo>
                  <a:cubicBezTo>
                    <a:pt x="2271815" y="1007619"/>
                    <a:pt x="2307420" y="986342"/>
                    <a:pt x="2306476" y="958796"/>
                  </a:cubicBezTo>
                  <a:cubicBezTo>
                    <a:pt x="2305708" y="936409"/>
                    <a:pt x="2288703" y="923230"/>
                    <a:pt x="2271290" y="923123"/>
                  </a:cubicBezTo>
                  <a:close/>
                  <a:moveTo>
                    <a:pt x="2253313" y="3648578"/>
                  </a:moveTo>
                  <a:cubicBezTo>
                    <a:pt x="2220091" y="3648354"/>
                    <a:pt x="2206774" y="3689283"/>
                    <a:pt x="2227864" y="3708905"/>
                  </a:cubicBezTo>
                  <a:cubicBezTo>
                    <a:pt x="2253828" y="3733074"/>
                    <a:pt x="2289452" y="3711797"/>
                    <a:pt x="2288489" y="3684241"/>
                  </a:cubicBezTo>
                  <a:cubicBezTo>
                    <a:pt x="2287721" y="3661864"/>
                    <a:pt x="2270716" y="3648695"/>
                    <a:pt x="2253313" y="3648578"/>
                  </a:cubicBezTo>
                  <a:close/>
                  <a:moveTo>
                    <a:pt x="2265298" y="1831605"/>
                  </a:moveTo>
                  <a:cubicBezTo>
                    <a:pt x="2232067" y="1831381"/>
                    <a:pt x="2218768" y="1872310"/>
                    <a:pt x="2239859" y="1891932"/>
                  </a:cubicBezTo>
                  <a:cubicBezTo>
                    <a:pt x="2265832" y="1916110"/>
                    <a:pt x="2301447" y="1894775"/>
                    <a:pt x="2300484" y="1867278"/>
                  </a:cubicBezTo>
                  <a:cubicBezTo>
                    <a:pt x="2299715" y="1844930"/>
                    <a:pt x="2282750" y="1831721"/>
                    <a:pt x="2265298" y="1831605"/>
                  </a:cubicBezTo>
                  <a:close/>
                  <a:moveTo>
                    <a:pt x="2250307" y="4102818"/>
                  </a:moveTo>
                  <a:cubicBezTo>
                    <a:pt x="2217075" y="4102595"/>
                    <a:pt x="2203777" y="4143524"/>
                    <a:pt x="2224868" y="4163146"/>
                  </a:cubicBezTo>
                  <a:cubicBezTo>
                    <a:pt x="2250842" y="4187324"/>
                    <a:pt x="2286456" y="4165989"/>
                    <a:pt x="2285493" y="4138492"/>
                  </a:cubicBezTo>
                  <a:cubicBezTo>
                    <a:pt x="2284725" y="4116144"/>
                    <a:pt x="2267759" y="4102935"/>
                    <a:pt x="2250307" y="4102818"/>
                  </a:cubicBezTo>
                  <a:close/>
                  <a:moveTo>
                    <a:pt x="2256309" y="3194337"/>
                  </a:moveTo>
                  <a:cubicBezTo>
                    <a:pt x="2223088" y="3194113"/>
                    <a:pt x="2209770" y="3235042"/>
                    <a:pt x="2230870" y="3254665"/>
                  </a:cubicBezTo>
                  <a:cubicBezTo>
                    <a:pt x="2256834" y="3278833"/>
                    <a:pt x="2292439" y="3257556"/>
                    <a:pt x="2291495" y="3230010"/>
                  </a:cubicBezTo>
                  <a:cubicBezTo>
                    <a:pt x="2290707" y="3207574"/>
                    <a:pt x="2273566" y="3194444"/>
                    <a:pt x="2256309" y="3194337"/>
                  </a:cubicBezTo>
                  <a:close/>
                  <a:moveTo>
                    <a:pt x="2262301" y="2285846"/>
                  </a:moveTo>
                  <a:cubicBezTo>
                    <a:pt x="2229070" y="2285622"/>
                    <a:pt x="2215772" y="2326551"/>
                    <a:pt x="2236862" y="2346173"/>
                  </a:cubicBezTo>
                  <a:cubicBezTo>
                    <a:pt x="2262827" y="2370342"/>
                    <a:pt x="2298451" y="2349054"/>
                    <a:pt x="2297488" y="2321518"/>
                  </a:cubicBezTo>
                  <a:cubicBezTo>
                    <a:pt x="2296709" y="2299132"/>
                    <a:pt x="2279705" y="2285962"/>
                    <a:pt x="2262301" y="2285846"/>
                  </a:cubicBezTo>
                  <a:close/>
                  <a:moveTo>
                    <a:pt x="2259305" y="2740096"/>
                  </a:moveTo>
                  <a:cubicBezTo>
                    <a:pt x="2226016" y="2739872"/>
                    <a:pt x="2212824" y="2780840"/>
                    <a:pt x="2233866" y="2800424"/>
                  </a:cubicBezTo>
                  <a:cubicBezTo>
                    <a:pt x="2259830" y="2824592"/>
                    <a:pt x="2295435" y="2803315"/>
                    <a:pt x="2294492" y="2775759"/>
                  </a:cubicBezTo>
                  <a:cubicBezTo>
                    <a:pt x="2293713" y="2753372"/>
                    <a:pt x="2276709" y="2740203"/>
                    <a:pt x="2259305" y="2740096"/>
                  </a:cubicBezTo>
                  <a:close/>
                  <a:moveTo>
                    <a:pt x="2274286" y="468872"/>
                  </a:moveTo>
                  <a:cubicBezTo>
                    <a:pt x="2241065" y="468648"/>
                    <a:pt x="2227757" y="509578"/>
                    <a:pt x="2248838" y="529200"/>
                  </a:cubicBezTo>
                  <a:cubicBezTo>
                    <a:pt x="2274812" y="553368"/>
                    <a:pt x="2310426" y="532072"/>
                    <a:pt x="2309463" y="504545"/>
                  </a:cubicBezTo>
                  <a:cubicBezTo>
                    <a:pt x="2308704" y="482158"/>
                    <a:pt x="2291699" y="468989"/>
                    <a:pt x="2274286" y="468872"/>
                  </a:cubicBezTo>
                  <a:close/>
                  <a:moveTo>
                    <a:pt x="3000535" y="2290722"/>
                  </a:moveTo>
                  <a:cubicBezTo>
                    <a:pt x="2967314" y="2290498"/>
                    <a:pt x="2953996" y="2331427"/>
                    <a:pt x="2975096" y="2351050"/>
                  </a:cubicBezTo>
                  <a:cubicBezTo>
                    <a:pt x="3001061" y="2375218"/>
                    <a:pt x="3036665" y="2353941"/>
                    <a:pt x="3035722" y="2326385"/>
                  </a:cubicBezTo>
                  <a:cubicBezTo>
                    <a:pt x="3034953" y="2304008"/>
                    <a:pt x="3017949" y="2290839"/>
                    <a:pt x="3000535" y="2290722"/>
                  </a:cubicBezTo>
                  <a:close/>
                  <a:moveTo>
                    <a:pt x="2997539" y="2744963"/>
                  </a:moveTo>
                  <a:cubicBezTo>
                    <a:pt x="2964318" y="2744739"/>
                    <a:pt x="2951010" y="2785668"/>
                    <a:pt x="2972090" y="2805291"/>
                  </a:cubicBezTo>
                  <a:cubicBezTo>
                    <a:pt x="2998074" y="2829469"/>
                    <a:pt x="3033660" y="2808152"/>
                    <a:pt x="3032726" y="2780636"/>
                  </a:cubicBezTo>
                  <a:cubicBezTo>
                    <a:pt x="3031947" y="2758210"/>
                    <a:pt x="3014806" y="2745080"/>
                    <a:pt x="2997539" y="2744963"/>
                  </a:cubicBezTo>
                  <a:close/>
                  <a:moveTo>
                    <a:pt x="2991547" y="3653454"/>
                  </a:moveTo>
                  <a:cubicBezTo>
                    <a:pt x="2958257" y="3653230"/>
                    <a:pt x="2945066" y="3694198"/>
                    <a:pt x="2966108" y="3713782"/>
                  </a:cubicBezTo>
                  <a:cubicBezTo>
                    <a:pt x="2992101" y="3737970"/>
                    <a:pt x="3027696" y="3716585"/>
                    <a:pt x="3026733" y="3689117"/>
                  </a:cubicBezTo>
                  <a:cubicBezTo>
                    <a:pt x="3025955" y="3666740"/>
                    <a:pt x="3008950" y="3653571"/>
                    <a:pt x="2991547" y="3653454"/>
                  </a:cubicBezTo>
                  <a:close/>
                  <a:moveTo>
                    <a:pt x="2994543" y="3199213"/>
                  </a:moveTo>
                  <a:cubicBezTo>
                    <a:pt x="2961312" y="3198989"/>
                    <a:pt x="2948013" y="3239919"/>
                    <a:pt x="2969094" y="3259541"/>
                  </a:cubicBezTo>
                  <a:cubicBezTo>
                    <a:pt x="2995068" y="3283719"/>
                    <a:pt x="3030683" y="3262383"/>
                    <a:pt x="3029720" y="3234886"/>
                  </a:cubicBezTo>
                  <a:cubicBezTo>
                    <a:pt x="3028951" y="3212499"/>
                    <a:pt x="3011956" y="3199330"/>
                    <a:pt x="2994543" y="3199213"/>
                  </a:cubicBezTo>
                  <a:close/>
                  <a:moveTo>
                    <a:pt x="3009524" y="927999"/>
                  </a:moveTo>
                  <a:cubicBezTo>
                    <a:pt x="2976342" y="927775"/>
                    <a:pt x="2962966" y="968675"/>
                    <a:pt x="2984085" y="988327"/>
                  </a:cubicBezTo>
                  <a:cubicBezTo>
                    <a:pt x="3009913" y="1012369"/>
                    <a:pt x="3045664" y="991364"/>
                    <a:pt x="3044720" y="963672"/>
                  </a:cubicBezTo>
                  <a:cubicBezTo>
                    <a:pt x="3043942" y="941276"/>
                    <a:pt x="3026937" y="928106"/>
                    <a:pt x="3009524" y="927999"/>
                  </a:cubicBezTo>
                  <a:close/>
                  <a:moveTo>
                    <a:pt x="2631414" y="2288288"/>
                  </a:moveTo>
                  <a:cubicBezTo>
                    <a:pt x="2598124" y="2288065"/>
                    <a:pt x="2584933" y="2329033"/>
                    <a:pt x="2605974" y="2348616"/>
                  </a:cubicBezTo>
                  <a:cubicBezTo>
                    <a:pt x="2631939" y="2372785"/>
                    <a:pt x="2667544" y="2351507"/>
                    <a:pt x="2666600" y="2323952"/>
                  </a:cubicBezTo>
                  <a:cubicBezTo>
                    <a:pt x="2665831" y="2301575"/>
                    <a:pt x="2648827" y="2288405"/>
                    <a:pt x="2631414" y="2288288"/>
                  </a:cubicBezTo>
                  <a:close/>
                  <a:moveTo>
                    <a:pt x="3003532" y="1836481"/>
                  </a:moveTo>
                  <a:cubicBezTo>
                    <a:pt x="2970223" y="1836257"/>
                    <a:pt x="2957061" y="1877245"/>
                    <a:pt x="2978083" y="1896809"/>
                  </a:cubicBezTo>
                  <a:cubicBezTo>
                    <a:pt x="3004047" y="1920977"/>
                    <a:pt x="3039652" y="1899700"/>
                    <a:pt x="3038708" y="1872154"/>
                  </a:cubicBezTo>
                  <a:cubicBezTo>
                    <a:pt x="3037949" y="1849767"/>
                    <a:pt x="3020945" y="1836598"/>
                    <a:pt x="3003532" y="1836481"/>
                  </a:cubicBezTo>
                  <a:close/>
                  <a:moveTo>
                    <a:pt x="3006528" y="1382240"/>
                  </a:moveTo>
                  <a:cubicBezTo>
                    <a:pt x="2973239" y="1382016"/>
                    <a:pt x="2960047" y="1422984"/>
                    <a:pt x="2981089" y="1442568"/>
                  </a:cubicBezTo>
                  <a:cubicBezTo>
                    <a:pt x="3007083" y="1466756"/>
                    <a:pt x="3042677" y="1445371"/>
                    <a:pt x="3041714" y="1417903"/>
                  </a:cubicBezTo>
                  <a:cubicBezTo>
                    <a:pt x="3040946" y="1395526"/>
                    <a:pt x="3023941" y="1382357"/>
                    <a:pt x="3006528" y="1382240"/>
                  </a:cubicBezTo>
                  <a:close/>
                  <a:moveTo>
                    <a:pt x="2637416" y="1379797"/>
                  </a:moveTo>
                  <a:cubicBezTo>
                    <a:pt x="2604185" y="1379573"/>
                    <a:pt x="2590886" y="1420502"/>
                    <a:pt x="2611967" y="1440125"/>
                  </a:cubicBezTo>
                  <a:cubicBezTo>
                    <a:pt x="2637795" y="1464167"/>
                    <a:pt x="2673546" y="1443162"/>
                    <a:pt x="2672602" y="1415470"/>
                  </a:cubicBezTo>
                  <a:cubicBezTo>
                    <a:pt x="2671824" y="1393083"/>
                    <a:pt x="2654829" y="1379914"/>
                    <a:pt x="2637416" y="1379797"/>
                  </a:cubicBezTo>
                  <a:close/>
                  <a:moveTo>
                    <a:pt x="2988551" y="4107695"/>
                  </a:moveTo>
                  <a:cubicBezTo>
                    <a:pt x="2955329" y="4107471"/>
                    <a:pt x="2942021" y="4148400"/>
                    <a:pt x="2963111" y="4168023"/>
                  </a:cubicBezTo>
                  <a:cubicBezTo>
                    <a:pt x="2989086" y="4192201"/>
                    <a:pt x="3024700" y="4170894"/>
                    <a:pt x="3023737" y="4143368"/>
                  </a:cubicBezTo>
                  <a:cubicBezTo>
                    <a:pt x="3022959" y="4120981"/>
                    <a:pt x="3005954" y="4107812"/>
                    <a:pt x="2988551" y="4107695"/>
                  </a:cubicBezTo>
                  <a:close/>
                  <a:moveTo>
                    <a:pt x="2640412" y="925556"/>
                  </a:moveTo>
                  <a:cubicBezTo>
                    <a:pt x="2607229" y="925332"/>
                    <a:pt x="2593844" y="966232"/>
                    <a:pt x="2614963" y="985884"/>
                  </a:cubicBezTo>
                  <a:cubicBezTo>
                    <a:pt x="2640947" y="1010082"/>
                    <a:pt x="2676532" y="988707"/>
                    <a:pt x="2675589" y="961220"/>
                  </a:cubicBezTo>
                  <a:cubicBezTo>
                    <a:pt x="2674820" y="938794"/>
                    <a:pt x="2657786" y="925673"/>
                    <a:pt x="2640412" y="925556"/>
                  </a:cubicBezTo>
                  <a:close/>
                  <a:moveTo>
                    <a:pt x="1908170" y="12198"/>
                  </a:moveTo>
                  <a:cubicBezTo>
                    <a:pt x="1874881" y="11974"/>
                    <a:pt x="1861690" y="52942"/>
                    <a:pt x="1882731" y="72526"/>
                  </a:cubicBezTo>
                  <a:cubicBezTo>
                    <a:pt x="1908725" y="96714"/>
                    <a:pt x="1944320" y="75329"/>
                    <a:pt x="1943357" y="47861"/>
                  </a:cubicBezTo>
                  <a:cubicBezTo>
                    <a:pt x="1942578" y="25513"/>
                    <a:pt x="1925613" y="12305"/>
                    <a:pt x="1908170" y="12198"/>
                  </a:cubicBezTo>
                  <a:close/>
                  <a:moveTo>
                    <a:pt x="2646404" y="17074"/>
                  </a:moveTo>
                  <a:cubicBezTo>
                    <a:pt x="2613115" y="16851"/>
                    <a:pt x="2599924" y="57819"/>
                    <a:pt x="2620966" y="77402"/>
                  </a:cubicBezTo>
                  <a:cubicBezTo>
                    <a:pt x="2646939" y="101580"/>
                    <a:pt x="2682554" y="80274"/>
                    <a:pt x="2681591" y="52738"/>
                  </a:cubicBezTo>
                  <a:cubicBezTo>
                    <a:pt x="2680822" y="30361"/>
                    <a:pt x="2663818" y="17182"/>
                    <a:pt x="2646404" y="17074"/>
                  </a:cubicBezTo>
                  <a:close/>
                  <a:moveTo>
                    <a:pt x="2643408" y="471315"/>
                  </a:moveTo>
                  <a:cubicBezTo>
                    <a:pt x="2610206" y="471101"/>
                    <a:pt x="2596859" y="512011"/>
                    <a:pt x="2617969" y="531653"/>
                  </a:cubicBezTo>
                  <a:cubicBezTo>
                    <a:pt x="2643933" y="555821"/>
                    <a:pt x="2679538" y="534544"/>
                    <a:pt x="2678595" y="506988"/>
                  </a:cubicBezTo>
                  <a:cubicBezTo>
                    <a:pt x="2677826" y="484601"/>
                    <a:pt x="2660812" y="471432"/>
                    <a:pt x="2643408" y="471315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0" name="Google Shape;580;p7"/>
          <p:cNvGrpSpPr/>
          <p:nvPr/>
        </p:nvGrpSpPr>
        <p:grpSpPr>
          <a:xfrm rot="-2082231">
            <a:off x="462064" y="2224040"/>
            <a:ext cx="1647472" cy="537697"/>
            <a:chOff x="692877" y="3335755"/>
            <a:chExt cx="2470924" cy="806453"/>
          </a:xfrm>
        </p:grpSpPr>
        <p:sp>
          <p:nvSpPr>
            <p:cNvPr id="581" name="Google Shape;581;p7"/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3" name="Google Shape;583;p7"/>
          <p:cNvSpPr/>
          <p:nvPr/>
        </p:nvSpPr>
        <p:spPr>
          <a:xfrm rot="-1878446">
            <a:off x="9862931" y="4923663"/>
            <a:ext cx="2000208" cy="672741"/>
          </a:xfrm>
          <a:custGeom>
            <a:avLst/>
            <a:gdLst/>
            <a:ahLst/>
            <a:cxnLst/>
            <a:rect l="l" t="t" r="r" b="b"/>
            <a:pathLst>
              <a:path w="2998176" h="1008393" extrusionOk="0">
                <a:moveTo>
                  <a:pt x="2876394" y="827174"/>
                </a:moveTo>
                <a:cubicBezTo>
                  <a:pt x="3005838" y="752769"/>
                  <a:pt x="2993389" y="762998"/>
                  <a:pt x="2956068" y="708216"/>
                </a:cubicBezTo>
                <a:cubicBezTo>
                  <a:pt x="2924815" y="665001"/>
                  <a:pt x="2887481" y="627225"/>
                  <a:pt x="2849854" y="589690"/>
                </a:cubicBezTo>
                <a:cubicBezTo>
                  <a:pt x="3001358" y="479657"/>
                  <a:pt x="2983891" y="520423"/>
                  <a:pt x="2858063" y="342258"/>
                </a:cubicBezTo>
                <a:cubicBezTo>
                  <a:pt x="2929798" y="300016"/>
                  <a:pt x="2984095" y="280933"/>
                  <a:pt x="2954281" y="248032"/>
                </a:cubicBezTo>
                <a:cubicBezTo>
                  <a:pt x="2873264" y="131402"/>
                  <a:pt x="2901789" y="166441"/>
                  <a:pt x="2915317" y="120423"/>
                </a:cubicBezTo>
                <a:cubicBezTo>
                  <a:pt x="2921937" y="106232"/>
                  <a:pt x="2929570" y="93632"/>
                  <a:pt x="2937443" y="79898"/>
                </a:cubicBezTo>
                <a:cubicBezTo>
                  <a:pt x="2953130" y="56769"/>
                  <a:pt x="2969931" y="864"/>
                  <a:pt x="2926842" y="0"/>
                </a:cubicBezTo>
                <a:cubicBezTo>
                  <a:pt x="2498174" y="23615"/>
                  <a:pt x="347899" y="76230"/>
                  <a:pt x="347497" y="76218"/>
                </a:cubicBezTo>
                <a:cubicBezTo>
                  <a:pt x="273088" y="80390"/>
                  <a:pt x="120229" y="47092"/>
                  <a:pt x="64637" y="96100"/>
                </a:cubicBezTo>
                <a:cubicBezTo>
                  <a:pt x="46816" y="111989"/>
                  <a:pt x="59618" y="130796"/>
                  <a:pt x="80815" y="181682"/>
                </a:cubicBezTo>
                <a:cubicBezTo>
                  <a:pt x="95224" y="225497"/>
                  <a:pt x="75844" y="215310"/>
                  <a:pt x="29834" y="234489"/>
                </a:cubicBezTo>
                <a:cubicBezTo>
                  <a:pt x="-37433" y="257246"/>
                  <a:pt x="61651" y="306397"/>
                  <a:pt x="104872" y="375700"/>
                </a:cubicBezTo>
                <a:cubicBezTo>
                  <a:pt x="-9448" y="521953"/>
                  <a:pt x="-43532" y="460142"/>
                  <a:pt x="127970" y="637268"/>
                </a:cubicBezTo>
                <a:cubicBezTo>
                  <a:pt x="-23923" y="815619"/>
                  <a:pt x="-57743" y="735697"/>
                  <a:pt x="120817" y="858563"/>
                </a:cubicBezTo>
                <a:cubicBezTo>
                  <a:pt x="61429" y="939715"/>
                  <a:pt x="21397" y="988609"/>
                  <a:pt x="38451" y="1008394"/>
                </a:cubicBezTo>
                <a:cubicBezTo>
                  <a:pt x="352738" y="904947"/>
                  <a:pt x="2203405" y="973734"/>
                  <a:pt x="2936718" y="975210"/>
                </a:cubicBezTo>
                <a:cubicBezTo>
                  <a:pt x="3058126" y="945682"/>
                  <a:pt x="2979184" y="898596"/>
                  <a:pt x="2876394" y="8271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7"/>
          <p:cNvSpPr txBox="1">
            <a:spLocks noGrp="1"/>
          </p:cNvSpPr>
          <p:nvPr>
            <p:ph type="title"/>
          </p:nvPr>
        </p:nvSpPr>
        <p:spPr>
          <a:xfrm>
            <a:off x="1140400" y="10504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85" name="Google Shape;585;p7"/>
          <p:cNvSpPr txBox="1">
            <a:spLocks noGrp="1"/>
          </p:cNvSpPr>
          <p:nvPr>
            <p:ph type="body" idx="1"/>
          </p:nvPr>
        </p:nvSpPr>
        <p:spPr>
          <a:xfrm>
            <a:off x="992800" y="2649967"/>
            <a:ext cx="3087600" cy="24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86" name="Google Shape;586;p7"/>
          <p:cNvSpPr txBox="1">
            <a:spLocks noGrp="1"/>
          </p:cNvSpPr>
          <p:nvPr>
            <p:ph type="body" idx="2"/>
          </p:nvPr>
        </p:nvSpPr>
        <p:spPr>
          <a:xfrm>
            <a:off x="4651532" y="2649967"/>
            <a:ext cx="3087600" cy="24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87" name="Google Shape;587;p7"/>
          <p:cNvSpPr txBox="1">
            <a:spLocks noGrp="1"/>
          </p:cNvSpPr>
          <p:nvPr>
            <p:ph type="body" idx="3"/>
          </p:nvPr>
        </p:nvSpPr>
        <p:spPr>
          <a:xfrm>
            <a:off x="8162729" y="2649967"/>
            <a:ext cx="3087600" cy="24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628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1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90" name="Google Shape;590;p8"/>
          <p:cNvGrpSpPr/>
          <p:nvPr/>
        </p:nvGrpSpPr>
        <p:grpSpPr>
          <a:xfrm>
            <a:off x="1484933" y="2051839"/>
            <a:ext cx="9222144" cy="3143319"/>
            <a:chOff x="2227400" y="3077757"/>
            <a:chExt cx="13833216" cy="4714978"/>
          </a:xfrm>
        </p:grpSpPr>
        <p:grpSp>
          <p:nvGrpSpPr>
            <p:cNvPr id="591" name="Google Shape;591;p8"/>
            <p:cNvGrpSpPr/>
            <p:nvPr/>
          </p:nvGrpSpPr>
          <p:grpSpPr>
            <a:xfrm>
              <a:off x="2227400" y="3077757"/>
              <a:ext cx="13833216" cy="4714978"/>
              <a:chOff x="2227400" y="3077757"/>
              <a:chExt cx="13833216" cy="4714978"/>
            </a:xfrm>
          </p:grpSpPr>
          <p:sp>
            <p:nvSpPr>
              <p:cNvPr id="592" name="Google Shape;592;p8"/>
              <p:cNvSpPr/>
              <p:nvPr/>
            </p:nvSpPr>
            <p:spPr>
              <a:xfrm>
                <a:off x="10285988" y="3183653"/>
                <a:ext cx="2572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99" extrusionOk="0">
                    <a:moveTo>
                      <a:pt x="0" y="221"/>
                    </a:moveTo>
                    <a:cubicBezTo>
                      <a:pt x="1853" y="360"/>
                      <a:pt x="746" y="332"/>
                      <a:pt x="2573" y="0"/>
                    </a:cubicBezTo>
                    <a:cubicBezTo>
                      <a:pt x="1798" y="138"/>
                      <a:pt x="802" y="83"/>
                      <a:pt x="0" y="221"/>
                    </a:cubicBezTo>
                    <a:close/>
                  </a:path>
                </a:pathLst>
              </a:custGeom>
              <a:solidFill>
                <a:srgbClr val="FFD16C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10109337" y="3193945"/>
                <a:ext cx="35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" extrusionOk="0">
                    <a:moveTo>
                      <a:pt x="360" y="0"/>
                    </a:moveTo>
                    <a:cubicBezTo>
                      <a:pt x="221" y="0"/>
                      <a:pt x="111" y="0"/>
                      <a:pt x="0" y="28"/>
                    </a:cubicBezTo>
                    <a:cubicBezTo>
                      <a:pt x="56" y="28"/>
                      <a:pt x="277" y="0"/>
                      <a:pt x="360" y="0"/>
                    </a:cubicBezTo>
                    <a:close/>
                  </a:path>
                </a:pathLst>
              </a:custGeom>
              <a:solidFill>
                <a:srgbClr val="FFD16C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10474535" y="3172033"/>
                <a:ext cx="54" cy="27"/>
              </a:xfrm>
              <a:custGeom>
                <a:avLst/>
                <a:gdLst/>
                <a:ahLst/>
                <a:cxnLst/>
                <a:rect l="l" t="t" r="r" b="b"/>
                <a:pathLst>
                  <a:path w="54" h="27" extrusionOk="0">
                    <a:moveTo>
                      <a:pt x="55" y="0"/>
                    </a:moveTo>
                    <a:lnTo>
                      <a:pt x="0" y="28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D16C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2227400" y="3077757"/>
                <a:ext cx="13833216" cy="4714978"/>
              </a:xfrm>
              <a:custGeom>
                <a:avLst/>
                <a:gdLst/>
                <a:ahLst/>
                <a:cxnLst/>
                <a:rect l="l" t="t" r="r" b="b"/>
                <a:pathLst>
                  <a:path w="13833216" h="4714978" extrusionOk="0">
                    <a:moveTo>
                      <a:pt x="13680245" y="74660"/>
                    </a:moveTo>
                    <a:cubicBezTo>
                      <a:pt x="11666902" y="-52550"/>
                      <a:pt x="8647828" y="-25299"/>
                      <a:pt x="6628897" y="219273"/>
                    </a:cubicBezTo>
                    <a:cubicBezTo>
                      <a:pt x="6582472" y="222150"/>
                      <a:pt x="205881" y="470678"/>
                      <a:pt x="91812" y="481053"/>
                    </a:cubicBezTo>
                    <a:cubicBezTo>
                      <a:pt x="-113778" y="488163"/>
                      <a:pt x="36921" y="689492"/>
                      <a:pt x="433824" y="1263432"/>
                    </a:cubicBezTo>
                    <a:cubicBezTo>
                      <a:pt x="95547" y="2024481"/>
                      <a:pt x="-123046" y="1728395"/>
                      <a:pt x="500528" y="2326931"/>
                    </a:cubicBezTo>
                    <a:cubicBezTo>
                      <a:pt x="530242" y="2359743"/>
                      <a:pt x="573180" y="2383979"/>
                      <a:pt x="593764" y="2423653"/>
                    </a:cubicBezTo>
                    <a:cubicBezTo>
                      <a:pt x="606131" y="2568653"/>
                      <a:pt x="195340" y="3353162"/>
                      <a:pt x="184162" y="3426811"/>
                    </a:cubicBezTo>
                    <a:cubicBezTo>
                      <a:pt x="208122" y="3568657"/>
                      <a:pt x="419244" y="3527240"/>
                      <a:pt x="766237" y="3727379"/>
                    </a:cubicBezTo>
                    <a:cubicBezTo>
                      <a:pt x="520503" y="4526331"/>
                      <a:pt x="151516" y="4683006"/>
                      <a:pt x="605771" y="4714020"/>
                    </a:cubicBezTo>
                    <a:cubicBezTo>
                      <a:pt x="731073" y="4722569"/>
                      <a:pt x="1882551" y="4671497"/>
                      <a:pt x="1900672" y="4656585"/>
                    </a:cubicBezTo>
                    <a:cubicBezTo>
                      <a:pt x="3030155" y="4569158"/>
                      <a:pt x="2984699" y="4632072"/>
                      <a:pt x="4054921" y="4653071"/>
                    </a:cubicBezTo>
                    <a:cubicBezTo>
                      <a:pt x="5851110" y="4684417"/>
                      <a:pt x="11369902" y="4327852"/>
                      <a:pt x="11371950" y="4327741"/>
                    </a:cubicBezTo>
                    <a:cubicBezTo>
                      <a:pt x="14407486" y="4495455"/>
                      <a:pt x="13931595" y="4664331"/>
                      <a:pt x="13454321" y="3753385"/>
                    </a:cubicBezTo>
                    <a:cubicBezTo>
                      <a:pt x="13584796" y="3608579"/>
                      <a:pt x="13823806" y="3452015"/>
                      <a:pt x="13797136" y="3236548"/>
                    </a:cubicBezTo>
                    <a:cubicBezTo>
                      <a:pt x="13658471" y="2940988"/>
                      <a:pt x="13469952" y="2664711"/>
                      <a:pt x="13359009" y="2356257"/>
                    </a:cubicBezTo>
                    <a:cubicBezTo>
                      <a:pt x="13433654" y="2122642"/>
                      <a:pt x="13771074" y="1746350"/>
                      <a:pt x="13764683" y="1592746"/>
                    </a:cubicBezTo>
                    <a:cubicBezTo>
                      <a:pt x="13669427" y="1305485"/>
                      <a:pt x="13430500" y="1041437"/>
                      <a:pt x="13431690" y="892453"/>
                    </a:cubicBezTo>
                    <a:cubicBezTo>
                      <a:pt x="13666467" y="574455"/>
                      <a:pt x="14048237" y="59886"/>
                      <a:pt x="13680245" y="74660"/>
                    </a:cubicBezTo>
                    <a:close/>
                  </a:path>
                </a:pathLst>
              </a:custGeom>
              <a:solidFill>
                <a:srgbClr val="FFD16C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6" name="Google Shape;596;p8"/>
            <p:cNvGrpSpPr/>
            <p:nvPr/>
          </p:nvGrpSpPr>
          <p:grpSpPr>
            <a:xfrm>
              <a:off x="2227400" y="3077757"/>
              <a:ext cx="13833216" cy="4714978"/>
              <a:chOff x="2227400" y="3077757"/>
              <a:chExt cx="13833216" cy="4714978"/>
            </a:xfrm>
          </p:grpSpPr>
          <p:sp>
            <p:nvSpPr>
              <p:cNvPr id="597" name="Google Shape;597;p8"/>
              <p:cNvSpPr/>
              <p:nvPr/>
            </p:nvSpPr>
            <p:spPr>
              <a:xfrm>
                <a:off x="10285988" y="3183653"/>
                <a:ext cx="2572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99" extrusionOk="0">
                    <a:moveTo>
                      <a:pt x="0" y="221"/>
                    </a:moveTo>
                    <a:cubicBezTo>
                      <a:pt x="1853" y="360"/>
                      <a:pt x="746" y="332"/>
                      <a:pt x="2573" y="0"/>
                    </a:cubicBezTo>
                    <a:cubicBezTo>
                      <a:pt x="1798" y="138"/>
                      <a:pt x="802" y="83"/>
                      <a:pt x="0" y="22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0109337" y="3193945"/>
                <a:ext cx="35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" extrusionOk="0">
                    <a:moveTo>
                      <a:pt x="360" y="0"/>
                    </a:moveTo>
                    <a:cubicBezTo>
                      <a:pt x="221" y="0"/>
                      <a:pt x="111" y="0"/>
                      <a:pt x="0" y="28"/>
                    </a:cubicBezTo>
                    <a:cubicBezTo>
                      <a:pt x="56" y="28"/>
                      <a:pt x="277" y="0"/>
                      <a:pt x="360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10474535" y="3172033"/>
                <a:ext cx="54" cy="27"/>
              </a:xfrm>
              <a:custGeom>
                <a:avLst/>
                <a:gdLst/>
                <a:ahLst/>
                <a:cxnLst/>
                <a:rect l="l" t="t" r="r" b="b"/>
                <a:pathLst>
                  <a:path w="54" h="27" extrusionOk="0">
                    <a:moveTo>
                      <a:pt x="55" y="0"/>
                    </a:moveTo>
                    <a:lnTo>
                      <a:pt x="0" y="28"/>
                    </a:lnTo>
                    <a:lnTo>
                      <a:pt x="55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227400" y="3077757"/>
                <a:ext cx="13833216" cy="4714978"/>
              </a:xfrm>
              <a:custGeom>
                <a:avLst/>
                <a:gdLst/>
                <a:ahLst/>
                <a:cxnLst/>
                <a:rect l="l" t="t" r="r" b="b"/>
                <a:pathLst>
                  <a:path w="13833216" h="4714978" extrusionOk="0">
                    <a:moveTo>
                      <a:pt x="13680245" y="74660"/>
                    </a:moveTo>
                    <a:cubicBezTo>
                      <a:pt x="11666902" y="-52550"/>
                      <a:pt x="8647828" y="-25299"/>
                      <a:pt x="6628897" y="219273"/>
                    </a:cubicBezTo>
                    <a:cubicBezTo>
                      <a:pt x="6582472" y="222150"/>
                      <a:pt x="205881" y="470678"/>
                      <a:pt x="91812" y="481053"/>
                    </a:cubicBezTo>
                    <a:cubicBezTo>
                      <a:pt x="-113778" y="488163"/>
                      <a:pt x="36921" y="689492"/>
                      <a:pt x="433824" y="1263432"/>
                    </a:cubicBezTo>
                    <a:cubicBezTo>
                      <a:pt x="95547" y="2024481"/>
                      <a:pt x="-123046" y="1728395"/>
                      <a:pt x="500528" y="2326931"/>
                    </a:cubicBezTo>
                    <a:cubicBezTo>
                      <a:pt x="530242" y="2359743"/>
                      <a:pt x="573180" y="2383979"/>
                      <a:pt x="593764" y="2423653"/>
                    </a:cubicBezTo>
                    <a:cubicBezTo>
                      <a:pt x="606131" y="2568653"/>
                      <a:pt x="195340" y="3353162"/>
                      <a:pt x="184162" y="3426811"/>
                    </a:cubicBezTo>
                    <a:cubicBezTo>
                      <a:pt x="208122" y="3568657"/>
                      <a:pt x="419244" y="3527240"/>
                      <a:pt x="766237" y="3727379"/>
                    </a:cubicBezTo>
                    <a:cubicBezTo>
                      <a:pt x="520503" y="4526331"/>
                      <a:pt x="151516" y="4683006"/>
                      <a:pt x="605771" y="4714020"/>
                    </a:cubicBezTo>
                    <a:cubicBezTo>
                      <a:pt x="731073" y="4722569"/>
                      <a:pt x="1882551" y="4671497"/>
                      <a:pt x="1900672" y="4656585"/>
                    </a:cubicBezTo>
                    <a:cubicBezTo>
                      <a:pt x="3030155" y="4569158"/>
                      <a:pt x="2984699" y="4632072"/>
                      <a:pt x="4054921" y="4653071"/>
                    </a:cubicBezTo>
                    <a:cubicBezTo>
                      <a:pt x="5851110" y="4684417"/>
                      <a:pt x="11369902" y="4327852"/>
                      <a:pt x="11371950" y="4327741"/>
                    </a:cubicBezTo>
                    <a:cubicBezTo>
                      <a:pt x="14407486" y="4495455"/>
                      <a:pt x="13931595" y="4664331"/>
                      <a:pt x="13454321" y="3753385"/>
                    </a:cubicBezTo>
                    <a:cubicBezTo>
                      <a:pt x="13584796" y="3608579"/>
                      <a:pt x="13823806" y="3452015"/>
                      <a:pt x="13797136" y="3236548"/>
                    </a:cubicBezTo>
                    <a:cubicBezTo>
                      <a:pt x="13658471" y="2940988"/>
                      <a:pt x="13469952" y="2664711"/>
                      <a:pt x="13359009" y="2356257"/>
                    </a:cubicBezTo>
                    <a:cubicBezTo>
                      <a:pt x="13433654" y="2122642"/>
                      <a:pt x="13771074" y="1746350"/>
                      <a:pt x="13764683" y="1592746"/>
                    </a:cubicBezTo>
                    <a:cubicBezTo>
                      <a:pt x="13669427" y="1305485"/>
                      <a:pt x="13430500" y="1041437"/>
                      <a:pt x="13431690" y="892453"/>
                    </a:cubicBezTo>
                    <a:cubicBezTo>
                      <a:pt x="13666467" y="574455"/>
                      <a:pt x="14048237" y="59886"/>
                      <a:pt x="13680245" y="746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01" name="Google Shape;601;p8"/>
          <p:cNvGrpSpPr/>
          <p:nvPr/>
        </p:nvGrpSpPr>
        <p:grpSpPr>
          <a:xfrm rot="407290">
            <a:off x="579754" y="4866452"/>
            <a:ext cx="2332141" cy="870363"/>
            <a:chOff x="868577" y="7299477"/>
            <a:chExt cx="3498176" cy="1305562"/>
          </a:xfrm>
        </p:grpSpPr>
        <p:sp>
          <p:nvSpPr>
            <p:cNvPr id="602" name="Google Shape;602;p8"/>
            <p:cNvSpPr/>
            <p:nvPr/>
          </p:nvSpPr>
          <p:spPr>
            <a:xfrm>
              <a:off x="868577" y="7299477"/>
              <a:ext cx="3498176" cy="1305562"/>
            </a:xfrm>
            <a:custGeom>
              <a:avLst/>
              <a:gdLst/>
              <a:ahLst/>
              <a:cxnLst/>
              <a:rect l="l" t="t" r="r" b="b"/>
              <a:pathLst>
                <a:path w="3498176" h="1305562" extrusionOk="0">
                  <a:moveTo>
                    <a:pt x="114166" y="1202887"/>
                  </a:moveTo>
                  <a:cubicBezTo>
                    <a:pt x="181296" y="1266692"/>
                    <a:pt x="264427" y="1291248"/>
                    <a:pt x="337623" y="1291248"/>
                  </a:cubicBezTo>
                  <a:cubicBezTo>
                    <a:pt x="339533" y="1291255"/>
                    <a:pt x="344458" y="1291332"/>
                    <a:pt x="354757" y="1291514"/>
                  </a:cubicBezTo>
                  <a:cubicBezTo>
                    <a:pt x="371884" y="1291816"/>
                    <a:pt x="398540" y="1292286"/>
                    <a:pt x="423552" y="1292286"/>
                  </a:cubicBezTo>
                  <a:lnTo>
                    <a:pt x="499029" y="1292286"/>
                  </a:lnTo>
                  <a:cubicBezTo>
                    <a:pt x="545583" y="1292286"/>
                    <a:pt x="590072" y="1282149"/>
                    <a:pt x="629987" y="1264217"/>
                  </a:cubicBezTo>
                  <a:cubicBezTo>
                    <a:pt x="668830" y="1246762"/>
                    <a:pt x="702147" y="1222501"/>
                    <a:pt x="729293" y="1194453"/>
                  </a:cubicBezTo>
                  <a:cubicBezTo>
                    <a:pt x="756320" y="1215442"/>
                    <a:pt x="785893" y="1233843"/>
                    <a:pt x="817860" y="1249181"/>
                  </a:cubicBezTo>
                  <a:cubicBezTo>
                    <a:pt x="892399" y="1284946"/>
                    <a:pt x="972283" y="1300445"/>
                    <a:pt x="1051902" y="1300445"/>
                  </a:cubicBezTo>
                  <a:cubicBezTo>
                    <a:pt x="1117387" y="1300445"/>
                    <a:pt x="1182761" y="1289881"/>
                    <a:pt x="1244952" y="1266068"/>
                  </a:cubicBezTo>
                  <a:cubicBezTo>
                    <a:pt x="1282298" y="1281434"/>
                    <a:pt x="1323682" y="1290232"/>
                    <a:pt x="1365772" y="1290232"/>
                  </a:cubicBezTo>
                  <a:cubicBezTo>
                    <a:pt x="1365772" y="1290232"/>
                    <a:pt x="1581994" y="1291248"/>
                    <a:pt x="1583338" y="1291248"/>
                  </a:cubicBezTo>
                  <a:cubicBezTo>
                    <a:pt x="1604508" y="1291248"/>
                    <a:pt x="1625085" y="1289180"/>
                    <a:pt x="1644905" y="1285310"/>
                  </a:cubicBezTo>
                  <a:cubicBezTo>
                    <a:pt x="1662858" y="1288528"/>
                    <a:pt x="1681377" y="1290232"/>
                    <a:pt x="1700337" y="1290232"/>
                  </a:cubicBezTo>
                  <a:cubicBezTo>
                    <a:pt x="1700337" y="1290232"/>
                    <a:pt x="1916560" y="1291248"/>
                    <a:pt x="1917903" y="1291248"/>
                  </a:cubicBezTo>
                  <a:cubicBezTo>
                    <a:pt x="1963932" y="1291248"/>
                    <a:pt x="2007169" y="1281483"/>
                    <a:pt x="2045936" y="1264603"/>
                  </a:cubicBezTo>
                  <a:cubicBezTo>
                    <a:pt x="2108407" y="1288752"/>
                    <a:pt x="2175593" y="1300445"/>
                    <a:pt x="2244332" y="1300445"/>
                  </a:cubicBezTo>
                  <a:cubicBezTo>
                    <a:pt x="2333934" y="1300445"/>
                    <a:pt x="2419814" y="1280453"/>
                    <a:pt x="2495620" y="1239304"/>
                  </a:cubicBezTo>
                  <a:cubicBezTo>
                    <a:pt x="2545875" y="1275840"/>
                    <a:pt x="2611444" y="1301483"/>
                    <a:pt x="2685011" y="1301483"/>
                  </a:cubicBezTo>
                  <a:cubicBezTo>
                    <a:pt x="2736399" y="1301483"/>
                    <a:pt x="2783583" y="1288914"/>
                    <a:pt x="2824043" y="1269440"/>
                  </a:cubicBezTo>
                  <a:cubicBezTo>
                    <a:pt x="2867427" y="1292054"/>
                    <a:pt x="2917619" y="1305563"/>
                    <a:pt x="2971631" y="1305563"/>
                  </a:cubicBezTo>
                  <a:cubicBezTo>
                    <a:pt x="3037949" y="1305563"/>
                    <a:pt x="3106499" y="1285086"/>
                    <a:pt x="3164947" y="1241281"/>
                  </a:cubicBezTo>
                  <a:cubicBezTo>
                    <a:pt x="3222373" y="1198239"/>
                    <a:pt x="3262154" y="1138535"/>
                    <a:pt x="3280981" y="1074442"/>
                  </a:cubicBezTo>
                  <a:cubicBezTo>
                    <a:pt x="3280981" y="1074442"/>
                    <a:pt x="3309547" y="979400"/>
                    <a:pt x="3310247" y="977030"/>
                  </a:cubicBezTo>
                  <a:cubicBezTo>
                    <a:pt x="3310247" y="977030"/>
                    <a:pt x="3322904" y="933575"/>
                    <a:pt x="3322876" y="933463"/>
                  </a:cubicBezTo>
                  <a:cubicBezTo>
                    <a:pt x="3329550" y="912202"/>
                    <a:pt x="3334462" y="892244"/>
                    <a:pt x="3337057" y="881876"/>
                  </a:cubicBezTo>
                  <a:cubicBezTo>
                    <a:pt x="3339058" y="873899"/>
                    <a:pt x="3340003" y="870190"/>
                    <a:pt x="3340835" y="867169"/>
                  </a:cubicBezTo>
                  <a:cubicBezTo>
                    <a:pt x="3342724" y="860355"/>
                    <a:pt x="3344361" y="853471"/>
                    <a:pt x="3345747" y="846539"/>
                  </a:cubicBezTo>
                  <a:cubicBezTo>
                    <a:pt x="3347216" y="839171"/>
                    <a:pt x="3349154" y="831537"/>
                    <a:pt x="3353778" y="814089"/>
                  </a:cubicBezTo>
                  <a:cubicBezTo>
                    <a:pt x="3354282" y="812189"/>
                    <a:pt x="3354828" y="810142"/>
                    <a:pt x="3354604" y="810829"/>
                  </a:cubicBezTo>
                  <a:lnTo>
                    <a:pt x="3369324" y="760946"/>
                  </a:lnTo>
                  <a:cubicBezTo>
                    <a:pt x="3379168" y="753522"/>
                    <a:pt x="3388543" y="745566"/>
                    <a:pt x="3397415" y="737133"/>
                  </a:cubicBezTo>
                  <a:cubicBezTo>
                    <a:pt x="3454372" y="682973"/>
                    <a:pt x="3493244" y="606221"/>
                    <a:pt x="3497784" y="519072"/>
                  </a:cubicBezTo>
                  <a:cubicBezTo>
                    <a:pt x="3498043" y="514081"/>
                    <a:pt x="3498176" y="509083"/>
                    <a:pt x="3498176" y="504077"/>
                  </a:cubicBezTo>
                  <a:cubicBezTo>
                    <a:pt x="3498176" y="414945"/>
                    <a:pt x="3461788" y="332942"/>
                    <a:pt x="3403075" y="274113"/>
                  </a:cubicBezTo>
                  <a:cubicBezTo>
                    <a:pt x="3349042" y="219975"/>
                    <a:pt x="3269878" y="179863"/>
                    <a:pt x="3189007" y="180130"/>
                  </a:cubicBezTo>
                  <a:cubicBezTo>
                    <a:pt x="3163638" y="179029"/>
                    <a:pt x="3139655" y="179464"/>
                    <a:pt x="3125578" y="179674"/>
                  </a:cubicBezTo>
                  <a:cubicBezTo>
                    <a:pt x="3117603" y="179793"/>
                    <a:pt x="3112208" y="179863"/>
                    <a:pt x="3107262" y="179863"/>
                  </a:cubicBezTo>
                  <a:cubicBezTo>
                    <a:pt x="3102742" y="179863"/>
                    <a:pt x="3098223" y="179969"/>
                    <a:pt x="3093710" y="180186"/>
                  </a:cubicBezTo>
                  <a:cubicBezTo>
                    <a:pt x="3081327" y="180775"/>
                    <a:pt x="3069964" y="180775"/>
                    <a:pt x="3057581" y="180186"/>
                  </a:cubicBezTo>
                  <a:cubicBezTo>
                    <a:pt x="3053068" y="179969"/>
                    <a:pt x="3048549" y="179863"/>
                    <a:pt x="3044029" y="179863"/>
                  </a:cubicBezTo>
                  <a:cubicBezTo>
                    <a:pt x="3016267" y="179863"/>
                    <a:pt x="2989317" y="183411"/>
                    <a:pt x="2963613" y="190021"/>
                  </a:cubicBezTo>
                  <a:cubicBezTo>
                    <a:pt x="2943309" y="186018"/>
                    <a:pt x="2922432" y="183943"/>
                    <a:pt x="2901233" y="183943"/>
                  </a:cubicBezTo>
                  <a:cubicBezTo>
                    <a:pt x="2888822" y="183943"/>
                    <a:pt x="2874346" y="183312"/>
                    <a:pt x="2851552" y="182233"/>
                  </a:cubicBezTo>
                  <a:cubicBezTo>
                    <a:pt x="2847040" y="182016"/>
                    <a:pt x="2842520" y="181910"/>
                    <a:pt x="2838000" y="181910"/>
                  </a:cubicBezTo>
                  <a:cubicBezTo>
                    <a:pt x="2831256" y="181910"/>
                    <a:pt x="2823511" y="181749"/>
                    <a:pt x="2811631" y="181476"/>
                  </a:cubicBezTo>
                  <a:cubicBezTo>
                    <a:pt x="2800752" y="181230"/>
                    <a:pt x="2785850" y="180873"/>
                    <a:pt x="2770681" y="180873"/>
                  </a:cubicBezTo>
                  <a:cubicBezTo>
                    <a:pt x="2749455" y="180873"/>
                    <a:pt x="2728710" y="182976"/>
                    <a:pt x="2708687" y="186923"/>
                  </a:cubicBezTo>
                  <a:cubicBezTo>
                    <a:pt x="2690573" y="183670"/>
                    <a:pt x="2671746" y="181910"/>
                    <a:pt x="2652366" y="181910"/>
                  </a:cubicBezTo>
                  <a:lnTo>
                    <a:pt x="2528944" y="181910"/>
                  </a:lnTo>
                  <a:cubicBezTo>
                    <a:pt x="2490338" y="181910"/>
                    <a:pt x="2453705" y="188780"/>
                    <a:pt x="2420038" y="200943"/>
                  </a:cubicBezTo>
                  <a:cubicBezTo>
                    <a:pt x="2360450" y="178889"/>
                    <a:pt x="2297945" y="168612"/>
                    <a:pt x="2235153" y="168612"/>
                  </a:cubicBezTo>
                  <a:cubicBezTo>
                    <a:pt x="2187732" y="168612"/>
                    <a:pt x="2140401" y="174466"/>
                    <a:pt x="2094351" y="186972"/>
                  </a:cubicBezTo>
                  <a:cubicBezTo>
                    <a:pt x="2076125" y="147772"/>
                    <a:pt x="2050771" y="114011"/>
                    <a:pt x="2021155" y="86665"/>
                  </a:cubicBezTo>
                  <a:cubicBezTo>
                    <a:pt x="1960462" y="30627"/>
                    <a:pt x="1881683" y="1023"/>
                    <a:pt x="1801638" y="1023"/>
                  </a:cubicBezTo>
                  <a:lnTo>
                    <a:pt x="1776143" y="1023"/>
                  </a:lnTo>
                  <a:cubicBezTo>
                    <a:pt x="1768342" y="1023"/>
                    <a:pt x="1760177" y="1164"/>
                    <a:pt x="1754741" y="1255"/>
                  </a:cubicBezTo>
                  <a:cubicBezTo>
                    <a:pt x="1740021" y="1500"/>
                    <a:pt x="1730863" y="1591"/>
                    <a:pt x="1710867" y="1023"/>
                  </a:cubicBezTo>
                  <a:cubicBezTo>
                    <a:pt x="1667392" y="1023"/>
                    <a:pt x="1626414" y="9730"/>
                    <a:pt x="1589354" y="24914"/>
                  </a:cubicBezTo>
                  <a:cubicBezTo>
                    <a:pt x="1550553" y="9134"/>
                    <a:pt x="1508987" y="1023"/>
                    <a:pt x="1467079" y="1023"/>
                  </a:cubicBezTo>
                  <a:lnTo>
                    <a:pt x="1441584" y="1023"/>
                  </a:lnTo>
                  <a:cubicBezTo>
                    <a:pt x="1433783" y="1023"/>
                    <a:pt x="1425619" y="1164"/>
                    <a:pt x="1420183" y="1255"/>
                  </a:cubicBezTo>
                  <a:cubicBezTo>
                    <a:pt x="1405462" y="1500"/>
                    <a:pt x="1396304" y="1591"/>
                    <a:pt x="1376308" y="1023"/>
                  </a:cubicBezTo>
                  <a:cubicBezTo>
                    <a:pt x="1284887" y="1023"/>
                    <a:pt x="1204527" y="39530"/>
                    <a:pt x="1148360" y="95792"/>
                  </a:cubicBezTo>
                  <a:cubicBezTo>
                    <a:pt x="1126735" y="117453"/>
                    <a:pt x="1107739" y="142710"/>
                    <a:pt x="1092550" y="170813"/>
                  </a:cubicBezTo>
                  <a:cubicBezTo>
                    <a:pt x="1075997" y="169341"/>
                    <a:pt x="1059381" y="168619"/>
                    <a:pt x="1042736" y="168619"/>
                  </a:cubicBezTo>
                  <a:cubicBezTo>
                    <a:pt x="1028569" y="168619"/>
                    <a:pt x="1014408" y="169145"/>
                    <a:pt x="1000290" y="170211"/>
                  </a:cubicBezTo>
                  <a:cubicBezTo>
                    <a:pt x="984058" y="140614"/>
                    <a:pt x="963405" y="113969"/>
                    <a:pt x="939393" y="91215"/>
                  </a:cubicBezTo>
                  <a:cubicBezTo>
                    <a:pt x="881785" y="36620"/>
                    <a:pt x="803475" y="3063"/>
                    <a:pt x="718329" y="3063"/>
                  </a:cubicBezTo>
                  <a:cubicBezTo>
                    <a:pt x="689505" y="3063"/>
                    <a:pt x="662177" y="2636"/>
                    <a:pt x="631246" y="2138"/>
                  </a:cubicBezTo>
                  <a:cubicBezTo>
                    <a:pt x="598433" y="1612"/>
                    <a:pt x="562136" y="1030"/>
                    <a:pt x="521963" y="1038"/>
                  </a:cubicBezTo>
                  <a:cubicBezTo>
                    <a:pt x="521963" y="1038"/>
                    <a:pt x="325106" y="0"/>
                    <a:pt x="323602" y="0"/>
                  </a:cubicBezTo>
                  <a:cubicBezTo>
                    <a:pt x="280477" y="-14"/>
                    <a:pt x="238408" y="8573"/>
                    <a:pt x="199606" y="24682"/>
                  </a:cubicBezTo>
                  <a:cubicBezTo>
                    <a:pt x="159909" y="41163"/>
                    <a:pt x="124360" y="65207"/>
                    <a:pt x="94675" y="94972"/>
                  </a:cubicBezTo>
                  <a:cubicBezTo>
                    <a:pt x="35807" y="153982"/>
                    <a:pt x="0" y="235663"/>
                    <a:pt x="0" y="324228"/>
                  </a:cubicBezTo>
                  <a:cubicBezTo>
                    <a:pt x="0" y="408909"/>
                    <a:pt x="32960" y="488193"/>
                    <a:pt x="89106" y="547007"/>
                  </a:cubicBezTo>
                  <a:cubicBezTo>
                    <a:pt x="89252" y="619294"/>
                    <a:pt x="89413" y="699293"/>
                    <a:pt x="89539" y="761198"/>
                  </a:cubicBezTo>
                  <a:cubicBezTo>
                    <a:pt x="35346" y="825677"/>
                    <a:pt x="10103" y="906944"/>
                    <a:pt x="14671" y="985239"/>
                  </a:cubicBezTo>
                  <a:cubicBezTo>
                    <a:pt x="18477" y="1057569"/>
                    <a:pt x="47092" y="1139137"/>
                    <a:pt x="114166" y="12028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3" name="Google Shape;603;p8"/>
            <p:cNvGrpSpPr/>
            <p:nvPr/>
          </p:nvGrpSpPr>
          <p:grpSpPr>
            <a:xfrm>
              <a:off x="1155448" y="7586902"/>
              <a:ext cx="2924439" cy="730705"/>
              <a:chOff x="1155448" y="7586902"/>
              <a:chExt cx="2924439" cy="730705"/>
            </a:xfrm>
          </p:grpSpPr>
          <p:sp>
            <p:nvSpPr>
              <p:cNvPr id="604" name="Google Shape;604;p8"/>
              <p:cNvSpPr/>
              <p:nvPr/>
            </p:nvSpPr>
            <p:spPr>
              <a:xfrm>
                <a:off x="1155448" y="7586902"/>
                <a:ext cx="468139" cy="717427"/>
              </a:xfrm>
              <a:custGeom>
                <a:avLst/>
                <a:gdLst/>
                <a:ahLst/>
                <a:cxnLst/>
                <a:rect l="l" t="t" r="r" b="b"/>
                <a:pathLst>
                  <a:path w="468139" h="717427" extrusionOk="0">
                    <a:moveTo>
                      <a:pt x="431437" y="3063"/>
                    </a:moveTo>
                    <a:cubicBezTo>
                      <a:pt x="366161" y="3063"/>
                      <a:pt x="309050" y="1037"/>
                      <a:pt x="233566" y="1037"/>
                    </a:cubicBezTo>
                    <a:lnTo>
                      <a:pt x="36710" y="0"/>
                    </a:lnTo>
                    <a:cubicBezTo>
                      <a:pt x="16315" y="0"/>
                      <a:pt x="0" y="16361"/>
                      <a:pt x="0" y="36803"/>
                    </a:cubicBezTo>
                    <a:cubicBezTo>
                      <a:pt x="0" y="56206"/>
                      <a:pt x="15294" y="71537"/>
                      <a:pt x="34674" y="71537"/>
                    </a:cubicBezTo>
                    <a:lnTo>
                      <a:pt x="88728" y="71537"/>
                    </a:lnTo>
                    <a:lnTo>
                      <a:pt x="89749" y="579449"/>
                    </a:lnTo>
                    <a:cubicBezTo>
                      <a:pt x="89749" y="599891"/>
                      <a:pt x="89749" y="621348"/>
                      <a:pt x="88728" y="644853"/>
                    </a:cubicBezTo>
                    <a:cubicBezTo>
                      <a:pt x="70369" y="644853"/>
                      <a:pt x="56090" y="644853"/>
                      <a:pt x="48960" y="645890"/>
                    </a:cubicBezTo>
                    <a:cubicBezTo>
                      <a:pt x="25502" y="647916"/>
                      <a:pt x="13265" y="665294"/>
                      <a:pt x="14273" y="682672"/>
                    </a:cubicBezTo>
                    <a:cubicBezTo>
                      <a:pt x="15294" y="702097"/>
                      <a:pt x="28559" y="716390"/>
                      <a:pt x="50996" y="716390"/>
                    </a:cubicBezTo>
                    <a:cubicBezTo>
                      <a:pt x="62219" y="716390"/>
                      <a:pt x="101993" y="717428"/>
                      <a:pt x="136674" y="717428"/>
                    </a:cubicBezTo>
                    <a:lnTo>
                      <a:pt x="212150" y="717428"/>
                    </a:lnTo>
                    <a:cubicBezTo>
                      <a:pt x="232545" y="717428"/>
                      <a:pt x="247846" y="699012"/>
                      <a:pt x="246824" y="679609"/>
                    </a:cubicBezTo>
                    <a:cubicBezTo>
                      <a:pt x="246824" y="660184"/>
                      <a:pt x="229480" y="644853"/>
                      <a:pt x="210100" y="644853"/>
                    </a:cubicBezTo>
                    <a:lnTo>
                      <a:pt x="161140" y="644853"/>
                    </a:lnTo>
                    <a:lnTo>
                      <a:pt x="161140" y="444555"/>
                    </a:lnTo>
                    <a:cubicBezTo>
                      <a:pt x="255997" y="444555"/>
                      <a:pt x="296799" y="445572"/>
                      <a:pt x="324337" y="445572"/>
                    </a:cubicBezTo>
                    <a:lnTo>
                      <a:pt x="324337" y="469076"/>
                    </a:lnTo>
                    <a:cubicBezTo>
                      <a:pt x="324337" y="489518"/>
                      <a:pt x="340659" y="504842"/>
                      <a:pt x="360032" y="504842"/>
                    </a:cubicBezTo>
                    <a:cubicBezTo>
                      <a:pt x="379412" y="504842"/>
                      <a:pt x="395728" y="489518"/>
                      <a:pt x="395728" y="469076"/>
                    </a:cubicBezTo>
                    <a:lnTo>
                      <a:pt x="395728" y="350530"/>
                    </a:lnTo>
                    <a:cubicBezTo>
                      <a:pt x="395728" y="331126"/>
                      <a:pt x="379405" y="314764"/>
                      <a:pt x="360032" y="314764"/>
                    </a:cubicBezTo>
                    <a:cubicBezTo>
                      <a:pt x="340652" y="314764"/>
                      <a:pt x="324337" y="331126"/>
                      <a:pt x="324337" y="350530"/>
                    </a:cubicBezTo>
                    <a:lnTo>
                      <a:pt x="324337" y="374034"/>
                    </a:lnTo>
                    <a:lnTo>
                      <a:pt x="161140" y="373018"/>
                    </a:lnTo>
                    <a:lnTo>
                      <a:pt x="160126" y="71530"/>
                    </a:lnTo>
                    <a:cubicBezTo>
                      <a:pt x="261104" y="71530"/>
                      <a:pt x="385534" y="71530"/>
                      <a:pt x="395728" y="72568"/>
                    </a:cubicBezTo>
                    <a:cubicBezTo>
                      <a:pt x="396749" y="93009"/>
                      <a:pt x="396749" y="112413"/>
                      <a:pt x="396749" y="184988"/>
                    </a:cubicBezTo>
                    <a:cubicBezTo>
                      <a:pt x="396749" y="205408"/>
                      <a:pt x="413072" y="220753"/>
                      <a:pt x="432445" y="220753"/>
                    </a:cubicBezTo>
                    <a:cubicBezTo>
                      <a:pt x="452846" y="220753"/>
                      <a:pt x="468140" y="204392"/>
                      <a:pt x="468140" y="183950"/>
                    </a:cubicBezTo>
                    <a:cubicBezTo>
                      <a:pt x="468140" y="50073"/>
                      <a:pt x="467118" y="55190"/>
                      <a:pt x="466104" y="35765"/>
                    </a:cubicBezTo>
                    <a:cubicBezTo>
                      <a:pt x="465104" y="17378"/>
                      <a:pt x="449802" y="3063"/>
                      <a:pt x="431437" y="30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1679762" y="7755528"/>
                <a:ext cx="471225" cy="556961"/>
              </a:xfrm>
              <a:custGeom>
                <a:avLst/>
                <a:gdLst/>
                <a:ahLst/>
                <a:cxnLst/>
                <a:rect l="l" t="t" r="r" b="b"/>
                <a:pathLst>
                  <a:path w="471225" h="556961" extrusionOk="0">
                    <a:moveTo>
                      <a:pt x="231537" y="0"/>
                    </a:moveTo>
                    <a:cubicBezTo>
                      <a:pt x="77520" y="0"/>
                      <a:pt x="0" y="121617"/>
                      <a:pt x="0" y="278999"/>
                    </a:cubicBezTo>
                    <a:cubicBezTo>
                      <a:pt x="0" y="437398"/>
                      <a:pt x="78534" y="556961"/>
                      <a:pt x="240717" y="556961"/>
                    </a:cubicBezTo>
                    <a:cubicBezTo>
                      <a:pt x="407992" y="556961"/>
                      <a:pt x="471225" y="428201"/>
                      <a:pt x="471225" y="286143"/>
                    </a:cubicBezTo>
                    <a:cubicBezTo>
                      <a:pt x="471225" y="120601"/>
                      <a:pt x="384534" y="0"/>
                      <a:pt x="231537" y="0"/>
                    </a:cubicBezTo>
                    <a:close/>
                    <a:moveTo>
                      <a:pt x="240717" y="485424"/>
                    </a:moveTo>
                    <a:cubicBezTo>
                      <a:pt x="118315" y="485424"/>
                      <a:pt x="69355" y="394483"/>
                      <a:pt x="69355" y="277983"/>
                    </a:cubicBezTo>
                    <a:cubicBezTo>
                      <a:pt x="69355" y="169643"/>
                      <a:pt x="112193" y="71537"/>
                      <a:pt x="232552" y="71537"/>
                    </a:cubicBezTo>
                    <a:cubicBezTo>
                      <a:pt x="344752" y="71537"/>
                      <a:pt x="400849" y="156373"/>
                      <a:pt x="400849" y="287180"/>
                    </a:cubicBezTo>
                    <a:cubicBezTo>
                      <a:pt x="400849" y="408790"/>
                      <a:pt x="352910" y="485424"/>
                      <a:pt x="240717" y="4854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2200010" y="7587932"/>
                <a:ext cx="287612" cy="715345"/>
              </a:xfrm>
              <a:custGeom>
                <a:avLst/>
                <a:gdLst/>
                <a:ahLst/>
                <a:cxnLst/>
                <a:rect l="l" t="t" r="r" b="b"/>
                <a:pathLst>
                  <a:path w="287612" h="715345" extrusionOk="0">
                    <a:moveTo>
                      <a:pt x="251911" y="643822"/>
                    </a:moveTo>
                    <a:lnTo>
                      <a:pt x="177455" y="643822"/>
                    </a:lnTo>
                    <a:cubicBezTo>
                      <a:pt x="178477" y="602961"/>
                      <a:pt x="178477" y="563095"/>
                      <a:pt x="179491" y="524259"/>
                    </a:cubicBezTo>
                    <a:cubicBezTo>
                      <a:pt x="180513" y="474180"/>
                      <a:pt x="181541" y="422074"/>
                      <a:pt x="181541" y="369940"/>
                    </a:cubicBezTo>
                    <a:cubicBezTo>
                      <a:pt x="181541" y="264685"/>
                      <a:pt x="177455" y="193154"/>
                      <a:pt x="174398" y="122634"/>
                    </a:cubicBezTo>
                    <a:lnTo>
                      <a:pt x="171341" y="33718"/>
                    </a:lnTo>
                    <a:cubicBezTo>
                      <a:pt x="171341" y="14314"/>
                      <a:pt x="155018" y="0"/>
                      <a:pt x="135645" y="0"/>
                    </a:cubicBezTo>
                    <a:lnTo>
                      <a:pt x="110151" y="0"/>
                    </a:lnTo>
                    <a:cubicBezTo>
                      <a:pt x="93828" y="0"/>
                      <a:pt x="70369" y="1016"/>
                      <a:pt x="44875" y="0"/>
                    </a:cubicBezTo>
                    <a:cubicBezTo>
                      <a:pt x="25495" y="0"/>
                      <a:pt x="9179" y="16340"/>
                      <a:pt x="9179" y="35765"/>
                    </a:cubicBezTo>
                    <a:cubicBezTo>
                      <a:pt x="9179" y="56206"/>
                      <a:pt x="25502" y="71530"/>
                      <a:pt x="44875" y="71530"/>
                    </a:cubicBezTo>
                    <a:lnTo>
                      <a:pt x="100971" y="71530"/>
                    </a:lnTo>
                    <a:lnTo>
                      <a:pt x="103007" y="124673"/>
                    </a:lnTo>
                    <a:cubicBezTo>
                      <a:pt x="106065" y="196211"/>
                      <a:pt x="110151" y="265694"/>
                      <a:pt x="110151" y="369933"/>
                    </a:cubicBezTo>
                    <a:cubicBezTo>
                      <a:pt x="110151" y="422060"/>
                      <a:pt x="109129" y="473156"/>
                      <a:pt x="108101" y="523236"/>
                    </a:cubicBezTo>
                    <a:cubicBezTo>
                      <a:pt x="107086" y="562071"/>
                      <a:pt x="107086" y="602954"/>
                      <a:pt x="106065" y="642799"/>
                    </a:cubicBezTo>
                    <a:lnTo>
                      <a:pt x="35695" y="642799"/>
                    </a:lnTo>
                    <a:cubicBezTo>
                      <a:pt x="16308" y="642799"/>
                      <a:pt x="0" y="659139"/>
                      <a:pt x="0" y="678564"/>
                    </a:cubicBezTo>
                    <a:cubicBezTo>
                      <a:pt x="0" y="697968"/>
                      <a:pt x="16308" y="714329"/>
                      <a:pt x="35695" y="714329"/>
                    </a:cubicBezTo>
                    <a:lnTo>
                      <a:pt x="251918" y="715346"/>
                    </a:lnTo>
                    <a:cubicBezTo>
                      <a:pt x="271298" y="715346"/>
                      <a:pt x="287613" y="699005"/>
                      <a:pt x="287613" y="679581"/>
                    </a:cubicBezTo>
                    <a:cubicBezTo>
                      <a:pt x="287606" y="660184"/>
                      <a:pt x="271284" y="643822"/>
                      <a:pt x="251911" y="6438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534555" y="7587932"/>
                <a:ext cx="287626" cy="715345"/>
              </a:xfrm>
              <a:custGeom>
                <a:avLst/>
                <a:gdLst/>
                <a:ahLst/>
                <a:cxnLst/>
                <a:rect l="l" t="t" r="r" b="b"/>
                <a:pathLst>
                  <a:path w="287626" h="715345" extrusionOk="0">
                    <a:moveTo>
                      <a:pt x="251925" y="643822"/>
                    </a:moveTo>
                    <a:lnTo>
                      <a:pt x="177469" y="643822"/>
                    </a:lnTo>
                    <a:cubicBezTo>
                      <a:pt x="178484" y="602961"/>
                      <a:pt x="178484" y="563095"/>
                      <a:pt x="179519" y="524259"/>
                    </a:cubicBezTo>
                    <a:cubicBezTo>
                      <a:pt x="180534" y="474180"/>
                      <a:pt x="181541" y="422074"/>
                      <a:pt x="181541" y="369940"/>
                    </a:cubicBezTo>
                    <a:cubicBezTo>
                      <a:pt x="181541" y="264685"/>
                      <a:pt x="177469" y="193154"/>
                      <a:pt x="174412" y="122634"/>
                    </a:cubicBezTo>
                    <a:lnTo>
                      <a:pt x="171355" y="33718"/>
                    </a:lnTo>
                    <a:cubicBezTo>
                      <a:pt x="171355" y="14314"/>
                      <a:pt x="155032" y="0"/>
                      <a:pt x="135659" y="0"/>
                    </a:cubicBezTo>
                    <a:lnTo>
                      <a:pt x="110165" y="0"/>
                    </a:lnTo>
                    <a:cubicBezTo>
                      <a:pt x="93842" y="0"/>
                      <a:pt x="70383" y="1016"/>
                      <a:pt x="44889" y="0"/>
                    </a:cubicBezTo>
                    <a:cubicBezTo>
                      <a:pt x="25509" y="0"/>
                      <a:pt x="9193" y="16340"/>
                      <a:pt x="9193" y="35765"/>
                    </a:cubicBezTo>
                    <a:cubicBezTo>
                      <a:pt x="9193" y="56206"/>
                      <a:pt x="25516" y="71530"/>
                      <a:pt x="44889" y="71530"/>
                    </a:cubicBezTo>
                    <a:lnTo>
                      <a:pt x="100985" y="71530"/>
                    </a:lnTo>
                    <a:lnTo>
                      <a:pt x="103021" y="124673"/>
                    </a:lnTo>
                    <a:cubicBezTo>
                      <a:pt x="106079" y="196211"/>
                      <a:pt x="110165" y="265694"/>
                      <a:pt x="110165" y="369933"/>
                    </a:cubicBezTo>
                    <a:cubicBezTo>
                      <a:pt x="110165" y="422060"/>
                      <a:pt x="109143" y="473156"/>
                      <a:pt x="108115" y="523236"/>
                    </a:cubicBezTo>
                    <a:cubicBezTo>
                      <a:pt x="107100" y="562071"/>
                      <a:pt x="107100" y="602954"/>
                      <a:pt x="106079" y="642799"/>
                    </a:cubicBezTo>
                    <a:lnTo>
                      <a:pt x="35709" y="642799"/>
                    </a:lnTo>
                    <a:cubicBezTo>
                      <a:pt x="16329" y="642799"/>
                      <a:pt x="0" y="659139"/>
                      <a:pt x="0" y="678564"/>
                    </a:cubicBezTo>
                    <a:cubicBezTo>
                      <a:pt x="0" y="697968"/>
                      <a:pt x="16329" y="714329"/>
                      <a:pt x="35709" y="714329"/>
                    </a:cubicBezTo>
                    <a:lnTo>
                      <a:pt x="251932" y="715346"/>
                    </a:lnTo>
                    <a:cubicBezTo>
                      <a:pt x="271319" y="715346"/>
                      <a:pt x="287627" y="699005"/>
                      <a:pt x="287627" y="679581"/>
                    </a:cubicBezTo>
                    <a:cubicBezTo>
                      <a:pt x="287627" y="660184"/>
                      <a:pt x="271311" y="643822"/>
                      <a:pt x="251925" y="6438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2872199" y="7755528"/>
                <a:ext cx="471225" cy="556961"/>
              </a:xfrm>
              <a:custGeom>
                <a:avLst/>
                <a:gdLst/>
                <a:ahLst/>
                <a:cxnLst/>
                <a:rect l="l" t="t" r="r" b="b"/>
                <a:pathLst>
                  <a:path w="471225" h="556961" extrusionOk="0">
                    <a:moveTo>
                      <a:pt x="231530" y="0"/>
                    </a:moveTo>
                    <a:cubicBezTo>
                      <a:pt x="77512" y="0"/>
                      <a:pt x="0" y="121617"/>
                      <a:pt x="0" y="278999"/>
                    </a:cubicBezTo>
                    <a:cubicBezTo>
                      <a:pt x="0" y="437398"/>
                      <a:pt x="78527" y="556961"/>
                      <a:pt x="240709" y="556961"/>
                    </a:cubicBezTo>
                    <a:cubicBezTo>
                      <a:pt x="407978" y="556961"/>
                      <a:pt x="471225" y="428201"/>
                      <a:pt x="471225" y="286143"/>
                    </a:cubicBezTo>
                    <a:cubicBezTo>
                      <a:pt x="471225" y="120601"/>
                      <a:pt x="384512" y="0"/>
                      <a:pt x="231530" y="0"/>
                    </a:cubicBezTo>
                    <a:close/>
                    <a:moveTo>
                      <a:pt x="240709" y="485424"/>
                    </a:moveTo>
                    <a:cubicBezTo>
                      <a:pt x="118322" y="485424"/>
                      <a:pt x="69348" y="394483"/>
                      <a:pt x="69348" y="277983"/>
                    </a:cubicBezTo>
                    <a:cubicBezTo>
                      <a:pt x="69348" y="169643"/>
                      <a:pt x="112200" y="71537"/>
                      <a:pt x="232545" y="71537"/>
                    </a:cubicBezTo>
                    <a:cubicBezTo>
                      <a:pt x="344745" y="71537"/>
                      <a:pt x="400842" y="156373"/>
                      <a:pt x="400842" y="287180"/>
                    </a:cubicBezTo>
                    <a:cubicBezTo>
                      <a:pt x="400842" y="408790"/>
                      <a:pt x="352910" y="485424"/>
                      <a:pt x="240709" y="4854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3361831" y="7766321"/>
                <a:ext cx="718056" cy="551286"/>
              </a:xfrm>
              <a:custGeom>
                <a:avLst/>
                <a:gdLst/>
                <a:ahLst/>
                <a:cxnLst/>
                <a:rect l="l" t="t" r="r" b="b"/>
                <a:pathLst>
                  <a:path w="718056" h="551286" extrusionOk="0">
                    <a:moveTo>
                      <a:pt x="683383" y="452"/>
                    </a:moveTo>
                    <a:cubicBezTo>
                      <a:pt x="659924" y="-565"/>
                      <a:pt x="636458" y="452"/>
                      <a:pt x="614014" y="452"/>
                    </a:cubicBezTo>
                    <a:cubicBezTo>
                      <a:pt x="592598" y="1468"/>
                      <a:pt x="572197" y="1468"/>
                      <a:pt x="550781" y="452"/>
                    </a:cubicBezTo>
                    <a:cubicBezTo>
                      <a:pt x="531394" y="452"/>
                      <a:pt x="515086" y="15776"/>
                      <a:pt x="514071" y="35208"/>
                    </a:cubicBezTo>
                    <a:cubicBezTo>
                      <a:pt x="514071" y="55628"/>
                      <a:pt x="529365" y="71989"/>
                      <a:pt x="548738" y="71989"/>
                    </a:cubicBezTo>
                    <a:cubicBezTo>
                      <a:pt x="555888" y="73006"/>
                      <a:pt x="563024" y="73006"/>
                      <a:pt x="569139" y="73006"/>
                    </a:cubicBezTo>
                    <a:cubicBezTo>
                      <a:pt x="545680" y="159888"/>
                      <a:pt x="484491" y="376526"/>
                      <a:pt x="474283" y="404131"/>
                    </a:cubicBezTo>
                    <a:cubicBezTo>
                      <a:pt x="463061" y="373456"/>
                      <a:pt x="393713" y="170102"/>
                      <a:pt x="371261" y="75053"/>
                    </a:cubicBezTo>
                    <a:cubicBezTo>
                      <a:pt x="383519" y="76069"/>
                      <a:pt x="395756" y="76069"/>
                      <a:pt x="407992" y="76069"/>
                    </a:cubicBezTo>
                    <a:cubicBezTo>
                      <a:pt x="427358" y="76069"/>
                      <a:pt x="443688" y="59729"/>
                      <a:pt x="443688" y="40304"/>
                    </a:cubicBezTo>
                    <a:cubicBezTo>
                      <a:pt x="443688" y="19863"/>
                      <a:pt x="427358" y="4539"/>
                      <a:pt x="407992" y="4539"/>
                    </a:cubicBezTo>
                    <a:cubicBezTo>
                      <a:pt x="387591" y="4539"/>
                      <a:pt x="366175" y="3522"/>
                      <a:pt x="344759" y="2513"/>
                    </a:cubicBezTo>
                    <a:cubicBezTo>
                      <a:pt x="323323" y="2513"/>
                      <a:pt x="299864" y="1475"/>
                      <a:pt x="277434" y="1475"/>
                    </a:cubicBezTo>
                    <a:cubicBezTo>
                      <a:pt x="258046" y="1475"/>
                      <a:pt x="241738" y="17837"/>
                      <a:pt x="241738" y="37240"/>
                    </a:cubicBezTo>
                    <a:cubicBezTo>
                      <a:pt x="241738" y="56665"/>
                      <a:pt x="258046" y="73006"/>
                      <a:pt x="277434" y="73006"/>
                    </a:cubicBezTo>
                    <a:lnTo>
                      <a:pt x="290684" y="73006"/>
                    </a:lnTo>
                    <a:cubicBezTo>
                      <a:pt x="273340" y="140463"/>
                      <a:pt x="220322" y="321350"/>
                      <a:pt x="197871" y="386754"/>
                    </a:cubicBezTo>
                    <a:cubicBezTo>
                      <a:pt x="171348" y="270254"/>
                      <a:pt x="144832" y="138409"/>
                      <a:pt x="132595" y="74043"/>
                    </a:cubicBezTo>
                    <a:lnTo>
                      <a:pt x="159118" y="74043"/>
                    </a:lnTo>
                    <a:cubicBezTo>
                      <a:pt x="177476" y="74043"/>
                      <a:pt x="194813" y="58698"/>
                      <a:pt x="194813" y="38278"/>
                    </a:cubicBezTo>
                    <a:cubicBezTo>
                      <a:pt x="194813" y="19863"/>
                      <a:pt x="178484" y="2513"/>
                      <a:pt x="159118" y="2513"/>
                    </a:cubicBezTo>
                    <a:lnTo>
                      <a:pt x="35696" y="2513"/>
                    </a:lnTo>
                    <a:cubicBezTo>
                      <a:pt x="16330" y="2513"/>
                      <a:pt x="0" y="18853"/>
                      <a:pt x="0" y="38278"/>
                    </a:cubicBezTo>
                    <a:cubicBezTo>
                      <a:pt x="0" y="58698"/>
                      <a:pt x="16330" y="74043"/>
                      <a:pt x="35696" y="74043"/>
                    </a:cubicBezTo>
                    <a:lnTo>
                      <a:pt x="60190" y="74043"/>
                    </a:lnTo>
                    <a:cubicBezTo>
                      <a:pt x="66311" y="102644"/>
                      <a:pt x="71391" y="130250"/>
                      <a:pt x="76498" y="157841"/>
                    </a:cubicBezTo>
                    <a:cubicBezTo>
                      <a:pt x="85677" y="198724"/>
                      <a:pt x="93842" y="241639"/>
                      <a:pt x="104029" y="283538"/>
                    </a:cubicBezTo>
                    <a:lnTo>
                      <a:pt x="115251" y="334634"/>
                    </a:lnTo>
                    <a:cubicBezTo>
                      <a:pt x="120358" y="359176"/>
                      <a:pt x="148924" y="486920"/>
                      <a:pt x="157068" y="519601"/>
                    </a:cubicBezTo>
                    <a:cubicBezTo>
                      <a:pt x="161161" y="536979"/>
                      <a:pt x="178484" y="547206"/>
                      <a:pt x="191756" y="547206"/>
                    </a:cubicBezTo>
                    <a:cubicBezTo>
                      <a:pt x="203993" y="547206"/>
                      <a:pt x="221337" y="538009"/>
                      <a:pt x="226444" y="521648"/>
                    </a:cubicBezTo>
                    <a:cubicBezTo>
                      <a:pt x="238681" y="481803"/>
                      <a:pt x="233573" y="493047"/>
                      <a:pt x="253975" y="434786"/>
                    </a:cubicBezTo>
                    <a:lnTo>
                      <a:pt x="275390" y="370399"/>
                    </a:lnTo>
                    <a:cubicBezTo>
                      <a:pt x="284570" y="342815"/>
                      <a:pt x="294777" y="313176"/>
                      <a:pt x="329444" y="192576"/>
                    </a:cubicBezTo>
                    <a:cubicBezTo>
                      <a:pt x="339659" y="225299"/>
                      <a:pt x="365140" y="301932"/>
                      <a:pt x="372297" y="325437"/>
                    </a:cubicBezTo>
                    <a:cubicBezTo>
                      <a:pt x="385548" y="374500"/>
                      <a:pt x="404935" y="424580"/>
                      <a:pt x="424301" y="472605"/>
                    </a:cubicBezTo>
                    <a:lnTo>
                      <a:pt x="445738" y="527781"/>
                    </a:lnTo>
                    <a:cubicBezTo>
                      <a:pt x="450824" y="540042"/>
                      <a:pt x="462046" y="551286"/>
                      <a:pt x="478376" y="551286"/>
                    </a:cubicBezTo>
                    <a:cubicBezTo>
                      <a:pt x="493670" y="551286"/>
                      <a:pt x="507935" y="542089"/>
                      <a:pt x="513043" y="524711"/>
                    </a:cubicBezTo>
                    <a:lnTo>
                      <a:pt x="541609" y="429669"/>
                    </a:lnTo>
                    <a:lnTo>
                      <a:pt x="555895" y="380627"/>
                    </a:lnTo>
                    <a:cubicBezTo>
                      <a:pt x="562017" y="361202"/>
                      <a:pt x="566089" y="341791"/>
                      <a:pt x="571189" y="323383"/>
                    </a:cubicBezTo>
                    <a:cubicBezTo>
                      <a:pt x="575261" y="302963"/>
                      <a:pt x="580368" y="284547"/>
                      <a:pt x="585476" y="265144"/>
                    </a:cubicBezTo>
                    <a:lnTo>
                      <a:pt x="628308" y="120022"/>
                    </a:lnTo>
                    <a:lnTo>
                      <a:pt x="633415" y="106745"/>
                    </a:lnTo>
                    <a:lnTo>
                      <a:pt x="644637" y="71989"/>
                    </a:lnTo>
                    <a:cubicBezTo>
                      <a:pt x="656874" y="70973"/>
                      <a:pt x="669110" y="70973"/>
                      <a:pt x="681347" y="71989"/>
                    </a:cubicBezTo>
                    <a:cubicBezTo>
                      <a:pt x="700713" y="71989"/>
                      <a:pt x="717042" y="56665"/>
                      <a:pt x="718057" y="37233"/>
                    </a:cubicBezTo>
                    <a:cubicBezTo>
                      <a:pt x="718043" y="17830"/>
                      <a:pt x="702749" y="452"/>
                      <a:pt x="683383" y="4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10" name="Google Shape;610;p8"/>
          <p:cNvGrpSpPr/>
          <p:nvPr/>
        </p:nvGrpSpPr>
        <p:grpSpPr>
          <a:xfrm rot="-591477">
            <a:off x="7864448" y="283619"/>
            <a:ext cx="1750960" cy="1472239"/>
            <a:chOff x="11796724" y="424232"/>
            <a:chExt cx="2626534" cy="2208361"/>
          </a:xfrm>
        </p:grpSpPr>
        <p:sp>
          <p:nvSpPr>
            <p:cNvPr id="611" name="Google Shape;611;p8"/>
            <p:cNvSpPr/>
            <p:nvPr/>
          </p:nvSpPr>
          <p:spPr>
            <a:xfrm>
              <a:off x="13294444" y="2147629"/>
              <a:ext cx="238545" cy="466772"/>
            </a:xfrm>
            <a:custGeom>
              <a:avLst/>
              <a:gdLst/>
              <a:ahLst/>
              <a:cxnLst/>
              <a:rect l="l" t="t" r="r" b="b"/>
              <a:pathLst>
                <a:path w="238545" h="466772" extrusionOk="0">
                  <a:moveTo>
                    <a:pt x="230235" y="318828"/>
                  </a:moveTo>
                  <a:cubicBezTo>
                    <a:pt x="206396" y="329718"/>
                    <a:pt x="181675" y="336458"/>
                    <a:pt x="156330" y="339651"/>
                  </a:cubicBezTo>
                  <a:cubicBezTo>
                    <a:pt x="175214" y="349443"/>
                    <a:pt x="194120" y="358951"/>
                    <a:pt x="212989" y="369032"/>
                  </a:cubicBezTo>
                  <a:cubicBezTo>
                    <a:pt x="223416" y="374437"/>
                    <a:pt x="219461" y="393437"/>
                    <a:pt x="207710" y="394367"/>
                  </a:cubicBezTo>
                  <a:cubicBezTo>
                    <a:pt x="169804" y="397556"/>
                    <a:pt x="132738" y="392912"/>
                    <a:pt x="97075" y="380777"/>
                  </a:cubicBezTo>
                  <a:cubicBezTo>
                    <a:pt x="103626" y="404022"/>
                    <a:pt x="110176" y="427267"/>
                    <a:pt x="116732" y="450506"/>
                  </a:cubicBezTo>
                  <a:cubicBezTo>
                    <a:pt x="120714" y="464516"/>
                    <a:pt x="101483" y="472222"/>
                    <a:pt x="92831" y="462268"/>
                  </a:cubicBezTo>
                  <a:cubicBezTo>
                    <a:pt x="67632" y="434211"/>
                    <a:pt x="41908" y="405246"/>
                    <a:pt x="25025" y="371054"/>
                  </a:cubicBezTo>
                  <a:cubicBezTo>
                    <a:pt x="7600" y="336242"/>
                    <a:pt x="4060" y="299187"/>
                    <a:pt x="3550" y="260593"/>
                  </a:cubicBezTo>
                  <a:cubicBezTo>
                    <a:pt x="1964" y="178982"/>
                    <a:pt x="-1929" y="96919"/>
                    <a:pt x="1155" y="15344"/>
                  </a:cubicBezTo>
                  <a:cubicBezTo>
                    <a:pt x="8525" y="14399"/>
                    <a:pt x="15622" y="13143"/>
                    <a:pt x="23034" y="11620"/>
                  </a:cubicBezTo>
                  <a:cubicBezTo>
                    <a:pt x="32810" y="9676"/>
                    <a:pt x="42874" y="7754"/>
                    <a:pt x="52650" y="5810"/>
                  </a:cubicBezTo>
                  <a:cubicBezTo>
                    <a:pt x="61244" y="4076"/>
                    <a:pt x="69565" y="2028"/>
                    <a:pt x="78180" y="0"/>
                  </a:cubicBezTo>
                  <a:cubicBezTo>
                    <a:pt x="77676" y="11357"/>
                    <a:pt x="76883" y="22693"/>
                    <a:pt x="76673" y="34071"/>
                  </a:cubicBezTo>
                  <a:cubicBezTo>
                    <a:pt x="75470" y="63782"/>
                    <a:pt x="74550" y="93515"/>
                    <a:pt x="73930" y="123268"/>
                  </a:cubicBezTo>
                  <a:cubicBezTo>
                    <a:pt x="73226" y="154182"/>
                    <a:pt x="72811" y="185117"/>
                    <a:pt x="72706" y="215779"/>
                  </a:cubicBezTo>
                  <a:cubicBezTo>
                    <a:pt x="72911" y="229526"/>
                    <a:pt x="72827" y="243247"/>
                    <a:pt x="73032" y="256989"/>
                  </a:cubicBezTo>
                  <a:cubicBezTo>
                    <a:pt x="73106" y="264296"/>
                    <a:pt x="73757" y="271645"/>
                    <a:pt x="73542" y="278931"/>
                  </a:cubicBezTo>
                  <a:cubicBezTo>
                    <a:pt x="98100" y="278606"/>
                    <a:pt x="123167" y="283575"/>
                    <a:pt x="147604" y="284993"/>
                  </a:cubicBezTo>
                  <a:cubicBezTo>
                    <a:pt x="173187" y="286785"/>
                    <a:pt x="199058" y="288597"/>
                    <a:pt x="224656" y="290099"/>
                  </a:cubicBezTo>
                  <a:cubicBezTo>
                    <a:pt x="239480" y="291139"/>
                    <a:pt x="244119" y="312498"/>
                    <a:pt x="230235" y="3188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12988965" y="2181312"/>
              <a:ext cx="185821" cy="451281"/>
            </a:xfrm>
            <a:custGeom>
              <a:avLst/>
              <a:gdLst/>
              <a:ahLst/>
              <a:cxnLst/>
              <a:rect l="l" t="t" r="r" b="b"/>
              <a:pathLst>
                <a:path w="185821" h="451281" extrusionOk="0">
                  <a:moveTo>
                    <a:pt x="179277" y="369431"/>
                  </a:moveTo>
                  <a:cubicBezTo>
                    <a:pt x="170683" y="371164"/>
                    <a:pt x="160592" y="369289"/>
                    <a:pt x="151893" y="368391"/>
                  </a:cubicBezTo>
                  <a:cubicBezTo>
                    <a:pt x="142611" y="367450"/>
                    <a:pt x="133623" y="366526"/>
                    <a:pt x="124320" y="365874"/>
                  </a:cubicBezTo>
                  <a:cubicBezTo>
                    <a:pt x="119981" y="365275"/>
                    <a:pt x="115621" y="364971"/>
                    <a:pt x="111261" y="364666"/>
                  </a:cubicBezTo>
                  <a:cubicBezTo>
                    <a:pt x="115358" y="368753"/>
                    <a:pt x="119745" y="372856"/>
                    <a:pt x="123821" y="377231"/>
                  </a:cubicBezTo>
                  <a:cubicBezTo>
                    <a:pt x="130351" y="384113"/>
                    <a:pt x="137169" y="391021"/>
                    <a:pt x="143699" y="397902"/>
                  </a:cubicBezTo>
                  <a:cubicBezTo>
                    <a:pt x="150748" y="405698"/>
                    <a:pt x="160120" y="413656"/>
                    <a:pt x="161695" y="424577"/>
                  </a:cubicBezTo>
                  <a:cubicBezTo>
                    <a:pt x="163250" y="435787"/>
                    <a:pt x="153979" y="443026"/>
                    <a:pt x="143368" y="440237"/>
                  </a:cubicBezTo>
                  <a:cubicBezTo>
                    <a:pt x="141913" y="440137"/>
                    <a:pt x="140520" y="439160"/>
                    <a:pt x="139107" y="438477"/>
                  </a:cubicBezTo>
                  <a:cubicBezTo>
                    <a:pt x="135661" y="437652"/>
                    <a:pt x="132273" y="435955"/>
                    <a:pt x="129158" y="434563"/>
                  </a:cubicBezTo>
                  <a:cubicBezTo>
                    <a:pt x="124357" y="432184"/>
                    <a:pt x="119561" y="429804"/>
                    <a:pt x="114759" y="427419"/>
                  </a:cubicBezTo>
                  <a:cubicBezTo>
                    <a:pt x="106591" y="423049"/>
                    <a:pt x="98139" y="418662"/>
                    <a:pt x="90307" y="413730"/>
                  </a:cubicBezTo>
                  <a:cubicBezTo>
                    <a:pt x="82201" y="408487"/>
                    <a:pt x="73828" y="402935"/>
                    <a:pt x="66363" y="396862"/>
                  </a:cubicBezTo>
                  <a:cubicBezTo>
                    <a:pt x="63059" y="393999"/>
                    <a:pt x="59461" y="391121"/>
                    <a:pt x="55889" y="387948"/>
                  </a:cubicBezTo>
                  <a:cubicBezTo>
                    <a:pt x="55868" y="388237"/>
                    <a:pt x="55847" y="388531"/>
                    <a:pt x="55537" y="388799"/>
                  </a:cubicBezTo>
                  <a:cubicBezTo>
                    <a:pt x="53052" y="395050"/>
                    <a:pt x="50278" y="401285"/>
                    <a:pt x="47799" y="407536"/>
                  </a:cubicBezTo>
                  <a:cubicBezTo>
                    <a:pt x="45046" y="413477"/>
                    <a:pt x="42567" y="419729"/>
                    <a:pt x="40061" y="426274"/>
                  </a:cubicBezTo>
                  <a:cubicBezTo>
                    <a:pt x="38984" y="429121"/>
                    <a:pt x="37907" y="431963"/>
                    <a:pt x="36521" y="435083"/>
                  </a:cubicBezTo>
                  <a:cubicBezTo>
                    <a:pt x="34036" y="441334"/>
                    <a:pt x="31367" y="446115"/>
                    <a:pt x="25269" y="449776"/>
                  </a:cubicBezTo>
                  <a:cubicBezTo>
                    <a:pt x="18587" y="453401"/>
                    <a:pt x="7125" y="450259"/>
                    <a:pt x="4146" y="442747"/>
                  </a:cubicBezTo>
                  <a:cubicBezTo>
                    <a:pt x="2954" y="438865"/>
                    <a:pt x="1998" y="435876"/>
                    <a:pt x="2555" y="432121"/>
                  </a:cubicBezTo>
                  <a:cubicBezTo>
                    <a:pt x="2597" y="431537"/>
                    <a:pt x="2927" y="430981"/>
                    <a:pt x="2969" y="430397"/>
                  </a:cubicBezTo>
                  <a:cubicBezTo>
                    <a:pt x="-1338" y="408482"/>
                    <a:pt x="38" y="384623"/>
                    <a:pt x="984" y="362780"/>
                  </a:cubicBezTo>
                  <a:cubicBezTo>
                    <a:pt x="1641" y="340917"/>
                    <a:pt x="2854" y="319385"/>
                    <a:pt x="4073" y="297858"/>
                  </a:cubicBezTo>
                  <a:cubicBezTo>
                    <a:pt x="5018" y="276016"/>
                    <a:pt x="6526" y="254505"/>
                    <a:pt x="8033" y="232993"/>
                  </a:cubicBezTo>
                  <a:cubicBezTo>
                    <a:pt x="8884" y="216693"/>
                    <a:pt x="8002" y="195896"/>
                    <a:pt x="13544" y="179339"/>
                  </a:cubicBezTo>
                  <a:cubicBezTo>
                    <a:pt x="13859" y="166506"/>
                    <a:pt x="13570" y="153925"/>
                    <a:pt x="13885" y="141097"/>
                  </a:cubicBezTo>
                  <a:cubicBezTo>
                    <a:pt x="14489" y="111638"/>
                    <a:pt x="15981" y="81942"/>
                    <a:pt x="17767" y="52273"/>
                  </a:cubicBezTo>
                  <a:cubicBezTo>
                    <a:pt x="18907" y="35994"/>
                    <a:pt x="19028" y="17598"/>
                    <a:pt x="22285" y="299"/>
                  </a:cubicBezTo>
                  <a:cubicBezTo>
                    <a:pt x="31898" y="678"/>
                    <a:pt x="41238" y="751"/>
                    <a:pt x="50872" y="840"/>
                  </a:cubicBezTo>
                  <a:cubicBezTo>
                    <a:pt x="52616" y="961"/>
                    <a:pt x="54381" y="793"/>
                    <a:pt x="56125" y="914"/>
                  </a:cubicBezTo>
                  <a:cubicBezTo>
                    <a:pt x="66048" y="1024"/>
                    <a:pt x="75992" y="846"/>
                    <a:pt x="86230" y="683"/>
                  </a:cubicBezTo>
                  <a:cubicBezTo>
                    <a:pt x="95281" y="735"/>
                    <a:pt x="104647" y="515"/>
                    <a:pt x="114029" y="0"/>
                  </a:cubicBezTo>
                  <a:cubicBezTo>
                    <a:pt x="113262" y="15139"/>
                    <a:pt x="111602" y="30499"/>
                    <a:pt x="110893" y="44766"/>
                  </a:cubicBezTo>
                  <a:cubicBezTo>
                    <a:pt x="109380" y="74751"/>
                    <a:pt x="107011" y="104378"/>
                    <a:pt x="104621" y="134299"/>
                  </a:cubicBezTo>
                  <a:cubicBezTo>
                    <a:pt x="99720" y="191794"/>
                    <a:pt x="93653" y="249210"/>
                    <a:pt x="86734" y="306268"/>
                  </a:cubicBezTo>
                  <a:cubicBezTo>
                    <a:pt x="86734" y="306268"/>
                    <a:pt x="87023" y="306289"/>
                    <a:pt x="87008" y="306578"/>
                  </a:cubicBezTo>
                  <a:cubicBezTo>
                    <a:pt x="97808" y="310838"/>
                    <a:pt x="108587" y="315393"/>
                    <a:pt x="119372" y="319947"/>
                  </a:cubicBezTo>
                  <a:cubicBezTo>
                    <a:pt x="140641" y="329030"/>
                    <a:pt x="162168" y="338716"/>
                    <a:pt x="182051" y="350919"/>
                  </a:cubicBezTo>
                  <a:cubicBezTo>
                    <a:pt x="184583" y="352264"/>
                    <a:pt x="184982" y="354922"/>
                    <a:pt x="185093" y="357559"/>
                  </a:cubicBezTo>
                  <a:cubicBezTo>
                    <a:pt x="187094" y="362092"/>
                    <a:pt x="184919" y="368070"/>
                    <a:pt x="179277" y="3694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11796724" y="424232"/>
              <a:ext cx="2270291" cy="1835871"/>
            </a:xfrm>
            <a:custGeom>
              <a:avLst/>
              <a:gdLst/>
              <a:ahLst/>
              <a:cxnLst/>
              <a:rect l="l" t="t" r="r" b="b"/>
              <a:pathLst>
                <a:path w="2270291" h="1835871" extrusionOk="0">
                  <a:moveTo>
                    <a:pt x="2254513" y="1026265"/>
                  </a:moveTo>
                  <a:cubicBezTo>
                    <a:pt x="2228868" y="1188054"/>
                    <a:pt x="2165348" y="1331704"/>
                    <a:pt x="2065130" y="1461396"/>
                  </a:cubicBezTo>
                  <a:cubicBezTo>
                    <a:pt x="1970071" y="1584144"/>
                    <a:pt x="1861123" y="1696569"/>
                    <a:pt x="1714422" y="1755818"/>
                  </a:cubicBezTo>
                  <a:cubicBezTo>
                    <a:pt x="1667817" y="1774756"/>
                    <a:pt x="1619462" y="1789480"/>
                    <a:pt x="1570441" y="1801236"/>
                  </a:cubicBezTo>
                  <a:cubicBezTo>
                    <a:pt x="1561826" y="1803259"/>
                    <a:pt x="1553505" y="1805307"/>
                    <a:pt x="1544911" y="1807041"/>
                  </a:cubicBezTo>
                  <a:cubicBezTo>
                    <a:pt x="1535135" y="1808984"/>
                    <a:pt x="1525070" y="1810907"/>
                    <a:pt x="1515295" y="1812851"/>
                  </a:cubicBezTo>
                  <a:cubicBezTo>
                    <a:pt x="1507882" y="1814379"/>
                    <a:pt x="1500786" y="1815635"/>
                    <a:pt x="1493416" y="1816575"/>
                  </a:cubicBezTo>
                  <a:cubicBezTo>
                    <a:pt x="1429570" y="1827291"/>
                    <a:pt x="1364905" y="1832986"/>
                    <a:pt x="1300797" y="1834924"/>
                  </a:cubicBezTo>
                  <a:cubicBezTo>
                    <a:pt x="1291415" y="1835434"/>
                    <a:pt x="1282054" y="1835654"/>
                    <a:pt x="1272998" y="1835607"/>
                  </a:cubicBezTo>
                  <a:cubicBezTo>
                    <a:pt x="1262760" y="1835764"/>
                    <a:pt x="1252816" y="1835948"/>
                    <a:pt x="1242893" y="1835838"/>
                  </a:cubicBezTo>
                  <a:cubicBezTo>
                    <a:pt x="1241149" y="1835717"/>
                    <a:pt x="1239384" y="1835885"/>
                    <a:pt x="1237640" y="1835764"/>
                  </a:cubicBezTo>
                  <a:cubicBezTo>
                    <a:pt x="1228006" y="1835675"/>
                    <a:pt x="1218660" y="1835602"/>
                    <a:pt x="1209053" y="1835223"/>
                  </a:cubicBezTo>
                  <a:cubicBezTo>
                    <a:pt x="1049208" y="1831914"/>
                    <a:pt x="890445" y="1804730"/>
                    <a:pt x="735391" y="1766414"/>
                  </a:cubicBezTo>
                  <a:cubicBezTo>
                    <a:pt x="702638" y="1758571"/>
                    <a:pt x="670217" y="1750166"/>
                    <a:pt x="637842" y="1741178"/>
                  </a:cubicBezTo>
                  <a:cubicBezTo>
                    <a:pt x="560748" y="1720003"/>
                    <a:pt x="484416" y="1696254"/>
                    <a:pt x="408888" y="1669348"/>
                  </a:cubicBezTo>
                  <a:cubicBezTo>
                    <a:pt x="340220" y="1644675"/>
                    <a:pt x="269247" y="1623636"/>
                    <a:pt x="205543" y="1586460"/>
                  </a:cubicBezTo>
                  <a:cubicBezTo>
                    <a:pt x="180549" y="1572151"/>
                    <a:pt x="156858" y="1555882"/>
                    <a:pt x="134433" y="1538248"/>
                  </a:cubicBezTo>
                  <a:cubicBezTo>
                    <a:pt x="114229" y="1522226"/>
                    <a:pt x="93989" y="1506788"/>
                    <a:pt x="89172" y="1479577"/>
                  </a:cubicBezTo>
                  <a:cubicBezTo>
                    <a:pt x="83862" y="1451163"/>
                    <a:pt x="98812" y="1425334"/>
                    <a:pt x="119130" y="1406307"/>
                  </a:cubicBezTo>
                  <a:cubicBezTo>
                    <a:pt x="162899" y="1365265"/>
                    <a:pt x="225967" y="1361504"/>
                    <a:pt x="282752" y="1364020"/>
                  </a:cubicBezTo>
                  <a:cubicBezTo>
                    <a:pt x="296436" y="1364687"/>
                    <a:pt x="310136" y="1365060"/>
                    <a:pt x="323820" y="1365728"/>
                  </a:cubicBezTo>
                  <a:cubicBezTo>
                    <a:pt x="308697" y="1360580"/>
                    <a:pt x="293826" y="1356036"/>
                    <a:pt x="278933" y="1351775"/>
                  </a:cubicBezTo>
                  <a:cubicBezTo>
                    <a:pt x="228215" y="1337708"/>
                    <a:pt x="175695" y="1328478"/>
                    <a:pt x="125723" y="1312125"/>
                  </a:cubicBezTo>
                  <a:cubicBezTo>
                    <a:pt x="81461" y="1297632"/>
                    <a:pt x="34404" y="1273011"/>
                    <a:pt x="11711" y="1229947"/>
                  </a:cubicBezTo>
                  <a:cubicBezTo>
                    <a:pt x="-7379" y="1193848"/>
                    <a:pt x="-3491" y="1150889"/>
                    <a:pt x="26031" y="1121408"/>
                  </a:cubicBezTo>
                  <a:cubicBezTo>
                    <a:pt x="85080" y="1062448"/>
                    <a:pt x="179504" y="1078113"/>
                    <a:pt x="256865" y="1099603"/>
                  </a:cubicBezTo>
                  <a:cubicBezTo>
                    <a:pt x="250598" y="1084847"/>
                    <a:pt x="247625" y="1068868"/>
                    <a:pt x="253666" y="1053518"/>
                  </a:cubicBezTo>
                  <a:cubicBezTo>
                    <a:pt x="275992" y="997536"/>
                    <a:pt x="350769" y="1039288"/>
                    <a:pt x="386127" y="1055787"/>
                  </a:cubicBezTo>
                  <a:cubicBezTo>
                    <a:pt x="433929" y="1078123"/>
                    <a:pt x="479662" y="1104987"/>
                    <a:pt x="521850" y="1136569"/>
                  </a:cubicBezTo>
                  <a:cubicBezTo>
                    <a:pt x="542967" y="1152070"/>
                    <a:pt x="563396" y="1168980"/>
                    <a:pt x="582916" y="1186415"/>
                  </a:cubicBezTo>
                  <a:cubicBezTo>
                    <a:pt x="585658" y="1188942"/>
                    <a:pt x="588385" y="1191762"/>
                    <a:pt x="591421" y="1194315"/>
                  </a:cubicBezTo>
                  <a:cubicBezTo>
                    <a:pt x="604034" y="1156052"/>
                    <a:pt x="620050" y="1119202"/>
                    <a:pt x="636697" y="1085898"/>
                  </a:cubicBezTo>
                  <a:cubicBezTo>
                    <a:pt x="679199" y="1000363"/>
                    <a:pt x="736626" y="922885"/>
                    <a:pt x="807458" y="858326"/>
                  </a:cubicBezTo>
                  <a:cubicBezTo>
                    <a:pt x="925131" y="750596"/>
                    <a:pt x="1096249" y="663847"/>
                    <a:pt x="1261504" y="660816"/>
                  </a:cubicBezTo>
                  <a:cubicBezTo>
                    <a:pt x="1274936" y="523292"/>
                    <a:pt x="1304952" y="386644"/>
                    <a:pt x="1374749" y="265924"/>
                  </a:cubicBezTo>
                  <a:cubicBezTo>
                    <a:pt x="1449185" y="137351"/>
                    <a:pt x="1576997" y="35006"/>
                    <a:pt x="1725027" y="6818"/>
                  </a:cubicBezTo>
                  <a:cubicBezTo>
                    <a:pt x="1860918" y="-19011"/>
                    <a:pt x="1992738" y="29947"/>
                    <a:pt x="2086510" y="129991"/>
                  </a:cubicBezTo>
                  <a:cubicBezTo>
                    <a:pt x="2191718" y="241939"/>
                    <a:pt x="2234179" y="394766"/>
                    <a:pt x="2252365" y="543847"/>
                  </a:cubicBezTo>
                  <a:cubicBezTo>
                    <a:pt x="2271627" y="702636"/>
                    <a:pt x="2279623" y="867949"/>
                    <a:pt x="2254513" y="10262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12380679" y="1284474"/>
              <a:ext cx="919619" cy="707170"/>
            </a:xfrm>
            <a:custGeom>
              <a:avLst/>
              <a:gdLst/>
              <a:ahLst/>
              <a:cxnLst/>
              <a:rect l="l" t="t" r="r" b="b"/>
              <a:pathLst>
                <a:path w="919619" h="707170" extrusionOk="0">
                  <a:moveTo>
                    <a:pt x="918491" y="77999"/>
                  </a:moveTo>
                  <a:cubicBezTo>
                    <a:pt x="917803" y="64278"/>
                    <a:pt x="897668" y="61961"/>
                    <a:pt x="896575" y="76465"/>
                  </a:cubicBezTo>
                  <a:cubicBezTo>
                    <a:pt x="887445" y="197905"/>
                    <a:pt x="874712" y="322344"/>
                    <a:pt x="820742" y="433330"/>
                  </a:cubicBezTo>
                  <a:cubicBezTo>
                    <a:pt x="766405" y="545063"/>
                    <a:pt x="663765" y="640616"/>
                    <a:pt x="540182" y="667816"/>
                  </a:cubicBezTo>
                  <a:cubicBezTo>
                    <a:pt x="481248" y="680785"/>
                    <a:pt x="426391" y="672386"/>
                    <a:pt x="374359" y="648999"/>
                  </a:cubicBezTo>
                  <a:cubicBezTo>
                    <a:pt x="468962" y="627872"/>
                    <a:pt x="553021" y="569374"/>
                    <a:pt x="618306" y="498904"/>
                  </a:cubicBezTo>
                  <a:cubicBezTo>
                    <a:pt x="663797" y="449799"/>
                    <a:pt x="703846" y="393927"/>
                    <a:pt x="735522" y="334909"/>
                  </a:cubicBezTo>
                  <a:cubicBezTo>
                    <a:pt x="741794" y="323232"/>
                    <a:pt x="726371" y="312011"/>
                    <a:pt x="718218" y="323101"/>
                  </a:cubicBezTo>
                  <a:cubicBezTo>
                    <a:pt x="654347" y="409996"/>
                    <a:pt x="592450" y="497969"/>
                    <a:pt x="500984" y="558426"/>
                  </a:cubicBezTo>
                  <a:cubicBezTo>
                    <a:pt x="418443" y="612985"/>
                    <a:pt x="315226" y="642449"/>
                    <a:pt x="217908" y="613914"/>
                  </a:cubicBezTo>
                  <a:cubicBezTo>
                    <a:pt x="181326" y="603188"/>
                    <a:pt x="149261" y="584303"/>
                    <a:pt x="119377" y="561857"/>
                  </a:cubicBezTo>
                  <a:cubicBezTo>
                    <a:pt x="137337" y="561153"/>
                    <a:pt x="155019" y="559078"/>
                    <a:pt x="170699" y="556892"/>
                  </a:cubicBezTo>
                  <a:cubicBezTo>
                    <a:pt x="280955" y="541533"/>
                    <a:pt x="382854" y="485057"/>
                    <a:pt x="462632" y="408667"/>
                  </a:cubicBezTo>
                  <a:cubicBezTo>
                    <a:pt x="507902" y="365319"/>
                    <a:pt x="546407" y="315956"/>
                    <a:pt x="579948" y="263116"/>
                  </a:cubicBezTo>
                  <a:cubicBezTo>
                    <a:pt x="587980" y="250456"/>
                    <a:pt x="569673" y="238022"/>
                    <a:pt x="560764" y="250026"/>
                  </a:cubicBezTo>
                  <a:cubicBezTo>
                    <a:pt x="489196" y="346466"/>
                    <a:pt x="401581" y="435222"/>
                    <a:pt x="291141" y="485934"/>
                  </a:cubicBezTo>
                  <a:cubicBezTo>
                    <a:pt x="236656" y="510949"/>
                    <a:pt x="177061" y="526609"/>
                    <a:pt x="116903" y="527423"/>
                  </a:cubicBezTo>
                  <a:cubicBezTo>
                    <a:pt x="89907" y="527785"/>
                    <a:pt x="50457" y="528763"/>
                    <a:pt x="34630" y="501730"/>
                  </a:cubicBezTo>
                  <a:cubicBezTo>
                    <a:pt x="26251" y="487421"/>
                    <a:pt x="32644" y="472350"/>
                    <a:pt x="38543" y="458477"/>
                  </a:cubicBezTo>
                  <a:cubicBezTo>
                    <a:pt x="44337" y="444840"/>
                    <a:pt x="51213" y="431229"/>
                    <a:pt x="58773" y="418322"/>
                  </a:cubicBezTo>
                  <a:cubicBezTo>
                    <a:pt x="107699" y="395083"/>
                    <a:pt x="156111" y="362236"/>
                    <a:pt x="193229" y="324960"/>
                  </a:cubicBezTo>
                  <a:cubicBezTo>
                    <a:pt x="201886" y="316266"/>
                    <a:pt x="192200" y="297960"/>
                    <a:pt x="180407" y="305692"/>
                  </a:cubicBezTo>
                  <a:cubicBezTo>
                    <a:pt x="153753" y="323169"/>
                    <a:pt x="127708" y="341591"/>
                    <a:pt x="100608" y="358380"/>
                  </a:cubicBezTo>
                  <a:cubicBezTo>
                    <a:pt x="87874" y="366265"/>
                    <a:pt x="74989" y="373871"/>
                    <a:pt x="61835" y="381036"/>
                  </a:cubicBezTo>
                  <a:cubicBezTo>
                    <a:pt x="55594" y="384435"/>
                    <a:pt x="43954" y="392619"/>
                    <a:pt x="33878" y="397347"/>
                  </a:cubicBezTo>
                  <a:cubicBezTo>
                    <a:pt x="34913" y="392567"/>
                    <a:pt x="35985" y="387303"/>
                    <a:pt x="36289" y="385659"/>
                  </a:cubicBezTo>
                  <a:cubicBezTo>
                    <a:pt x="38086" y="376051"/>
                    <a:pt x="40114" y="366496"/>
                    <a:pt x="42351" y="356983"/>
                  </a:cubicBezTo>
                  <a:cubicBezTo>
                    <a:pt x="46528" y="339201"/>
                    <a:pt x="51387" y="321577"/>
                    <a:pt x="56887" y="304163"/>
                  </a:cubicBezTo>
                  <a:cubicBezTo>
                    <a:pt x="68186" y="268380"/>
                    <a:pt x="82154" y="233368"/>
                    <a:pt x="98622" y="199649"/>
                  </a:cubicBezTo>
                  <a:cubicBezTo>
                    <a:pt x="131485" y="132363"/>
                    <a:pt x="175164" y="71517"/>
                    <a:pt x="221633" y="13061"/>
                  </a:cubicBezTo>
                  <a:cubicBezTo>
                    <a:pt x="227679" y="5454"/>
                    <a:pt x="216238" y="-4196"/>
                    <a:pt x="209151" y="1956"/>
                  </a:cubicBezTo>
                  <a:cubicBezTo>
                    <a:pt x="118967" y="80179"/>
                    <a:pt x="57664" y="191922"/>
                    <a:pt x="23924" y="305440"/>
                  </a:cubicBezTo>
                  <a:cubicBezTo>
                    <a:pt x="15435" y="334006"/>
                    <a:pt x="8706" y="363108"/>
                    <a:pt x="3621" y="392472"/>
                  </a:cubicBezTo>
                  <a:cubicBezTo>
                    <a:pt x="1782" y="403094"/>
                    <a:pt x="-991" y="414377"/>
                    <a:pt x="5785" y="423791"/>
                  </a:cubicBezTo>
                  <a:cubicBezTo>
                    <a:pt x="10402" y="430210"/>
                    <a:pt x="16858" y="432096"/>
                    <a:pt x="23603" y="431765"/>
                  </a:cubicBezTo>
                  <a:cubicBezTo>
                    <a:pt x="1189" y="463751"/>
                    <a:pt x="-13704" y="501394"/>
                    <a:pt x="18944" y="533532"/>
                  </a:cubicBezTo>
                  <a:cubicBezTo>
                    <a:pt x="35354" y="549685"/>
                    <a:pt x="57275" y="557176"/>
                    <a:pt x="80641" y="560260"/>
                  </a:cubicBezTo>
                  <a:cubicBezTo>
                    <a:pt x="131905" y="637732"/>
                    <a:pt x="243259" y="664307"/>
                    <a:pt x="330917" y="656002"/>
                  </a:cubicBezTo>
                  <a:cubicBezTo>
                    <a:pt x="332482" y="655855"/>
                    <a:pt x="333985" y="655450"/>
                    <a:pt x="335550" y="655282"/>
                  </a:cubicBezTo>
                  <a:cubicBezTo>
                    <a:pt x="377785" y="695899"/>
                    <a:pt x="442612" y="710176"/>
                    <a:pt x="499513" y="706657"/>
                  </a:cubicBezTo>
                  <a:cubicBezTo>
                    <a:pt x="568034" y="702418"/>
                    <a:pt x="632883" y="674976"/>
                    <a:pt x="689269" y="636823"/>
                  </a:cubicBezTo>
                  <a:cubicBezTo>
                    <a:pt x="802215" y="560402"/>
                    <a:pt x="869349" y="437733"/>
                    <a:pt x="899196" y="306995"/>
                  </a:cubicBezTo>
                  <a:cubicBezTo>
                    <a:pt x="916342" y="231860"/>
                    <a:pt x="922367" y="154951"/>
                    <a:pt x="918491" y="779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11898504" y="1497633"/>
              <a:ext cx="374403" cy="130060"/>
            </a:xfrm>
            <a:custGeom>
              <a:avLst/>
              <a:gdLst/>
              <a:ahLst/>
              <a:cxnLst/>
              <a:rect l="l" t="t" r="r" b="b"/>
              <a:pathLst>
                <a:path w="374403" h="130060" extrusionOk="0">
                  <a:moveTo>
                    <a:pt x="370381" y="111218"/>
                  </a:moveTo>
                  <a:cubicBezTo>
                    <a:pt x="344347" y="92239"/>
                    <a:pt x="314026" y="77830"/>
                    <a:pt x="285145" y="63662"/>
                  </a:cubicBezTo>
                  <a:cubicBezTo>
                    <a:pt x="255786" y="49258"/>
                    <a:pt x="225681" y="36415"/>
                    <a:pt x="194593" y="26203"/>
                  </a:cubicBezTo>
                  <a:cubicBezTo>
                    <a:pt x="135654" y="6840"/>
                    <a:pt x="68089" y="-7417"/>
                    <a:pt x="6182" y="4166"/>
                  </a:cubicBezTo>
                  <a:cubicBezTo>
                    <a:pt x="-2512" y="5795"/>
                    <a:pt x="-1913" y="19694"/>
                    <a:pt x="7201" y="19925"/>
                  </a:cubicBezTo>
                  <a:cubicBezTo>
                    <a:pt x="71730" y="21575"/>
                    <a:pt x="132239" y="27752"/>
                    <a:pt x="193616" y="49337"/>
                  </a:cubicBezTo>
                  <a:cubicBezTo>
                    <a:pt x="222324" y="59428"/>
                    <a:pt x="250344" y="71510"/>
                    <a:pt x="277649" y="84921"/>
                  </a:cubicBezTo>
                  <a:cubicBezTo>
                    <a:pt x="305937" y="98816"/>
                    <a:pt x="332675" y="116035"/>
                    <a:pt x="361298" y="129147"/>
                  </a:cubicBezTo>
                  <a:cubicBezTo>
                    <a:pt x="372072" y="134079"/>
                    <a:pt x="379316" y="117737"/>
                    <a:pt x="370381" y="1112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11819676" y="1678044"/>
              <a:ext cx="451215" cy="153036"/>
            </a:xfrm>
            <a:custGeom>
              <a:avLst/>
              <a:gdLst/>
              <a:ahLst/>
              <a:cxnLst/>
              <a:rect l="l" t="t" r="r" b="b"/>
              <a:pathLst>
                <a:path w="451215" h="153036" extrusionOk="0">
                  <a:moveTo>
                    <a:pt x="444151" y="132266"/>
                  </a:moveTo>
                  <a:cubicBezTo>
                    <a:pt x="405609" y="121539"/>
                    <a:pt x="365922" y="116265"/>
                    <a:pt x="326677" y="108764"/>
                  </a:cubicBezTo>
                  <a:cubicBezTo>
                    <a:pt x="285908" y="100968"/>
                    <a:pt x="245276" y="92458"/>
                    <a:pt x="204953" y="82603"/>
                  </a:cubicBezTo>
                  <a:cubicBezTo>
                    <a:pt x="137215" y="66046"/>
                    <a:pt x="68453" y="44430"/>
                    <a:pt x="12340" y="1486"/>
                  </a:cubicBezTo>
                  <a:cubicBezTo>
                    <a:pt x="5280" y="-3914"/>
                    <a:pt x="-4160" y="6660"/>
                    <a:pt x="1986" y="13127"/>
                  </a:cubicBezTo>
                  <a:cubicBezTo>
                    <a:pt x="52211" y="66041"/>
                    <a:pt x="120295" y="90609"/>
                    <a:pt x="189609" y="108259"/>
                  </a:cubicBezTo>
                  <a:cubicBezTo>
                    <a:pt x="228566" y="118182"/>
                    <a:pt x="267869" y="126839"/>
                    <a:pt x="307298" y="134677"/>
                  </a:cubicBezTo>
                  <a:cubicBezTo>
                    <a:pt x="350951" y="143360"/>
                    <a:pt x="395218" y="152558"/>
                    <a:pt x="439848" y="153036"/>
                  </a:cubicBezTo>
                  <a:cubicBezTo>
                    <a:pt x="451253" y="153157"/>
                    <a:pt x="456406" y="135680"/>
                    <a:pt x="444151" y="132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11872931" y="1849743"/>
              <a:ext cx="681792" cy="354927"/>
            </a:xfrm>
            <a:custGeom>
              <a:avLst/>
              <a:gdLst/>
              <a:ahLst/>
              <a:cxnLst/>
              <a:rect l="l" t="t" r="r" b="b"/>
              <a:pathLst>
                <a:path w="681792" h="354927" extrusionOk="0">
                  <a:moveTo>
                    <a:pt x="675936" y="337073"/>
                  </a:moveTo>
                  <a:cubicBezTo>
                    <a:pt x="642784" y="325364"/>
                    <a:pt x="607972" y="317627"/>
                    <a:pt x="574221" y="307746"/>
                  </a:cubicBezTo>
                  <a:cubicBezTo>
                    <a:pt x="543617" y="298789"/>
                    <a:pt x="513076" y="289596"/>
                    <a:pt x="482477" y="280619"/>
                  </a:cubicBezTo>
                  <a:cubicBezTo>
                    <a:pt x="422849" y="263126"/>
                    <a:pt x="363327" y="245051"/>
                    <a:pt x="305024" y="223487"/>
                  </a:cubicBezTo>
                  <a:cubicBezTo>
                    <a:pt x="246368" y="201792"/>
                    <a:pt x="188033" y="176745"/>
                    <a:pt x="133895" y="145274"/>
                  </a:cubicBezTo>
                  <a:cubicBezTo>
                    <a:pt x="85315" y="117034"/>
                    <a:pt x="9015" y="77442"/>
                    <a:pt x="24784" y="10245"/>
                  </a:cubicBezTo>
                  <a:cubicBezTo>
                    <a:pt x="26749" y="1877"/>
                    <a:pt x="16679" y="-3980"/>
                    <a:pt x="11090" y="3305"/>
                  </a:cubicBezTo>
                  <a:cubicBezTo>
                    <a:pt x="-17928" y="41112"/>
                    <a:pt x="15833" y="88331"/>
                    <a:pt x="45560" y="112984"/>
                  </a:cubicBezTo>
                  <a:cubicBezTo>
                    <a:pt x="85257" y="145910"/>
                    <a:pt x="131925" y="172795"/>
                    <a:pt x="177827" y="196024"/>
                  </a:cubicBezTo>
                  <a:cubicBezTo>
                    <a:pt x="273689" y="244546"/>
                    <a:pt x="377605" y="275749"/>
                    <a:pt x="480381" y="305828"/>
                  </a:cubicBezTo>
                  <a:cubicBezTo>
                    <a:pt x="542719" y="324072"/>
                    <a:pt x="607562" y="347002"/>
                    <a:pt x="672243" y="354855"/>
                  </a:cubicBezTo>
                  <a:cubicBezTo>
                    <a:pt x="682633" y="356121"/>
                    <a:pt x="685549" y="340472"/>
                    <a:pt x="675936" y="3370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12014151" y="1895558"/>
              <a:ext cx="295447" cy="89270"/>
            </a:xfrm>
            <a:custGeom>
              <a:avLst/>
              <a:gdLst/>
              <a:ahLst/>
              <a:cxnLst/>
              <a:rect l="l" t="t" r="r" b="b"/>
              <a:pathLst>
                <a:path w="295447" h="89270" extrusionOk="0">
                  <a:moveTo>
                    <a:pt x="289456" y="72075"/>
                  </a:moveTo>
                  <a:cubicBezTo>
                    <a:pt x="243750" y="57687"/>
                    <a:pt x="196935" y="46766"/>
                    <a:pt x="150545" y="34800"/>
                  </a:cubicBezTo>
                  <a:cubicBezTo>
                    <a:pt x="104014" y="22791"/>
                    <a:pt x="57503" y="11009"/>
                    <a:pt x="10677" y="240"/>
                  </a:cubicBezTo>
                  <a:cubicBezTo>
                    <a:pt x="839" y="-2024"/>
                    <a:pt x="-4751" y="12421"/>
                    <a:pt x="5340" y="15379"/>
                  </a:cubicBezTo>
                  <a:cubicBezTo>
                    <a:pt x="51347" y="28864"/>
                    <a:pt x="97573" y="41308"/>
                    <a:pt x="143926" y="53569"/>
                  </a:cubicBezTo>
                  <a:cubicBezTo>
                    <a:pt x="190289" y="65834"/>
                    <a:pt x="236516" y="79204"/>
                    <a:pt x="283468" y="89042"/>
                  </a:cubicBezTo>
                  <a:cubicBezTo>
                    <a:pt x="294421" y="91338"/>
                    <a:pt x="300829" y="75658"/>
                    <a:pt x="289456" y="720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11977551" y="1616679"/>
              <a:ext cx="256698" cy="75248"/>
            </a:xfrm>
            <a:custGeom>
              <a:avLst/>
              <a:gdLst/>
              <a:ahLst/>
              <a:cxnLst/>
              <a:rect l="l" t="t" r="r" b="b"/>
              <a:pathLst>
                <a:path w="256698" h="75248" extrusionOk="0">
                  <a:moveTo>
                    <a:pt x="250860" y="57372"/>
                  </a:moveTo>
                  <a:cubicBezTo>
                    <a:pt x="212187" y="43746"/>
                    <a:pt x="171344" y="35803"/>
                    <a:pt x="131469" y="26516"/>
                  </a:cubicBezTo>
                  <a:cubicBezTo>
                    <a:pt x="91246" y="17145"/>
                    <a:pt x="50729" y="9323"/>
                    <a:pt x="10470" y="224"/>
                  </a:cubicBezTo>
                  <a:cubicBezTo>
                    <a:pt x="799" y="-1961"/>
                    <a:pt x="-4648" y="12464"/>
                    <a:pt x="5243" y="15043"/>
                  </a:cubicBezTo>
                  <a:cubicBezTo>
                    <a:pt x="45765" y="25607"/>
                    <a:pt x="85930" y="37421"/>
                    <a:pt x="126541" y="47728"/>
                  </a:cubicBezTo>
                  <a:cubicBezTo>
                    <a:pt x="166359" y="57829"/>
                    <a:pt x="206419" y="69460"/>
                    <a:pt x="247167" y="75154"/>
                  </a:cubicBezTo>
                  <a:cubicBezTo>
                    <a:pt x="257563" y="76614"/>
                    <a:pt x="260425" y="60745"/>
                    <a:pt x="250860" y="573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13649409" y="1468746"/>
              <a:ext cx="293598" cy="112055"/>
            </a:xfrm>
            <a:custGeom>
              <a:avLst/>
              <a:gdLst/>
              <a:ahLst/>
              <a:cxnLst/>
              <a:rect l="l" t="t" r="r" b="b"/>
              <a:pathLst>
                <a:path w="293598" h="112055" extrusionOk="0">
                  <a:moveTo>
                    <a:pt x="293299" y="8148"/>
                  </a:moveTo>
                  <a:cubicBezTo>
                    <a:pt x="292427" y="-225"/>
                    <a:pt x="278812" y="-3256"/>
                    <a:pt x="274793" y="4398"/>
                  </a:cubicBezTo>
                  <a:cubicBezTo>
                    <a:pt x="263599" y="25715"/>
                    <a:pt x="256996" y="46149"/>
                    <a:pt x="238132" y="62560"/>
                  </a:cubicBezTo>
                  <a:cubicBezTo>
                    <a:pt x="229291" y="70250"/>
                    <a:pt x="219037" y="76496"/>
                    <a:pt x="207948" y="80394"/>
                  </a:cubicBezTo>
                  <a:cubicBezTo>
                    <a:pt x="201587" y="82626"/>
                    <a:pt x="192893" y="85421"/>
                    <a:pt x="186195" y="83335"/>
                  </a:cubicBezTo>
                  <a:cubicBezTo>
                    <a:pt x="180553" y="81576"/>
                    <a:pt x="175542" y="76254"/>
                    <a:pt x="170820" y="72961"/>
                  </a:cubicBezTo>
                  <a:cubicBezTo>
                    <a:pt x="148620" y="57485"/>
                    <a:pt x="122218" y="64577"/>
                    <a:pt x="97970" y="70539"/>
                  </a:cubicBezTo>
                  <a:cubicBezTo>
                    <a:pt x="68343" y="77825"/>
                    <a:pt x="39178" y="74515"/>
                    <a:pt x="11484" y="61808"/>
                  </a:cubicBezTo>
                  <a:cubicBezTo>
                    <a:pt x="2717" y="57785"/>
                    <a:pt x="-4800" y="72393"/>
                    <a:pt x="3783" y="77016"/>
                  </a:cubicBezTo>
                  <a:cubicBezTo>
                    <a:pt x="31929" y="92176"/>
                    <a:pt x="63489" y="97040"/>
                    <a:pt x="94924" y="90579"/>
                  </a:cubicBezTo>
                  <a:cubicBezTo>
                    <a:pt x="110782" y="87322"/>
                    <a:pt x="131579" y="77084"/>
                    <a:pt x="146813" y="86240"/>
                  </a:cubicBezTo>
                  <a:cubicBezTo>
                    <a:pt x="160093" y="94220"/>
                    <a:pt x="166586" y="107442"/>
                    <a:pt x="182907" y="110945"/>
                  </a:cubicBezTo>
                  <a:cubicBezTo>
                    <a:pt x="209839" y="116724"/>
                    <a:pt x="240506" y="98937"/>
                    <a:pt x="259375" y="81076"/>
                  </a:cubicBezTo>
                  <a:cubicBezTo>
                    <a:pt x="278386" y="63085"/>
                    <a:pt x="296131" y="35323"/>
                    <a:pt x="293299" y="8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13643386" y="1686746"/>
              <a:ext cx="201344" cy="50032"/>
            </a:xfrm>
            <a:custGeom>
              <a:avLst/>
              <a:gdLst/>
              <a:ahLst/>
              <a:cxnLst/>
              <a:rect l="l" t="t" r="r" b="b"/>
              <a:pathLst>
                <a:path w="201344" h="50032" extrusionOk="0">
                  <a:moveTo>
                    <a:pt x="188389" y="2066"/>
                  </a:moveTo>
                  <a:cubicBezTo>
                    <a:pt x="176796" y="11842"/>
                    <a:pt x="162392" y="22653"/>
                    <a:pt x="147163" y="25511"/>
                  </a:cubicBezTo>
                  <a:cubicBezTo>
                    <a:pt x="139189" y="27008"/>
                    <a:pt x="132691" y="24807"/>
                    <a:pt x="124980" y="23331"/>
                  </a:cubicBezTo>
                  <a:cubicBezTo>
                    <a:pt x="117384" y="21876"/>
                    <a:pt x="111469" y="23987"/>
                    <a:pt x="104162" y="25884"/>
                  </a:cubicBezTo>
                  <a:cubicBezTo>
                    <a:pt x="74404" y="33606"/>
                    <a:pt x="41152" y="25878"/>
                    <a:pt x="14887" y="10918"/>
                  </a:cubicBezTo>
                  <a:cubicBezTo>
                    <a:pt x="4380" y="4934"/>
                    <a:pt x="-6020" y="19548"/>
                    <a:pt x="4170" y="26619"/>
                  </a:cubicBezTo>
                  <a:cubicBezTo>
                    <a:pt x="33824" y="47200"/>
                    <a:pt x="69944" y="52522"/>
                    <a:pt x="105029" y="45551"/>
                  </a:cubicBezTo>
                  <a:cubicBezTo>
                    <a:pt x="109205" y="44721"/>
                    <a:pt x="113056" y="43156"/>
                    <a:pt x="117253" y="44353"/>
                  </a:cubicBezTo>
                  <a:cubicBezTo>
                    <a:pt x="121471" y="45556"/>
                    <a:pt x="124990" y="48246"/>
                    <a:pt x="129477" y="49155"/>
                  </a:cubicBezTo>
                  <a:cubicBezTo>
                    <a:pt x="137766" y="50830"/>
                    <a:pt x="146596" y="49990"/>
                    <a:pt x="154675" y="47621"/>
                  </a:cubicBezTo>
                  <a:cubicBezTo>
                    <a:pt x="173933" y="41974"/>
                    <a:pt x="185726" y="28179"/>
                    <a:pt x="198927" y="14175"/>
                  </a:cubicBezTo>
                  <a:cubicBezTo>
                    <a:pt x="205872" y="6799"/>
                    <a:pt x="196448" y="-4731"/>
                    <a:pt x="188389" y="20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13667627" y="730029"/>
              <a:ext cx="108428" cy="184312"/>
            </a:xfrm>
            <a:custGeom>
              <a:avLst/>
              <a:gdLst/>
              <a:ahLst/>
              <a:cxnLst/>
              <a:rect l="l" t="t" r="r" b="b"/>
              <a:pathLst>
                <a:path w="108428" h="184312" extrusionOk="0">
                  <a:moveTo>
                    <a:pt x="87597" y="166189"/>
                  </a:moveTo>
                  <a:cubicBezTo>
                    <a:pt x="82176" y="173806"/>
                    <a:pt x="75262" y="180099"/>
                    <a:pt x="66453" y="182867"/>
                  </a:cubicBezTo>
                  <a:cubicBezTo>
                    <a:pt x="48446" y="188525"/>
                    <a:pt x="28658" y="176826"/>
                    <a:pt x="18834" y="160710"/>
                  </a:cubicBezTo>
                  <a:cubicBezTo>
                    <a:pt x="-1721" y="126996"/>
                    <a:pt x="-5067" y="76624"/>
                    <a:pt x="6920" y="39370"/>
                  </a:cubicBezTo>
                  <a:cubicBezTo>
                    <a:pt x="23525" y="-12215"/>
                    <a:pt x="77290" y="-13150"/>
                    <a:pt x="97745" y="36817"/>
                  </a:cubicBezTo>
                  <a:cubicBezTo>
                    <a:pt x="112638" y="73199"/>
                    <a:pt x="111923" y="115665"/>
                    <a:pt x="95828" y="151527"/>
                  </a:cubicBezTo>
                  <a:cubicBezTo>
                    <a:pt x="93559" y="156581"/>
                    <a:pt x="90843" y="161624"/>
                    <a:pt x="87597" y="1661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13890388" y="730111"/>
              <a:ext cx="280081" cy="373202"/>
            </a:xfrm>
            <a:custGeom>
              <a:avLst/>
              <a:gdLst/>
              <a:ahLst/>
              <a:cxnLst/>
              <a:rect l="l" t="t" r="r" b="b"/>
              <a:pathLst>
                <a:path w="280081" h="373202" extrusionOk="0">
                  <a:moveTo>
                    <a:pt x="271075" y="272707"/>
                  </a:moveTo>
                  <a:cubicBezTo>
                    <a:pt x="252363" y="314626"/>
                    <a:pt x="218828" y="355516"/>
                    <a:pt x="173484" y="368985"/>
                  </a:cubicBezTo>
                  <a:cubicBezTo>
                    <a:pt x="125749" y="383168"/>
                    <a:pt x="77721" y="359944"/>
                    <a:pt x="46360" y="323861"/>
                  </a:cubicBezTo>
                  <a:cubicBezTo>
                    <a:pt x="-4962" y="264181"/>
                    <a:pt x="-13661" y="171554"/>
                    <a:pt x="20205" y="100901"/>
                  </a:cubicBezTo>
                  <a:cubicBezTo>
                    <a:pt x="34157" y="56013"/>
                    <a:pt x="71953" y="16889"/>
                    <a:pt x="116341" y="4518"/>
                  </a:cubicBezTo>
                  <a:cubicBezTo>
                    <a:pt x="180696" y="-13468"/>
                    <a:pt x="253435" y="24049"/>
                    <a:pt x="278660" y="85115"/>
                  </a:cubicBezTo>
                  <a:cubicBezTo>
                    <a:pt x="281428" y="91445"/>
                    <a:pt x="280110" y="97775"/>
                    <a:pt x="275093" y="102682"/>
                  </a:cubicBezTo>
                  <a:cubicBezTo>
                    <a:pt x="244930" y="132992"/>
                    <a:pt x="210707" y="158637"/>
                    <a:pt x="173326" y="179392"/>
                  </a:cubicBezTo>
                  <a:cubicBezTo>
                    <a:pt x="197364" y="190717"/>
                    <a:pt x="221108" y="202017"/>
                    <a:pt x="245146" y="213342"/>
                  </a:cubicBezTo>
                  <a:cubicBezTo>
                    <a:pt x="256177" y="218495"/>
                    <a:pt x="268101" y="223423"/>
                    <a:pt x="273680" y="235494"/>
                  </a:cubicBezTo>
                  <a:cubicBezTo>
                    <a:pt x="279553" y="247592"/>
                    <a:pt x="276270" y="261092"/>
                    <a:pt x="271075" y="272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14267200" y="662112"/>
              <a:ext cx="124391" cy="121564"/>
            </a:xfrm>
            <a:custGeom>
              <a:avLst/>
              <a:gdLst/>
              <a:ahLst/>
              <a:cxnLst/>
              <a:rect l="l" t="t" r="r" b="b"/>
              <a:pathLst>
                <a:path w="124391" h="121564" extrusionOk="0">
                  <a:moveTo>
                    <a:pt x="111717" y="1101"/>
                  </a:moveTo>
                  <a:cubicBezTo>
                    <a:pt x="108691" y="2714"/>
                    <a:pt x="105734" y="3707"/>
                    <a:pt x="102887" y="5771"/>
                  </a:cubicBezTo>
                  <a:cubicBezTo>
                    <a:pt x="100297" y="7647"/>
                    <a:pt x="97770" y="9616"/>
                    <a:pt x="95222" y="11550"/>
                  </a:cubicBezTo>
                  <a:cubicBezTo>
                    <a:pt x="90421" y="15200"/>
                    <a:pt x="85804" y="19088"/>
                    <a:pt x="81244" y="23038"/>
                  </a:cubicBezTo>
                  <a:cubicBezTo>
                    <a:pt x="71594" y="31406"/>
                    <a:pt x="62128" y="39958"/>
                    <a:pt x="52699" y="48578"/>
                  </a:cubicBezTo>
                  <a:cubicBezTo>
                    <a:pt x="43543" y="56946"/>
                    <a:pt x="34172" y="65152"/>
                    <a:pt x="25325" y="73845"/>
                  </a:cubicBezTo>
                  <a:cubicBezTo>
                    <a:pt x="15959" y="83049"/>
                    <a:pt x="4529" y="93019"/>
                    <a:pt x="510" y="105936"/>
                  </a:cubicBezTo>
                  <a:cubicBezTo>
                    <a:pt x="-1948" y="113837"/>
                    <a:pt x="4807" y="123634"/>
                    <a:pt x="13763" y="121181"/>
                  </a:cubicBezTo>
                  <a:cubicBezTo>
                    <a:pt x="26670" y="117645"/>
                    <a:pt x="36362" y="108016"/>
                    <a:pt x="45875" y="99113"/>
                  </a:cubicBezTo>
                  <a:cubicBezTo>
                    <a:pt x="55210" y="90371"/>
                    <a:pt x="63988" y="80990"/>
                    <a:pt x="72939" y="71865"/>
                  </a:cubicBezTo>
                  <a:cubicBezTo>
                    <a:pt x="81669" y="62961"/>
                    <a:pt x="90348" y="54036"/>
                    <a:pt x="98847" y="44912"/>
                  </a:cubicBezTo>
                  <a:cubicBezTo>
                    <a:pt x="103244" y="40189"/>
                    <a:pt x="107620" y="35419"/>
                    <a:pt x="111796" y="30497"/>
                  </a:cubicBezTo>
                  <a:cubicBezTo>
                    <a:pt x="113823" y="28102"/>
                    <a:pt x="115772" y="25628"/>
                    <a:pt x="117747" y="23190"/>
                  </a:cubicBezTo>
                  <a:cubicBezTo>
                    <a:pt x="120132" y="20249"/>
                    <a:pt x="121309" y="17391"/>
                    <a:pt x="123137" y="14239"/>
                  </a:cubicBezTo>
                  <a:cubicBezTo>
                    <a:pt x="127376" y="6906"/>
                    <a:pt x="120190" y="-3406"/>
                    <a:pt x="111717" y="11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14292494" y="892475"/>
              <a:ext cx="130764" cy="26116"/>
            </a:xfrm>
            <a:custGeom>
              <a:avLst/>
              <a:gdLst/>
              <a:ahLst/>
              <a:cxnLst/>
              <a:rect l="l" t="t" r="r" b="b"/>
              <a:pathLst>
                <a:path w="130764" h="26116" extrusionOk="0">
                  <a:moveTo>
                    <a:pt x="123311" y="4957"/>
                  </a:moveTo>
                  <a:cubicBezTo>
                    <a:pt x="113755" y="4778"/>
                    <a:pt x="104347" y="3391"/>
                    <a:pt x="94818" y="2750"/>
                  </a:cubicBezTo>
                  <a:cubicBezTo>
                    <a:pt x="84948" y="2088"/>
                    <a:pt x="75067" y="1521"/>
                    <a:pt x="65181" y="1164"/>
                  </a:cubicBezTo>
                  <a:cubicBezTo>
                    <a:pt x="55657" y="817"/>
                    <a:pt x="46133" y="407"/>
                    <a:pt x="36609" y="124"/>
                  </a:cubicBezTo>
                  <a:cubicBezTo>
                    <a:pt x="25856" y="-191"/>
                    <a:pt x="15876" y="-181"/>
                    <a:pt x="5727" y="3628"/>
                  </a:cubicBezTo>
                  <a:cubicBezTo>
                    <a:pt x="-3161" y="6958"/>
                    <a:pt x="-866" y="19938"/>
                    <a:pt x="6888" y="22896"/>
                  </a:cubicBezTo>
                  <a:cubicBezTo>
                    <a:pt x="16322" y="26494"/>
                    <a:pt x="25946" y="26252"/>
                    <a:pt x="35905" y="25974"/>
                  </a:cubicBezTo>
                  <a:cubicBezTo>
                    <a:pt x="45477" y="25706"/>
                    <a:pt x="55048" y="25359"/>
                    <a:pt x="64613" y="25055"/>
                  </a:cubicBezTo>
                  <a:cubicBezTo>
                    <a:pt x="74200" y="24750"/>
                    <a:pt x="83782" y="24172"/>
                    <a:pt x="93358" y="23626"/>
                  </a:cubicBezTo>
                  <a:cubicBezTo>
                    <a:pt x="102976" y="23074"/>
                    <a:pt x="112516" y="21682"/>
                    <a:pt x="122150" y="21535"/>
                  </a:cubicBezTo>
                  <a:cubicBezTo>
                    <a:pt x="132698" y="21378"/>
                    <a:pt x="134111" y="5161"/>
                    <a:pt x="123311" y="4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14265381" y="1035983"/>
              <a:ext cx="130871" cy="159448"/>
            </a:xfrm>
            <a:custGeom>
              <a:avLst/>
              <a:gdLst/>
              <a:ahLst/>
              <a:cxnLst/>
              <a:rect l="l" t="t" r="r" b="b"/>
              <a:pathLst>
                <a:path w="130871" h="159448" extrusionOk="0">
                  <a:moveTo>
                    <a:pt x="129725" y="146809"/>
                  </a:moveTo>
                  <a:cubicBezTo>
                    <a:pt x="125707" y="140143"/>
                    <a:pt x="122029" y="133650"/>
                    <a:pt x="117212" y="127373"/>
                  </a:cubicBezTo>
                  <a:cubicBezTo>
                    <a:pt x="112521" y="121258"/>
                    <a:pt x="107841" y="115144"/>
                    <a:pt x="103092" y="109071"/>
                  </a:cubicBezTo>
                  <a:cubicBezTo>
                    <a:pt x="93353" y="96621"/>
                    <a:pt x="83603" y="84166"/>
                    <a:pt x="74153" y="71496"/>
                  </a:cubicBezTo>
                  <a:cubicBezTo>
                    <a:pt x="64950" y="59152"/>
                    <a:pt x="55710" y="46844"/>
                    <a:pt x="46843" y="34252"/>
                  </a:cubicBezTo>
                  <a:cubicBezTo>
                    <a:pt x="42420" y="27964"/>
                    <a:pt x="38154" y="21555"/>
                    <a:pt x="33568" y="15383"/>
                  </a:cubicBezTo>
                  <a:cubicBezTo>
                    <a:pt x="28488" y="8554"/>
                    <a:pt x="22285" y="170"/>
                    <a:pt x="12960" y="2"/>
                  </a:cubicBezTo>
                  <a:cubicBezTo>
                    <a:pt x="7597" y="-92"/>
                    <a:pt x="3137" y="2786"/>
                    <a:pt x="1141" y="7761"/>
                  </a:cubicBezTo>
                  <a:cubicBezTo>
                    <a:pt x="-2357" y="16460"/>
                    <a:pt x="2885" y="25495"/>
                    <a:pt x="7476" y="32744"/>
                  </a:cubicBezTo>
                  <a:cubicBezTo>
                    <a:pt x="11884" y="39710"/>
                    <a:pt x="16659" y="46402"/>
                    <a:pt x="21502" y="53068"/>
                  </a:cubicBezTo>
                  <a:cubicBezTo>
                    <a:pt x="30773" y="65818"/>
                    <a:pt x="40224" y="78488"/>
                    <a:pt x="50252" y="90659"/>
                  </a:cubicBezTo>
                  <a:cubicBezTo>
                    <a:pt x="60033" y="102531"/>
                    <a:pt x="70014" y="114224"/>
                    <a:pt x="80541" y="125445"/>
                  </a:cubicBezTo>
                  <a:cubicBezTo>
                    <a:pt x="86099" y="131376"/>
                    <a:pt x="91788" y="137128"/>
                    <a:pt x="97655" y="142754"/>
                  </a:cubicBezTo>
                  <a:cubicBezTo>
                    <a:pt x="100434" y="145417"/>
                    <a:pt x="103260" y="148017"/>
                    <a:pt x="106176" y="150533"/>
                  </a:cubicBezTo>
                  <a:cubicBezTo>
                    <a:pt x="109643" y="153522"/>
                    <a:pt x="113146" y="155408"/>
                    <a:pt x="116834" y="158003"/>
                  </a:cubicBezTo>
                  <a:cubicBezTo>
                    <a:pt x="123737" y="162857"/>
                    <a:pt x="134395" y="154557"/>
                    <a:pt x="129725" y="1468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7" name="Google Shape;627;p8"/>
          <p:cNvGrpSpPr/>
          <p:nvPr/>
        </p:nvGrpSpPr>
        <p:grpSpPr>
          <a:xfrm rot="808327">
            <a:off x="1249809" y="123305"/>
            <a:ext cx="2426879" cy="1123368"/>
            <a:chOff x="1874484" y="184916"/>
            <a:chExt cx="3639881" cy="1684850"/>
          </a:xfrm>
        </p:grpSpPr>
        <p:sp>
          <p:nvSpPr>
            <p:cNvPr id="628" name="Google Shape;628;p8"/>
            <p:cNvSpPr/>
            <p:nvPr/>
          </p:nvSpPr>
          <p:spPr>
            <a:xfrm>
              <a:off x="4322649" y="184916"/>
              <a:ext cx="1103643" cy="682762"/>
            </a:xfrm>
            <a:custGeom>
              <a:avLst/>
              <a:gdLst/>
              <a:ahLst/>
              <a:cxnLst/>
              <a:rect l="l" t="t" r="r" b="b"/>
              <a:pathLst>
                <a:path w="1103643" h="682762" extrusionOk="0">
                  <a:moveTo>
                    <a:pt x="1099302" y="621272"/>
                  </a:moveTo>
                  <a:cubicBezTo>
                    <a:pt x="1099608" y="628561"/>
                    <a:pt x="1098997" y="636148"/>
                    <a:pt x="1096871" y="643436"/>
                  </a:cubicBezTo>
                  <a:cubicBezTo>
                    <a:pt x="1084408" y="686556"/>
                    <a:pt x="1037308" y="690804"/>
                    <a:pt x="1002358" y="672590"/>
                  </a:cubicBezTo>
                  <a:cubicBezTo>
                    <a:pt x="979267" y="660443"/>
                    <a:pt x="959510" y="641312"/>
                    <a:pt x="939454" y="624916"/>
                  </a:cubicBezTo>
                  <a:cubicBezTo>
                    <a:pt x="916057" y="605480"/>
                    <a:pt x="892653" y="586350"/>
                    <a:pt x="869256" y="566921"/>
                  </a:cubicBezTo>
                  <a:cubicBezTo>
                    <a:pt x="824893" y="529874"/>
                    <a:pt x="779614" y="493439"/>
                    <a:pt x="734632" y="456698"/>
                  </a:cubicBezTo>
                  <a:cubicBezTo>
                    <a:pt x="652582" y="389588"/>
                    <a:pt x="570234" y="322790"/>
                    <a:pt x="487879" y="255986"/>
                  </a:cubicBezTo>
                  <a:cubicBezTo>
                    <a:pt x="447462" y="223195"/>
                    <a:pt x="408261" y="187966"/>
                    <a:pt x="366024" y="157605"/>
                  </a:cubicBezTo>
                  <a:cubicBezTo>
                    <a:pt x="320744" y="125417"/>
                    <a:pt x="275165" y="143333"/>
                    <a:pt x="230490" y="167323"/>
                  </a:cubicBezTo>
                  <a:cubicBezTo>
                    <a:pt x="187641" y="190098"/>
                    <a:pt x="145703" y="218030"/>
                    <a:pt x="100729" y="236557"/>
                  </a:cubicBezTo>
                  <a:cubicBezTo>
                    <a:pt x="66995" y="250829"/>
                    <a:pt x="21722" y="248399"/>
                    <a:pt x="4396" y="210443"/>
                  </a:cubicBezTo>
                  <a:cubicBezTo>
                    <a:pt x="-14138" y="170058"/>
                    <a:pt x="30225" y="139085"/>
                    <a:pt x="57575" y="117830"/>
                  </a:cubicBezTo>
                  <a:cubicBezTo>
                    <a:pt x="92823" y="90196"/>
                    <a:pt x="131114" y="65603"/>
                    <a:pt x="171531" y="46167"/>
                  </a:cubicBezTo>
                  <a:cubicBezTo>
                    <a:pt x="211337" y="26731"/>
                    <a:pt x="255401" y="7906"/>
                    <a:pt x="299465" y="1228"/>
                  </a:cubicBezTo>
                  <a:cubicBezTo>
                    <a:pt x="348086" y="-6061"/>
                    <a:pt x="382126" y="20359"/>
                    <a:pt x="419806" y="47076"/>
                  </a:cubicBezTo>
                  <a:cubicBezTo>
                    <a:pt x="498813" y="103559"/>
                    <a:pt x="577827" y="160340"/>
                    <a:pt x="654708" y="219848"/>
                  </a:cubicBezTo>
                  <a:cubicBezTo>
                    <a:pt x="795105" y="327948"/>
                    <a:pt x="930639" y="443030"/>
                    <a:pt x="1058572" y="565706"/>
                  </a:cubicBezTo>
                  <a:cubicBezTo>
                    <a:pt x="1075891" y="571169"/>
                    <a:pt x="1088354" y="584226"/>
                    <a:pt x="1094432" y="600018"/>
                  </a:cubicBezTo>
                  <a:cubicBezTo>
                    <a:pt x="1096558" y="601836"/>
                    <a:pt x="1098385" y="603662"/>
                    <a:pt x="1100511" y="605480"/>
                  </a:cubicBezTo>
                  <a:cubicBezTo>
                    <a:pt x="1105687" y="610950"/>
                    <a:pt x="1103859" y="617628"/>
                    <a:pt x="1099302" y="621272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1874484" y="231472"/>
              <a:ext cx="776058" cy="715308"/>
            </a:xfrm>
            <a:custGeom>
              <a:avLst/>
              <a:gdLst/>
              <a:ahLst/>
              <a:cxnLst/>
              <a:rect l="l" t="t" r="r" b="b"/>
              <a:pathLst>
                <a:path w="776058" h="715308" extrusionOk="0">
                  <a:moveTo>
                    <a:pt x="773218" y="587016"/>
                  </a:moveTo>
                  <a:cubicBezTo>
                    <a:pt x="780207" y="633170"/>
                    <a:pt x="758331" y="683579"/>
                    <a:pt x="717914" y="711816"/>
                  </a:cubicBezTo>
                  <a:cubicBezTo>
                    <a:pt x="709106" y="717890"/>
                    <a:pt x="692690" y="715766"/>
                    <a:pt x="685701" y="707568"/>
                  </a:cubicBezTo>
                  <a:cubicBezTo>
                    <a:pt x="567792" y="568489"/>
                    <a:pt x="448361" y="430632"/>
                    <a:pt x="329541" y="292171"/>
                  </a:cubicBezTo>
                  <a:cubicBezTo>
                    <a:pt x="304317" y="262413"/>
                    <a:pt x="279704" y="231746"/>
                    <a:pt x="252966" y="203508"/>
                  </a:cubicBezTo>
                  <a:cubicBezTo>
                    <a:pt x="231694" y="180733"/>
                    <a:pt x="198870" y="148546"/>
                    <a:pt x="166359" y="169502"/>
                  </a:cubicBezTo>
                  <a:cubicBezTo>
                    <a:pt x="144483" y="183774"/>
                    <a:pt x="132625" y="209888"/>
                    <a:pt x="110138" y="224159"/>
                  </a:cubicBezTo>
                  <a:cubicBezTo>
                    <a:pt x="92513" y="235398"/>
                    <a:pt x="71242" y="240860"/>
                    <a:pt x="50575" y="239042"/>
                  </a:cubicBezTo>
                  <a:cubicBezTo>
                    <a:pt x="-3819" y="234183"/>
                    <a:pt x="-11725" y="176187"/>
                    <a:pt x="14409" y="137017"/>
                  </a:cubicBezTo>
                  <a:cubicBezTo>
                    <a:pt x="48144" y="87211"/>
                    <a:pt x="98898" y="36802"/>
                    <a:pt x="154806" y="13118"/>
                  </a:cubicBezTo>
                  <a:cubicBezTo>
                    <a:pt x="295203" y="-45787"/>
                    <a:pt x="384241" y="107550"/>
                    <a:pt x="462338" y="198038"/>
                  </a:cubicBezTo>
                  <a:cubicBezTo>
                    <a:pt x="558670" y="309476"/>
                    <a:pt x="658046" y="419401"/>
                    <a:pt x="749814" y="534789"/>
                  </a:cubicBezTo>
                  <a:cubicBezTo>
                    <a:pt x="751030" y="536309"/>
                    <a:pt x="752245" y="537822"/>
                    <a:pt x="753461" y="539037"/>
                  </a:cubicBezTo>
                  <a:cubicBezTo>
                    <a:pt x="759234" y="546631"/>
                    <a:pt x="765312" y="553614"/>
                    <a:pt x="771085" y="561208"/>
                  </a:cubicBezTo>
                  <a:cubicBezTo>
                    <a:pt x="777469" y="569704"/>
                    <a:pt x="777171" y="579422"/>
                    <a:pt x="773218" y="587016"/>
                  </a:cubicBezTo>
                  <a:close/>
                </a:path>
              </a:pathLst>
            </a:custGeom>
            <a:solidFill>
              <a:srgbClr val="1D3557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2541912" y="738052"/>
              <a:ext cx="1294785" cy="1093342"/>
            </a:xfrm>
            <a:custGeom>
              <a:avLst/>
              <a:gdLst/>
              <a:ahLst/>
              <a:cxnLst/>
              <a:rect l="l" t="t" r="r" b="b"/>
              <a:pathLst>
                <a:path w="1294785" h="1093342" extrusionOk="0">
                  <a:moveTo>
                    <a:pt x="1294357" y="478019"/>
                  </a:moveTo>
                  <a:lnTo>
                    <a:pt x="1294357" y="474309"/>
                  </a:lnTo>
                  <a:cubicBezTo>
                    <a:pt x="1293570" y="410233"/>
                    <a:pt x="1288081" y="341348"/>
                    <a:pt x="1277096" y="257631"/>
                  </a:cubicBezTo>
                  <a:cubicBezTo>
                    <a:pt x="1271505" y="214191"/>
                    <a:pt x="1264546" y="160130"/>
                    <a:pt x="1236454" y="113962"/>
                  </a:cubicBezTo>
                  <a:cubicBezTo>
                    <a:pt x="1206600" y="64855"/>
                    <a:pt x="1146789" y="30871"/>
                    <a:pt x="1072405" y="20731"/>
                  </a:cubicBezTo>
                  <a:cubicBezTo>
                    <a:pt x="987931" y="9107"/>
                    <a:pt x="902111" y="5223"/>
                    <a:pt x="821386" y="2226"/>
                  </a:cubicBezTo>
                  <a:cubicBezTo>
                    <a:pt x="779841" y="742"/>
                    <a:pt x="737757" y="0"/>
                    <a:pt x="696313" y="0"/>
                  </a:cubicBezTo>
                  <a:cubicBezTo>
                    <a:pt x="574713" y="0"/>
                    <a:pt x="452479" y="6408"/>
                    <a:pt x="332968" y="19094"/>
                  </a:cubicBezTo>
                  <a:cubicBezTo>
                    <a:pt x="239722" y="29060"/>
                    <a:pt x="66166" y="47652"/>
                    <a:pt x="21571" y="207542"/>
                  </a:cubicBezTo>
                  <a:cubicBezTo>
                    <a:pt x="-12630" y="330633"/>
                    <a:pt x="933" y="465290"/>
                    <a:pt x="14094" y="555880"/>
                  </a:cubicBezTo>
                  <a:cubicBezTo>
                    <a:pt x="33000" y="685998"/>
                    <a:pt x="71204" y="796577"/>
                    <a:pt x="127665" y="884585"/>
                  </a:cubicBezTo>
                  <a:cubicBezTo>
                    <a:pt x="248327" y="1073004"/>
                    <a:pt x="527285" y="1093342"/>
                    <a:pt x="641628" y="1093342"/>
                  </a:cubicBezTo>
                  <a:cubicBezTo>
                    <a:pt x="667726" y="1093342"/>
                    <a:pt x="693758" y="1092331"/>
                    <a:pt x="718997" y="1090404"/>
                  </a:cubicBezTo>
                  <a:cubicBezTo>
                    <a:pt x="926556" y="1074452"/>
                    <a:pt x="1066669" y="1019620"/>
                    <a:pt x="1159886" y="917944"/>
                  </a:cubicBezTo>
                  <a:cubicBezTo>
                    <a:pt x="1200528" y="873936"/>
                    <a:pt x="1231984" y="820982"/>
                    <a:pt x="1253102" y="761378"/>
                  </a:cubicBezTo>
                  <a:cubicBezTo>
                    <a:pt x="1254944" y="756606"/>
                    <a:pt x="1256764" y="751442"/>
                    <a:pt x="1257762" y="747798"/>
                  </a:cubicBezTo>
                  <a:cubicBezTo>
                    <a:pt x="1281144" y="679713"/>
                    <a:pt x="1293228" y="601285"/>
                    <a:pt x="1294648" y="508410"/>
                  </a:cubicBezTo>
                  <a:cubicBezTo>
                    <a:pt x="1294968" y="498066"/>
                    <a:pt x="1294670" y="487388"/>
                    <a:pt x="1294357" y="4780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4193223" y="738052"/>
              <a:ext cx="1294785" cy="1093342"/>
            </a:xfrm>
            <a:custGeom>
              <a:avLst/>
              <a:gdLst/>
              <a:ahLst/>
              <a:cxnLst/>
              <a:rect l="l" t="t" r="r" b="b"/>
              <a:pathLst>
                <a:path w="1294785" h="1093342" extrusionOk="0">
                  <a:moveTo>
                    <a:pt x="429" y="478019"/>
                  </a:moveTo>
                  <a:lnTo>
                    <a:pt x="429" y="474309"/>
                  </a:lnTo>
                  <a:cubicBezTo>
                    <a:pt x="1215" y="410233"/>
                    <a:pt x="6704" y="341348"/>
                    <a:pt x="17689" y="257631"/>
                  </a:cubicBezTo>
                  <a:cubicBezTo>
                    <a:pt x="23280" y="214191"/>
                    <a:pt x="30239" y="160130"/>
                    <a:pt x="58332" y="113962"/>
                  </a:cubicBezTo>
                  <a:cubicBezTo>
                    <a:pt x="88186" y="64855"/>
                    <a:pt x="147996" y="30871"/>
                    <a:pt x="222380" y="20731"/>
                  </a:cubicBezTo>
                  <a:cubicBezTo>
                    <a:pt x="306854" y="9107"/>
                    <a:pt x="392674" y="5223"/>
                    <a:pt x="473399" y="2226"/>
                  </a:cubicBezTo>
                  <a:cubicBezTo>
                    <a:pt x="514945" y="742"/>
                    <a:pt x="557029" y="0"/>
                    <a:pt x="598472" y="0"/>
                  </a:cubicBezTo>
                  <a:cubicBezTo>
                    <a:pt x="720073" y="0"/>
                    <a:pt x="842306" y="6408"/>
                    <a:pt x="961817" y="19094"/>
                  </a:cubicBezTo>
                  <a:cubicBezTo>
                    <a:pt x="1055063" y="29060"/>
                    <a:pt x="1228619" y="47652"/>
                    <a:pt x="1273215" y="207542"/>
                  </a:cubicBezTo>
                  <a:cubicBezTo>
                    <a:pt x="1307415" y="330633"/>
                    <a:pt x="1293853" y="465290"/>
                    <a:pt x="1280691" y="555880"/>
                  </a:cubicBezTo>
                  <a:cubicBezTo>
                    <a:pt x="1261786" y="685998"/>
                    <a:pt x="1223582" y="796577"/>
                    <a:pt x="1167120" y="884585"/>
                  </a:cubicBezTo>
                  <a:cubicBezTo>
                    <a:pt x="1046459" y="1073004"/>
                    <a:pt x="767500" y="1093342"/>
                    <a:pt x="653157" y="1093342"/>
                  </a:cubicBezTo>
                  <a:cubicBezTo>
                    <a:pt x="627060" y="1093342"/>
                    <a:pt x="601027" y="1092331"/>
                    <a:pt x="575788" y="1090404"/>
                  </a:cubicBezTo>
                  <a:cubicBezTo>
                    <a:pt x="368229" y="1074452"/>
                    <a:pt x="228116" y="1019620"/>
                    <a:pt x="134900" y="917944"/>
                  </a:cubicBezTo>
                  <a:cubicBezTo>
                    <a:pt x="94257" y="873936"/>
                    <a:pt x="62801" y="820982"/>
                    <a:pt x="41683" y="761378"/>
                  </a:cubicBezTo>
                  <a:cubicBezTo>
                    <a:pt x="39841" y="756606"/>
                    <a:pt x="38021" y="751442"/>
                    <a:pt x="37024" y="747798"/>
                  </a:cubicBezTo>
                  <a:cubicBezTo>
                    <a:pt x="13642" y="679713"/>
                    <a:pt x="1557" y="601285"/>
                    <a:pt x="138" y="508410"/>
                  </a:cubicBezTo>
                  <a:cubicBezTo>
                    <a:pt x="-183" y="498066"/>
                    <a:pt x="116" y="487388"/>
                    <a:pt x="429" y="4780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2515575" y="673910"/>
              <a:ext cx="2998790" cy="1195856"/>
            </a:xfrm>
            <a:custGeom>
              <a:avLst/>
              <a:gdLst/>
              <a:ahLst/>
              <a:cxnLst/>
              <a:rect l="l" t="t" r="r" b="b"/>
              <a:pathLst>
                <a:path w="2998790" h="1195856" extrusionOk="0">
                  <a:moveTo>
                    <a:pt x="1499382" y="310826"/>
                  </a:moveTo>
                  <a:cubicBezTo>
                    <a:pt x="1460938" y="310979"/>
                    <a:pt x="1422501" y="320850"/>
                    <a:pt x="1391809" y="339973"/>
                  </a:cubicBezTo>
                  <a:cubicBezTo>
                    <a:pt x="1383299" y="345436"/>
                    <a:pt x="1373879" y="351510"/>
                    <a:pt x="1365675" y="358799"/>
                  </a:cubicBezTo>
                  <a:cubicBezTo>
                    <a:pt x="1364154" y="332379"/>
                    <a:pt x="1362028" y="305967"/>
                    <a:pt x="1359596" y="279548"/>
                  </a:cubicBezTo>
                  <a:cubicBezTo>
                    <a:pt x="1352302" y="203033"/>
                    <a:pt x="1336199" y="133799"/>
                    <a:pt x="1268738" y="90373"/>
                  </a:cubicBezTo>
                  <a:cubicBezTo>
                    <a:pt x="1209787" y="52723"/>
                    <a:pt x="1138373" y="37840"/>
                    <a:pt x="1069995" y="27213"/>
                  </a:cubicBezTo>
                  <a:cubicBezTo>
                    <a:pt x="827493" y="-10438"/>
                    <a:pt x="578920" y="-8925"/>
                    <a:pt x="337022" y="31162"/>
                  </a:cubicBezTo>
                  <a:cubicBezTo>
                    <a:pt x="235222" y="48169"/>
                    <a:pt x="116097" y="53632"/>
                    <a:pt x="54409" y="146856"/>
                  </a:cubicBezTo>
                  <a:cubicBezTo>
                    <a:pt x="6392" y="219428"/>
                    <a:pt x="4266" y="313561"/>
                    <a:pt x="1230" y="397671"/>
                  </a:cubicBezTo>
                  <a:cubicBezTo>
                    <a:pt x="-6064" y="593524"/>
                    <a:pt x="16729" y="808202"/>
                    <a:pt x="133423" y="972478"/>
                  </a:cubicBezTo>
                  <a:cubicBezTo>
                    <a:pt x="235528" y="1115798"/>
                    <a:pt x="407227" y="1168942"/>
                    <a:pt x="573751" y="1188371"/>
                  </a:cubicBezTo>
                  <a:cubicBezTo>
                    <a:pt x="764894" y="1210542"/>
                    <a:pt x="949661" y="1185337"/>
                    <a:pt x="1118318" y="1087560"/>
                  </a:cubicBezTo>
                  <a:cubicBezTo>
                    <a:pt x="1207967" y="1035638"/>
                    <a:pt x="1271170" y="978552"/>
                    <a:pt x="1311893" y="881989"/>
                  </a:cubicBezTo>
                  <a:cubicBezTo>
                    <a:pt x="1350490" y="790591"/>
                    <a:pt x="1362334" y="689475"/>
                    <a:pt x="1366898" y="591094"/>
                  </a:cubicBezTo>
                  <a:cubicBezTo>
                    <a:pt x="1368419" y="558601"/>
                    <a:pt x="1369024" y="526115"/>
                    <a:pt x="1369635" y="493324"/>
                  </a:cubicBezTo>
                  <a:cubicBezTo>
                    <a:pt x="1376624" y="490284"/>
                    <a:pt x="1381792" y="484210"/>
                    <a:pt x="1387259" y="479358"/>
                  </a:cubicBezTo>
                  <a:cubicBezTo>
                    <a:pt x="1392727" y="474804"/>
                    <a:pt x="1398201" y="470556"/>
                    <a:pt x="1403974" y="466905"/>
                  </a:cubicBezTo>
                  <a:cubicBezTo>
                    <a:pt x="1432539" y="448080"/>
                    <a:pt x="1465968" y="438973"/>
                    <a:pt x="1499396" y="439271"/>
                  </a:cubicBezTo>
                  <a:cubicBezTo>
                    <a:pt x="1532825" y="438965"/>
                    <a:pt x="1566253" y="448072"/>
                    <a:pt x="1594819" y="466905"/>
                  </a:cubicBezTo>
                  <a:cubicBezTo>
                    <a:pt x="1600592" y="470549"/>
                    <a:pt x="1606059" y="474797"/>
                    <a:pt x="1611533" y="479358"/>
                  </a:cubicBezTo>
                  <a:cubicBezTo>
                    <a:pt x="1617000" y="484217"/>
                    <a:pt x="1622169" y="490291"/>
                    <a:pt x="1629157" y="493324"/>
                  </a:cubicBezTo>
                  <a:cubicBezTo>
                    <a:pt x="1629761" y="526115"/>
                    <a:pt x="1630373" y="558608"/>
                    <a:pt x="1631894" y="591094"/>
                  </a:cubicBezTo>
                  <a:cubicBezTo>
                    <a:pt x="1636451" y="689475"/>
                    <a:pt x="1648303" y="790591"/>
                    <a:pt x="1686900" y="881989"/>
                  </a:cubicBezTo>
                  <a:cubicBezTo>
                    <a:pt x="1727623" y="978552"/>
                    <a:pt x="1790825" y="1035638"/>
                    <a:pt x="1880475" y="1087560"/>
                  </a:cubicBezTo>
                  <a:cubicBezTo>
                    <a:pt x="2049131" y="1185337"/>
                    <a:pt x="2233891" y="1210542"/>
                    <a:pt x="2425041" y="1188371"/>
                  </a:cubicBezTo>
                  <a:cubicBezTo>
                    <a:pt x="2591572" y="1168942"/>
                    <a:pt x="2763264" y="1115798"/>
                    <a:pt x="2865370" y="972478"/>
                  </a:cubicBezTo>
                  <a:cubicBezTo>
                    <a:pt x="2982064" y="808209"/>
                    <a:pt x="3004849" y="593524"/>
                    <a:pt x="2997562" y="397671"/>
                  </a:cubicBezTo>
                  <a:cubicBezTo>
                    <a:pt x="2994527" y="313561"/>
                    <a:pt x="2992394" y="219428"/>
                    <a:pt x="2944384" y="146856"/>
                  </a:cubicBezTo>
                  <a:cubicBezTo>
                    <a:pt x="2882696" y="53639"/>
                    <a:pt x="2763570" y="48169"/>
                    <a:pt x="2661771" y="31162"/>
                  </a:cubicBezTo>
                  <a:cubicBezTo>
                    <a:pt x="2419880" y="-8917"/>
                    <a:pt x="2171300" y="-10438"/>
                    <a:pt x="1928798" y="27213"/>
                  </a:cubicBezTo>
                  <a:cubicBezTo>
                    <a:pt x="1860426" y="37840"/>
                    <a:pt x="1789012" y="52723"/>
                    <a:pt x="1730054" y="90373"/>
                  </a:cubicBezTo>
                  <a:cubicBezTo>
                    <a:pt x="1662593" y="133791"/>
                    <a:pt x="1646483" y="203026"/>
                    <a:pt x="1639196" y="279548"/>
                  </a:cubicBezTo>
                  <a:cubicBezTo>
                    <a:pt x="1636764" y="305967"/>
                    <a:pt x="1634639" y="332379"/>
                    <a:pt x="1633117" y="358799"/>
                  </a:cubicBezTo>
                  <a:cubicBezTo>
                    <a:pt x="1624913" y="351510"/>
                    <a:pt x="1615493" y="345436"/>
                    <a:pt x="1606983" y="339973"/>
                  </a:cubicBezTo>
                  <a:cubicBezTo>
                    <a:pt x="1576270" y="320843"/>
                    <a:pt x="1537826" y="310979"/>
                    <a:pt x="1499382" y="310826"/>
                  </a:cubicBezTo>
                  <a:close/>
                  <a:moveTo>
                    <a:pt x="1255365" y="802128"/>
                  </a:moveTo>
                  <a:cubicBezTo>
                    <a:pt x="1254150" y="806376"/>
                    <a:pt x="1252628" y="810631"/>
                    <a:pt x="1251114" y="814574"/>
                  </a:cubicBezTo>
                  <a:cubicBezTo>
                    <a:pt x="1231969" y="868627"/>
                    <a:pt x="1203709" y="918425"/>
                    <a:pt x="1163896" y="961538"/>
                  </a:cubicBezTo>
                  <a:cubicBezTo>
                    <a:pt x="1057838" y="1077231"/>
                    <a:pt x="893440" y="1112757"/>
                    <a:pt x="743012" y="1124294"/>
                  </a:cubicBezTo>
                  <a:cubicBezTo>
                    <a:pt x="557641" y="1138565"/>
                    <a:pt x="288706" y="1102734"/>
                    <a:pt x="179605" y="932391"/>
                  </a:cubicBezTo>
                  <a:cubicBezTo>
                    <a:pt x="118827" y="837654"/>
                    <a:pt x="86614" y="726522"/>
                    <a:pt x="70511" y="615688"/>
                  </a:cubicBezTo>
                  <a:cubicBezTo>
                    <a:pt x="54707" y="506985"/>
                    <a:pt x="47420" y="387043"/>
                    <a:pt x="77201" y="279854"/>
                  </a:cubicBezTo>
                  <a:cubicBezTo>
                    <a:pt x="113367" y="150194"/>
                    <a:pt x="243426" y="126205"/>
                    <a:pt x="362552" y="113453"/>
                  </a:cubicBezTo>
                  <a:cubicBezTo>
                    <a:pt x="523004" y="96447"/>
                    <a:pt x="684970" y="90984"/>
                    <a:pt x="846638" y="96752"/>
                  </a:cubicBezTo>
                  <a:cubicBezTo>
                    <a:pt x="928994" y="99785"/>
                    <a:pt x="1012863" y="103735"/>
                    <a:pt x="1094608" y="114974"/>
                  </a:cubicBezTo>
                  <a:cubicBezTo>
                    <a:pt x="1148092" y="122262"/>
                    <a:pt x="1207654" y="145946"/>
                    <a:pt x="1236824" y="193918"/>
                  </a:cubicBezTo>
                  <a:cubicBezTo>
                    <a:pt x="1260833" y="233394"/>
                    <a:pt x="1267515" y="280763"/>
                    <a:pt x="1273288" y="325702"/>
                  </a:cubicBezTo>
                  <a:cubicBezTo>
                    <a:pt x="1282104" y="392812"/>
                    <a:pt x="1289398" y="465377"/>
                    <a:pt x="1290308" y="538859"/>
                  </a:cubicBezTo>
                  <a:lnTo>
                    <a:pt x="1290308" y="542198"/>
                  </a:lnTo>
                  <a:cubicBezTo>
                    <a:pt x="1290614" y="551916"/>
                    <a:pt x="1290920" y="561933"/>
                    <a:pt x="1290614" y="571651"/>
                  </a:cubicBezTo>
                  <a:cubicBezTo>
                    <a:pt x="1289398" y="650610"/>
                    <a:pt x="1280284" y="729555"/>
                    <a:pt x="1255365" y="802128"/>
                  </a:cubicBezTo>
                  <a:close/>
                  <a:moveTo>
                    <a:pt x="1708157" y="571658"/>
                  </a:moveTo>
                  <a:cubicBezTo>
                    <a:pt x="1707851" y="561940"/>
                    <a:pt x="1708157" y="551924"/>
                    <a:pt x="1708462" y="542205"/>
                  </a:cubicBezTo>
                  <a:lnTo>
                    <a:pt x="1708462" y="538867"/>
                  </a:lnTo>
                  <a:cubicBezTo>
                    <a:pt x="1709372" y="465385"/>
                    <a:pt x="1716667" y="392812"/>
                    <a:pt x="1725482" y="325709"/>
                  </a:cubicBezTo>
                  <a:cubicBezTo>
                    <a:pt x="1731255" y="280770"/>
                    <a:pt x="1737938" y="233402"/>
                    <a:pt x="1761947" y="193926"/>
                  </a:cubicBezTo>
                  <a:cubicBezTo>
                    <a:pt x="1791116" y="145954"/>
                    <a:pt x="1850679" y="122262"/>
                    <a:pt x="1904163" y="114981"/>
                  </a:cubicBezTo>
                  <a:cubicBezTo>
                    <a:pt x="1985907" y="103742"/>
                    <a:pt x="2069784" y="99800"/>
                    <a:pt x="2152132" y="96759"/>
                  </a:cubicBezTo>
                  <a:cubicBezTo>
                    <a:pt x="2313800" y="90991"/>
                    <a:pt x="2475774" y="96454"/>
                    <a:pt x="2636219" y="113461"/>
                  </a:cubicBezTo>
                  <a:cubicBezTo>
                    <a:pt x="2755344" y="126212"/>
                    <a:pt x="2885404" y="150202"/>
                    <a:pt x="2921569" y="279861"/>
                  </a:cubicBezTo>
                  <a:cubicBezTo>
                    <a:pt x="2951351" y="387051"/>
                    <a:pt x="2944056" y="506992"/>
                    <a:pt x="2928252" y="615695"/>
                  </a:cubicBezTo>
                  <a:cubicBezTo>
                    <a:pt x="2912142" y="726529"/>
                    <a:pt x="2879937" y="837661"/>
                    <a:pt x="2819158" y="932398"/>
                  </a:cubicBezTo>
                  <a:cubicBezTo>
                    <a:pt x="2710064" y="1102741"/>
                    <a:pt x="2441122" y="1138573"/>
                    <a:pt x="2255752" y="1124301"/>
                  </a:cubicBezTo>
                  <a:cubicBezTo>
                    <a:pt x="2105331" y="1112765"/>
                    <a:pt x="1940926" y="1077238"/>
                    <a:pt x="1834867" y="961545"/>
                  </a:cubicBezTo>
                  <a:cubicBezTo>
                    <a:pt x="1795062" y="918425"/>
                    <a:pt x="1766795" y="868627"/>
                    <a:pt x="1747649" y="814581"/>
                  </a:cubicBezTo>
                  <a:cubicBezTo>
                    <a:pt x="1746128" y="810631"/>
                    <a:pt x="1744613" y="806383"/>
                    <a:pt x="1743390" y="802135"/>
                  </a:cubicBezTo>
                  <a:cubicBezTo>
                    <a:pt x="1718487" y="729555"/>
                    <a:pt x="1709365" y="650610"/>
                    <a:pt x="1708157" y="5716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3569388" y="860254"/>
              <a:ext cx="164518" cy="642804"/>
            </a:xfrm>
            <a:custGeom>
              <a:avLst/>
              <a:gdLst/>
              <a:ahLst/>
              <a:cxnLst/>
              <a:rect l="l" t="t" r="r" b="b"/>
              <a:pathLst>
                <a:path w="164518" h="642804" extrusionOk="0">
                  <a:moveTo>
                    <a:pt x="162868" y="368728"/>
                  </a:moveTo>
                  <a:cubicBezTo>
                    <a:pt x="158602" y="436711"/>
                    <a:pt x="146132" y="504869"/>
                    <a:pt x="126004" y="567353"/>
                  </a:cubicBezTo>
                  <a:cubicBezTo>
                    <a:pt x="120857" y="583319"/>
                    <a:pt x="114982" y="599307"/>
                    <a:pt x="105293" y="613012"/>
                  </a:cubicBezTo>
                  <a:cubicBezTo>
                    <a:pt x="95604" y="626709"/>
                    <a:pt x="81605" y="638056"/>
                    <a:pt x="65145" y="641373"/>
                  </a:cubicBezTo>
                  <a:cubicBezTo>
                    <a:pt x="-1777" y="654859"/>
                    <a:pt x="12207" y="569542"/>
                    <a:pt x="23323" y="533201"/>
                  </a:cubicBezTo>
                  <a:cubicBezTo>
                    <a:pt x="63442" y="402021"/>
                    <a:pt x="64781" y="260244"/>
                    <a:pt x="27101" y="128344"/>
                  </a:cubicBezTo>
                  <a:cubicBezTo>
                    <a:pt x="18577" y="98506"/>
                    <a:pt x="-15143" y="43282"/>
                    <a:pt x="7949" y="14688"/>
                  </a:cubicBezTo>
                  <a:cubicBezTo>
                    <a:pt x="17681" y="2642"/>
                    <a:pt x="31709" y="-3519"/>
                    <a:pt x="46946" y="2096"/>
                  </a:cubicBezTo>
                  <a:cubicBezTo>
                    <a:pt x="58805" y="6468"/>
                    <a:pt x="67977" y="15946"/>
                    <a:pt x="76152" y="25577"/>
                  </a:cubicBezTo>
                  <a:cubicBezTo>
                    <a:pt x="127147" y="85638"/>
                    <a:pt x="153055" y="161855"/>
                    <a:pt x="160779" y="239491"/>
                  </a:cubicBezTo>
                  <a:cubicBezTo>
                    <a:pt x="164957" y="281477"/>
                    <a:pt x="165605" y="325070"/>
                    <a:pt x="162868" y="3687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3477224" y="1567670"/>
              <a:ext cx="97393" cy="98298"/>
            </a:xfrm>
            <a:custGeom>
              <a:avLst/>
              <a:gdLst/>
              <a:ahLst/>
              <a:cxnLst/>
              <a:rect l="l" t="t" r="r" b="b"/>
              <a:pathLst>
                <a:path w="97393" h="98298" extrusionOk="0">
                  <a:moveTo>
                    <a:pt x="95796" y="21718"/>
                  </a:moveTo>
                  <a:cubicBezTo>
                    <a:pt x="90795" y="5700"/>
                    <a:pt x="74532" y="-4949"/>
                    <a:pt x="54607" y="2340"/>
                  </a:cubicBezTo>
                  <a:cubicBezTo>
                    <a:pt x="32426" y="10458"/>
                    <a:pt x="7566" y="34782"/>
                    <a:pt x="1676" y="58081"/>
                  </a:cubicBezTo>
                  <a:cubicBezTo>
                    <a:pt x="-689" y="67449"/>
                    <a:pt x="-1090" y="77989"/>
                    <a:pt x="4064" y="86158"/>
                  </a:cubicBezTo>
                  <a:cubicBezTo>
                    <a:pt x="11985" y="98713"/>
                    <a:pt x="29237" y="100873"/>
                    <a:pt x="42086" y="95644"/>
                  </a:cubicBezTo>
                  <a:cubicBezTo>
                    <a:pt x="50742" y="92123"/>
                    <a:pt x="58087" y="86093"/>
                    <a:pt x="65294" y="80143"/>
                  </a:cubicBezTo>
                  <a:cubicBezTo>
                    <a:pt x="75500" y="71719"/>
                    <a:pt x="85946" y="63012"/>
                    <a:pt x="92316" y="51425"/>
                  </a:cubicBezTo>
                  <a:cubicBezTo>
                    <a:pt x="97878" y="41307"/>
                    <a:pt x="98599" y="30672"/>
                    <a:pt x="95796" y="217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5198727" y="860254"/>
              <a:ext cx="164518" cy="642804"/>
            </a:xfrm>
            <a:custGeom>
              <a:avLst/>
              <a:gdLst/>
              <a:ahLst/>
              <a:cxnLst/>
              <a:rect l="l" t="t" r="r" b="b"/>
              <a:pathLst>
                <a:path w="164518" h="642804" extrusionOk="0">
                  <a:moveTo>
                    <a:pt x="162868" y="368728"/>
                  </a:moveTo>
                  <a:cubicBezTo>
                    <a:pt x="158602" y="436711"/>
                    <a:pt x="146132" y="504869"/>
                    <a:pt x="126004" y="567353"/>
                  </a:cubicBezTo>
                  <a:cubicBezTo>
                    <a:pt x="120857" y="583319"/>
                    <a:pt x="114982" y="599307"/>
                    <a:pt x="105293" y="613012"/>
                  </a:cubicBezTo>
                  <a:cubicBezTo>
                    <a:pt x="95604" y="626709"/>
                    <a:pt x="81605" y="638056"/>
                    <a:pt x="65145" y="641373"/>
                  </a:cubicBezTo>
                  <a:cubicBezTo>
                    <a:pt x="-1777" y="654859"/>
                    <a:pt x="12207" y="569542"/>
                    <a:pt x="23323" y="533201"/>
                  </a:cubicBezTo>
                  <a:cubicBezTo>
                    <a:pt x="63442" y="402021"/>
                    <a:pt x="64781" y="260244"/>
                    <a:pt x="27101" y="128344"/>
                  </a:cubicBezTo>
                  <a:cubicBezTo>
                    <a:pt x="18577" y="98506"/>
                    <a:pt x="-15143" y="43282"/>
                    <a:pt x="7948" y="14688"/>
                  </a:cubicBezTo>
                  <a:cubicBezTo>
                    <a:pt x="17681" y="2642"/>
                    <a:pt x="31710" y="-3519"/>
                    <a:pt x="46946" y="2096"/>
                  </a:cubicBezTo>
                  <a:cubicBezTo>
                    <a:pt x="58805" y="6468"/>
                    <a:pt x="67977" y="15946"/>
                    <a:pt x="76152" y="25577"/>
                  </a:cubicBezTo>
                  <a:cubicBezTo>
                    <a:pt x="127147" y="85638"/>
                    <a:pt x="153055" y="161855"/>
                    <a:pt x="160779" y="239491"/>
                  </a:cubicBezTo>
                  <a:cubicBezTo>
                    <a:pt x="164957" y="281477"/>
                    <a:pt x="165605" y="325070"/>
                    <a:pt x="162868" y="3687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5106570" y="1567670"/>
              <a:ext cx="97388" cy="98298"/>
            </a:xfrm>
            <a:custGeom>
              <a:avLst/>
              <a:gdLst/>
              <a:ahLst/>
              <a:cxnLst/>
              <a:rect l="l" t="t" r="r" b="b"/>
              <a:pathLst>
                <a:path w="97388" h="98298" extrusionOk="0">
                  <a:moveTo>
                    <a:pt x="95796" y="21718"/>
                  </a:moveTo>
                  <a:cubicBezTo>
                    <a:pt x="90795" y="5700"/>
                    <a:pt x="74532" y="-4949"/>
                    <a:pt x="54607" y="2340"/>
                  </a:cubicBezTo>
                  <a:cubicBezTo>
                    <a:pt x="32426" y="10458"/>
                    <a:pt x="7566" y="34782"/>
                    <a:pt x="1676" y="58081"/>
                  </a:cubicBezTo>
                  <a:cubicBezTo>
                    <a:pt x="-689" y="67449"/>
                    <a:pt x="-1090" y="77989"/>
                    <a:pt x="4064" y="86158"/>
                  </a:cubicBezTo>
                  <a:cubicBezTo>
                    <a:pt x="11985" y="98713"/>
                    <a:pt x="29237" y="100873"/>
                    <a:pt x="42086" y="95644"/>
                  </a:cubicBezTo>
                  <a:cubicBezTo>
                    <a:pt x="50742" y="92123"/>
                    <a:pt x="58087" y="86093"/>
                    <a:pt x="65294" y="80143"/>
                  </a:cubicBezTo>
                  <a:cubicBezTo>
                    <a:pt x="75500" y="71719"/>
                    <a:pt x="85946" y="63012"/>
                    <a:pt x="92316" y="51425"/>
                  </a:cubicBezTo>
                  <a:cubicBezTo>
                    <a:pt x="97871" y="41307"/>
                    <a:pt x="98591" y="30672"/>
                    <a:pt x="95796" y="217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1983986" y="386768"/>
              <a:ext cx="521891" cy="487914"/>
            </a:xfrm>
            <a:custGeom>
              <a:avLst/>
              <a:gdLst/>
              <a:ahLst/>
              <a:cxnLst/>
              <a:rect l="l" t="t" r="r" b="b"/>
              <a:pathLst>
                <a:path w="521891" h="487914" extrusionOk="0">
                  <a:moveTo>
                    <a:pt x="520625" y="475707"/>
                  </a:moveTo>
                  <a:cubicBezTo>
                    <a:pt x="444683" y="367011"/>
                    <a:pt x="358739" y="264542"/>
                    <a:pt x="271688" y="164626"/>
                  </a:cubicBezTo>
                  <a:cubicBezTo>
                    <a:pt x="229407" y="116094"/>
                    <a:pt x="188044" y="63903"/>
                    <a:pt x="137763" y="23307"/>
                  </a:cubicBezTo>
                  <a:cubicBezTo>
                    <a:pt x="119425" y="8504"/>
                    <a:pt x="97193" y="-7252"/>
                    <a:pt x="72930" y="3601"/>
                  </a:cubicBezTo>
                  <a:cubicBezTo>
                    <a:pt x="61748" y="8598"/>
                    <a:pt x="52583" y="17793"/>
                    <a:pt x="43607" y="25852"/>
                  </a:cubicBezTo>
                  <a:cubicBezTo>
                    <a:pt x="29652" y="38378"/>
                    <a:pt x="14503" y="50577"/>
                    <a:pt x="2273" y="64783"/>
                  </a:cubicBezTo>
                  <a:cubicBezTo>
                    <a:pt x="-4148" y="72239"/>
                    <a:pt x="4137" y="85274"/>
                    <a:pt x="13418" y="79222"/>
                  </a:cubicBezTo>
                  <a:cubicBezTo>
                    <a:pt x="25772" y="71162"/>
                    <a:pt x="36648" y="61037"/>
                    <a:pt x="47924" y="51566"/>
                  </a:cubicBezTo>
                  <a:cubicBezTo>
                    <a:pt x="58916" y="42335"/>
                    <a:pt x="75034" y="23110"/>
                    <a:pt x="90263" y="22375"/>
                  </a:cubicBezTo>
                  <a:cubicBezTo>
                    <a:pt x="106264" y="21604"/>
                    <a:pt x="121988" y="37324"/>
                    <a:pt x="133257" y="46947"/>
                  </a:cubicBezTo>
                  <a:cubicBezTo>
                    <a:pt x="143601" y="55778"/>
                    <a:pt x="153502" y="65110"/>
                    <a:pt x="163206" y="74625"/>
                  </a:cubicBezTo>
                  <a:cubicBezTo>
                    <a:pt x="205137" y="115774"/>
                    <a:pt x="243348" y="160996"/>
                    <a:pt x="281632" y="205499"/>
                  </a:cubicBezTo>
                  <a:cubicBezTo>
                    <a:pt x="359976" y="296577"/>
                    <a:pt x="433116" y="391561"/>
                    <a:pt x="508039" y="485410"/>
                  </a:cubicBezTo>
                  <a:cubicBezTo>
                    <a:pt x="513673" y="492459"/>
                    <a:pt x="525830" y="483155"/>
                    <a:pt x="520625" y="4757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4522832" y="310564"/>
              <a:ext cx="532871" cy="321835"/>
            </a:xfrm>
            <a:custGeom>
              <a:avLst/>
              <a:gdLst/>
              <a:ahLst/>
              <a:cxnLst/>
              <a:rect l="l" t="t" r="r" b="b"/>
              <a:pathLst>
                <a:path w="532871" h="321835" extrusionOk="0">
                  <a:moveTo>
                    <a:pt x="528516" y="301124"/>
                  </a:moveTo>
                  <a:cubicBezTo>
                    <a:pt x="437119" y="229017"/>
                    <a:pt x="345715" y="156909"/>
                    <a:pt x="254318" y="84802"/>
                  </a:cubicBezTo>
                  <a:cubicBezTo>
                    <a:pt x="232464" y="67563"/>
                    <a:pt x="210654" y="50251"/>
                    <a:pt x="188750" y="33077"/>
                  </a:cubicBezTo>
                  <a:cubicBezTo>
                    <a:pt x="170798" y="19001"/>
                    <a:pt x="152751" y="5697"/>
                    <a:pt x="129791" y="1529"/>
                  </a:cubicBezTo>
                  <a:cubicBezTo>
                    <a:pt x="108432" y="-2348"/>
                    <a:pt x="87343" y="1617"/>
                    <a:pt x="66916" y="8156"/>
                  </a:cubicBezTo>
                  <a:cubicBezTo>
                    <a:pt x="45506" y="15008"/>
                    <a:pt x="19270" y="24501"/>
                    <a:pt x="2709" y="39892"/>
                  </a:cubicBezTo>
                  <a:cubicBezTo>
                    <a:pt x="-4090" y="46206"/>
                    <a:pt x="3066" y="56877"/>
                    <a:pt x="11430" y="54862"/>
                  </a:cubicBezTo>
                  <a:cubicBezTo>
                    <a:pt x="32709" y="49741"/>
                    <a:pt x="51621" y="35964"/>
                    <a:pt x="72827" y="29571"/>
                  </a:cubicBezTo>
                  <a:cubicBezTo>
                    <a:pt x="97003" y="22275"/>
                    <a:pt x="123749" y="21627"/>
                    <a:pt x="146461" y="33840"/>
                  </a:cubicBezTo>
                  <a:cubicBezTo>
                    <a:pt x="167252" y="45021"/>
                    <a:pt x="185299" y="62180"/>
                    <a:pt x="203746" y="76728"/>
                  </a:cubicBezTo>
                  <a:cubicBezTo>
                    <a:pt x="224609" y="93189"/>
                    <a:pt x="245473" y="109643"/>
                    <a:pt x="266337" y="126104"/>
                  </a:cubicBezTo>
                  <a:cubicBezTo>
                    <a:pt x="347804" y="190370"/>
                    <a:pt x="429264" y="254643"/>
                    <a:pt x="510731" y="318909"/>
                  </a:cubicBezTo>
                  <a:cubicBezTo>
                    <a:pt x="523304" y="328831"/>
                    <a:pt x="541226" y="311155"/>
                    <a:pt x="528516" y="30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9" name="Google Shape;639;p8"/>
          <p:cNvGrpSpPr/>
          <p:nvPr/>
        </p:nvGrpSpPr>
        <p:grpSpPr>
          <a:xfrm rot="-564914">
            <a:off x="8142319" y="5364923"/>
            <a:ext cx="2621772" cy="1614653"/>
            <a:chOff x="12212748" y="8046414"/>
            <a:chExt cx="3932374" cy="2421804"/>
          </a:xfrm>
        </p:grpSpPr>
        <p:sp>
          <p:nvSpPr>
            <p:cNvPr id="640" name="Google Shape;640;p8"/>
            <p:cNvSpPr/>
            <p:nvPr/>
          </p:nvSpPr>
          <p:spPr>
            <a:xfrm>
              <a:off x="12709013" y="8046414"/>
              <a:ext cx="2939850" cy="1992159"/>
            </a:xfrm>
            <a:custGeom>
              <a:avLst/>
              <a:gdLst/>
              <a:ahLst/>
              <a:cxnLst/>
              <a:rect l="l" t="t" r="r" b="b"/>
              <a:pathLst>
                <a:path w="2939850" h="1992159" extrusionOk="0">
                  <a:moveTo>
                    <a:pt x="117295" y="0"/>
                  </a:moveTo>
                  <a:cubicBezTo>
                    <a:pt x="51467" y="0"/>
                    <a:pt x="-1471" y="54196"/>
                    <a:pt x="31" y="120048"/>
                  </a:cubicBezTo>
                  <a:lnTo>
                    <a:pt x="47" y="120866"/>
                  </a:lnTo>
                  <a:cubicBezTo>
                    <a:pt x="47" y="126548"/>
                    <a:pt x="259" y="132221"/>
                    <a:pt x="259" y="137691"/>
                  </a:cubicBezTo>
                  <a:cubicBezTo>
                    <a:pt x="1203" y="258997"/>
                    <a:pt x="2147" y="380304"/>
                    <a:pt x="3098" y="501611"/>
                  </a:cubicBezTo>
                  <a:cubicBezTo>
                    <a:pt x="4671" y="703012"/>
                    <a:pt x="11553" y="904342"/>
                    <a:pt x="12654" y="1105752"/>
                  </a:cubicBezTo>
                  <a:cubicBezTo>
                    <a:pt x="13197" y="1206165"/>
                    <a:pt x="8447" y="1306547"/>
                    <a:pt x="8659" y="1406890"/>
                  </a:cubicBezTo>
                  <a:cubicBezTo>
                    <a:pt x="8848" y="1496176"/>
                    <a:pt x="6968" y="1585462"/>
                    <a:pt x="7251" y="1674748"/>
                  </a:cubicBezTo>
                  <a:lnTo>
                    <a:pt x="7165" y="1674748"/>
                  </a:lnTo>
                  <a:lnTo>
                    <a:pt x="7165" y="1992160"/>
                  </a:lnTo>
                  <a:lnTo>
                    <a:pt x="2932678" y="1992160"/>
                  </a:lnTo>
                  <a:lnTo>
                    <a:pt x="2932678" y="1674748"/>
                  </a:lnTo>
                  <a:lnTo>
                    <a:pt x="2932591" y="1674748"/>
                  </a:lnTo>
                  <a:cubicBezTo>
                    <a:pt x="2932875" y="1585462"/>
                    <a:pt x="2930995" y="1496176"/>
                    <a:pt x="2931184" y="1406890"/>
                  </a:cubicBezTo>
                  <a:cubicBezTo>
                    <a:pt x="2931396" y="1306547"/>
                    <a:pt x="2926638" y="1206165"/>
                    <a:pt x="2927188" y="1105752"/>
                  </a:cubicBezTo>
                  <a:cubicBezTo>
                    <a:pt x="2928281" y="904342"/>
                    <a:pt x="2935163" y="703012"/>
                    <a:pt x="2936744" y="501611"/>
                  </a:cubicBezTo>
                  <a:cubicBezTo>
                    <a:pt x="2937696" y="380304"/>
                    <a:pt x="2938639" y="258997"/>
                    <a:pt x="2939583" y="137691"/>
                  </a:cubicBezTo>
                  <a:cubicBezTo>
                    <a:pt x="2939583" y="132221"/>
                    <a:pt x="2939796" y="126548"/>
                    <a:pt x="2939796" y="120866"/>
                  </a:cubicBezTo>
                  <a:lnTo>
                    <a:pt x="2939819" y="119859"/>
                  </a:lnTo>
                  <a:cubicBezTo>
                    <a:pt x="2941321" y="54110"/>
                    <a:pt x="2888462" y="0"/>
                    <a:pt x="2822744" y="0"/>
                  </a:cubicBezTo>
                  <a:lnTo>
                    <a:pt x="117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12791192" y="8134086"/>
              <a:ext cx="2779276" cy="1756581"/>
            </a:xfrm>
            <a:custGeom>
              <a:avLst/>
              <a:gdLst/>
              <a:ahLst/>
              <a:cxnLst/>
              <a:rect l="l" t="t" r="r" b="b"/>
              <a:pathLst>
                <a:path w="2779276" h="1756581" extrusionOk="0">
                  <a:moveTo>
                    <a:pt x="2779276" y="70659"/>
                  </a:moveTo>
                  <a:lnTo>
                    <a:pt x="2779276" y="1686135"/>
                  </a:lnTo>
                  <a:cubicBezTo>
                    <a:pt x="2779276" y="1725041"/>
                    <a:pt x="2747754" y="1756582"/>
                    <a:pt x="2708871" y="1756582"/>
                  </a:cubicBezTo>
                  <a:lnTo>
                    <a:pt x="70618" y="1756582"/>
                  </a:lnTo>
                  <a:cubicBezTo>
                    <a:pt x="60315" y="1756582"/>
                    <a:pt x="50444" y="1754268"/>
                    <a:pt x="41612" y="1750270"/>
                  </a:cubicBezTo>
                  <a:cubicBezTo>
                    <a:pt x="17019" y="1739332"/>
                    <a:pt x="0" y="1714732"/>
                    <a:pt x="0" y="1686135"/>
                  </a:cubicBezTo>
                  <a:lnTo>
                    <a:pt x="0" y="70659"/>
                  </a:lnTo>
                  <a:cubicBezTo>
                    <a:pt x="0" y="31753"/>
                    <a:pt x="31522" y="0"/>
                    <a:pt x="70618" y="0"/>
                  </a:cubicBezTo>
                  <a:lnTo>
                    <a:pt x="2708659" y="0"/>
                  </a:lnTo>
                  <a:cubicBezTo>
                    <a:pt x="2747495" y="0"/>
                    <a:pt x="2779276" y="31800"/>
                    <a:pt x="2779276" y="706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2" name="Google Shape;642;p8"/>
            <p:cNvGrpSpPr/>
            <p:nvPr/>
          </p:nvGrpSpPr>
          <p:grpSpPr>
            <a:xfrm>
              <a:off x="12212748" y="9986785"/>
              <a:ext cx="3932374" cy="345411"/>
              <a:chOff x="12212748" y="9986785"/>
              <a:chExt cx="3932374" cy="345411"/>
            </a:xfrm>
          </p:grpSpPr>
          <p:sp>
            <p:nvSpPr>
              <p:cNvPr id="643" name="Google Shape;643;p8"/>
              <p:cNvSpPr/>
              <p:nvPr/>
            </p:nvSpPr>
            <p:spPr>
              <a:xfrm>
                <a:off x="12212748" y="9986785"/>
                <a:ext cx="3932374" cy="345411"/>
              </a:xfrm>
              <a:custGeom>
                <a:avLst/>
                <a:gdLst/>
                <a:ahLst/>
                <a:cxnLst/>
                <a:rect l="l" t="t" r="r" b="b"/>
                <a:pathLst>
                  <a:path w="3932374" h="345411" extrusionOk="0">
                    <a:moveTo>
                      <a:pt x="503430" y="0"/>
                    </a:moveTo>
                    <a:lnTo>
                      <a:pt x="0" y="345411"/>
                    </a:lnTo>
                    <a:lnTo>
                      <a:pt x="3932374" y="345411"/>
                    </a:lnTo>
                    <a:lnTo>
                      <a:pt x="3428944" y="0"/>
                    </a:lnTo>
                    <a:close/>
                  </a:path>
                </a:pathLst>
              </a:custGeom>
              <a:solidFill>
                <a:srgbClr val="1D3557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8"/>
              <p:cNvSpPr/>
              <p:nvPr/>
            </p:nvSpPr>
            <p:spPr>
              <a:xfrm>
                <a:off x="12525889" y="10063755"/>
                <a:ext cx="3306075" cy="191477"/>
              </a:xfrm>
              <a:custGeom>
                <a:avLst/>
                <a:gdLst/>
                <a:ahLst/>
                <a:cxnLst/>
                <a:rect l="l" t="t" r="r" b="b"/>
                <a:pathLst>
                  <a:path w="3306075" h="191477" extrusionOk="0">
                    <a:moveTo>
                      <a:pt x="116486" y="66992"/>
                    </a:moveTo>
                    <a:lnTo>
                      <a:pt x="12742" y="138171"/>
                    </a:lnTo>
                    <a:cubicBezTo>
                      <a:pt x="-10923" y="154405"/>
                      <a:pt x="560" y="191478"/>
                      <a:pt x="29250" y="191478"/>
                    </a:cubicBezTo>
                    <a:lnTo>
                      <a:pt x="3276825" y="191478"/>
                    </a:lnTo>
                    <a:cubicBezTo>
                      <a:pt x="3305516" y="191478"/>
                      <a:pt x="3316998" y="154405"/>
                      <a:pt x="3293333" y="138171"/>
                    </a:cubicBezTo>
                    <a:lnTo>
                      <a:pt x="3189589" y="66992"/>
                    </a:lnTo>
                    <a:cubicBezTo>
                      <a:pt x="3125987" y="23356"/>
                      <a:pt x="3050674" y="0"/>
                      <a:pt x="2973553" y="0"/>
                    </a:cubicBezTo>
                    <a:lnTo>
                      <a:pt x="332523" y="0"/>
                    </a:lnTo>
                    <a:cubicBezTo>
                      <a:pt x="255401" y="-8"/>
                      <a:pt x="180088" y="23349"/>
                      <a:pt x="116486" y="669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5" name="Google Shape;645;p8"/>
            <p:cNvSpPr/>
            <p:nvPr/>
          </p:nvSpPr>
          <p:spPr>
            <a:xfrm>
              <a:off x="12212748" y="10332196"/>
              <a:ext cx="3932374" cy="136022"/>
            </a:xfrm>
            <a:custGeom>
              <a:avLst/>
              <a:gdLst/>
              <a:ahLst/>
              <a:cxnLst/>
              <a:rect l="l" t="t" r="r" b="b"/>
              <a:pathLst>
                <a:path w="3932374" h="136022" extrusionOk="0">
                  <a:moveTo>
                    <a:pt x="3796432" y="136022"/>
                  </a:moveTo>
                  <a:lnTo>
                    <a:pt x="135942" y="136022"/>
                  </a:lnTo>
                  <a:cubicBezTo>
                    <a:pt x="60865" y="136022"/>
                    <a:pt x="0" y="75121"/>
                    <a:pt x="0" y="0"/>
                  </a:cubicBezTo>
                  <a:lnTo>
                    <a:pt x="0" y="0"/>
                  </a:lnTo>
                  <a:lnTo>
                    <a:pt x="3932374" y="0"/>
                  </a:lnTo>
                  <a:lnTo>
                    <a:pt x="3932374" y="0"/>
                  </a:lnTo>
                  <a:cubicBezTo>
                    <a:pt x="3932374" y="75121"/>
                    <a:pt x="3871509" y="136022"/>
                    <a:pt x="3796432" y="1360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12791192" y="8134086"/>
              <a:ext cx="1421789" cy="1422636"/>
            </a:xfrm>
            <a:custGeom>
              <a:avLst/>
              <a:gdLst/>
              <a:ahLst/>
              <a:cxnLst/>
              <a:rect l="l" t="t" r="r" b="b"/>
              <a:pathLst>
                <a:path w="1421789" h="1422636" extrusionOk="0">
                  <a:moveTo>
                    <a:pt x="1421789" y="0"/>
                  </a:moveTo>
                  <a:lnTo>
                    <a:pt x="0" y="1422636"/>
                  </a:lnTo>
                  <a:lnTo>
                    <a:pt x="0" y="855056"/>
                  </a:lnTo>
                  <a:lnTo>
                    <a:pt x="8545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14285494" y="8604723"/>
              <a:ext cx="1284974" cy="1285944"/>
            </a:xfrm>
            <a:custGeom>
              <a:avLst/>
              <a:gdLst/>
              <a:ahLst/>
              <a:cxnLst/>
              <a:rect l="l" t="t" r="r" b="b"/>
              <a:pathLst>
                <a:path w="1284974" h="1285944" extrusionOk="0">
                  <a:moveTo>
                    <a:pt x="1284974" y="0"/>
                  </a:moveTo>
                  <a:lnTo>
                    <a:pt x="1284974" y="567580"/>
                  </a:lnTo>
                  <a:lnTo>
                    <a:pt x="567033" y="1285945"/>
                  </a:lnTo>
                  <a:lnTo>
                    <a:pt x="0" y="12859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12832804" y="8134086"/>
              <a:ext cx="2496176" cy="1756581"/>
            </a:xfrm>
            <a:custGeom>
              <a:avLst/>
              <a:gdLst/>
              <a:ahLst/>
              <a:cxnLst/>
              <a:rect l="l" t="t" r="r" b="b"/>
              <a:pathLst>
                <a:path w="2496176" h="1756581" extrusionOk="0">
                  <a:moveTo>
                    <a:pt x="2496177" y="0"/>
                  </a:moveTo>
                  <a:lnTo>
                    <a:pt x="740639" y="1756582"/>
                  </a:lnTo>
                  <a:lnTo>
                    <a:pt x="29005" y="1756582"/>
                  </a:lnTo>
                  <a:cubicBezTo>
                    <a:pt x="18702" y="1756582"/>
                    <a:pt x="8832" y="1754268"/>
                    <a:pt x="0" y="1750270"/>
                  </a:cubicBezTo>
                  <a:lnTo>
                    <a:pt x="1749238" y="0"/>
                  </a:lnTo>
                  <a:lnTo>
                    <a:pt x="24961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9" name="Google Shape;649;p8"/>
          <p:cNvSpPr txBox="1">
            <a:spLocks noGrp="1"/>
          </p:cNvSpPr>
          <p:nvPr>
            <p:ph type="title"/>
          </p:nvPr>
        </p:nvSpPr>
        <p:spPr>
          <a:xfrm>
            <a:off x="2157800" y="2563067"/>
            <a:ext cx="7876400" cy="226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Dosis"/>
              <a:buNone/>
              <a:defRPr sz="5333" b="1"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053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137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52" name="Google Shape;652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4106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7120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85800" y="948367"/>
            <a:ext cx="99112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Poppins Medium"/>
              <a:buNone/>
              <a:defRPr sz="7066" b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390005"/>
            <a:ext cx="12191915" cy="2472031"/>
            <a:chOff x="0" y="3292503"/>
            <a:chExt cx="9143936" cy="1854023"/>
          </a:xfrm>
        </p:grpSpPr>
        <p:sp>
          <p:nvSpPr>
            <p:cNvPr id="12" name="Google Shape;12;p2"/>
            <p:cNvSpPr/>
            <p:nvPr/>
          </p:nvSpPr>
          <p:spPr>
            <a:xfrm>
              <a:off x="3832136" y="3300626"/>
              <a:ext cx="5311800" cy="1845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3297673"/>
              <a:ext cx="3832200" cy="1845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2001204" y="3298050"/>
              <a:ext cx="1842900" cy="18480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3834740" y="3292319"/>
              <a:ext cx="1842900" cy="1847700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92576" y="3292503"/>
              <a:ext cx="1847400" cy="184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777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717400" y="3238000"/>
            <a:ext cx="5327600" cy="3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1pPr>
            <a:lvl2pPr lvl="1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0" y="4609179"/>
            <a:ext cx="12192000" cy="2262188"/>
            <a:chOff x="0" y="-7547"/>
            <a:chExt cx="24384000" cy="4524375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24384000" cy="4490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19910141" y="2365"/>
              <a:ext cx="4456774" cy="4476750"/>
            </a:xfrm>
            <a:custGeom>
              <a:avLst/>
              <a:gdLst/>
              <a:ahLst/>
              <a:cxnLst/>
              <a:rect l="l" t="t" r="r" b="b"/>
              <a:pathLst>
                <a:path w="6321665" h="6350000" extrusionOk="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rot="-5400000">
              <a:off x="15389447" y="-3927"/>
              <a:ext cx="4524375" cy="4517136"/>
            </a:xfrm>
            <a:custGeom>
              <a:avLst/>
              <a:gdLst/>
              <a:ahLst/>
              <a:cxnLst/>
              <a:rect l="l" t="t" r="r" b="b"/>
              <a:pathLst>
                <a:path w="6350000" h="6339840" extrusionOk="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4717400" y="681033"/>
            <a:ext cx="5697600" cy="221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Poppins Medium"/>
              <a:buNone/>
              <a:defRPr sz="50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4" name="Google Shape;24;p3"/>
          <p:cNvSpPr>
            <a:spLocks noGrp="1"/>
          </p:cNvSpPr>
          <p:nvPr>
            <p:ph type="pic" idx="2"/>
          </p:nvPr>
        </p:nvSpPr>
        <p:spPr>
          <a:xfrm>
            <a:off x="-27633" y="-9723"/>
            <a:ext cx="3951600" cy="6871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9264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>
            <a:spLocks noGrp="1"/>
          </p:cNvSpPr>
          <p:nvPr>
            <p:ph type="pic" idx="2"/>
          </p:nvPr>
        </p:nvSpPr>
        <p:spPr>
          <a:xfrm>
            <a:off x="-33" y="3916051"/>
            <a:ext cx="3048000" cy="29456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4"/>
          <p:cNvSpPr>
            <a:spLocks noGrp="1"/>
          </p:cNvSpPr>
          <p:nvPr>
            <p:ph type="pic" idx="3"/>
          </p:nvPr>
        </p:nvSpPr>
        <p:spPr>
          <a:xfrm>
            <a:off x="3048000" y="3916067"/>
            <a:ext cx="3048000" cy="29456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4"/>
          <p:cNvSpPr>
            <a:spLocks noGrp="1"/>
          </p:cNvSpPr>
          <p:nvPr>
            <p:ph type="pic" idx="4"/>
          </p:nvPr>
        </p:nvSpPr>
        <p:spPr>
          <a:xfrm>
            <a:off x="6096033" y="3916051"/>
            <a:ext cx="3048000" cy="29456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4"/>
          <p:cNvSpPr>
            <a:spLocks noGrp="1"/>
          </p:cNvSpPr>
          <p:nvPr>
            <p:ph type="pic" idx="5"/>
          </p:nvPr>
        </p:nvSpPr>
        <p:spPr>
          <a:xfrm>
            <a:off x="9144000" y="3912400"/>
            <a:ext cx="3048000" cy="29456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140400" y="1091400"/>
            <a:ext cx="9911200" cy="24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7">
                <a:solidFill>
                  <a:schemeClr val="lt1"/>
                </a:solidFill>
              </a:defRPr>
            </a:lvl1pPr>
            <a:lvl2pPr marL="1219170" lvl="1" indent="-42332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867">
                <a:solidFill>
                  <a:schemeClr val="lt1"/>
                </a:solidFill>
              </a:defRPr>
            </a:lvl2pPr>
            <a:lvl3pPr marL="1828754" lvl="2" indent="-42332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867">
                <a:solidFill>
                  <a:schemeClr val="lt1"/>
                </a:solidFill>
              </a:defRPr>
            </a:lvl3pPr>
            <a:lvl4pPr marL="2438339" lvl="3" indent="-42332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7">
                <a:solidFill>
                  <a:schemeClr val="lt1"/>
                </a:solidFill>
              </a:defRPr>
            </a:lvl4pPr>
            <a:lvl5pPr marL="3047924" lvl="4" indent="-42332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867">
                <a:solidFill>
                  <a:schemeClr val="lt1"/>
                </a:solidFill>
              </a:defRPr>
            </a:lvl5pPr>
            <a:lvl6pPr marL="3657509" lvl="5" indent="-42332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867">
                <a:solidFill>
                  <a:schemeClr val="lt1"/>
                </a:solidFill>
              </a:defRPr>
            </a:lvl6pPr>
            <a:lvl7pPr marL="4267093" lvl="6" indent="-42332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7">
                <a:solidFill>
                  <a:schemeClr val="lt1"/>
                </a:solidFill>
              </a:defRPr>
            </a:lvl7pPr>
            <a:lvl8pPr marL="4876678" lvl="7" indent="-423323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867">
                <a:solidFill>
                  <a:schemeClr val="lt1"/>
                </a:solidFill>
              </a:defRPr>
            </a:lvl8pPr>
            <a:lvl9pPr marL="5486263" lvl="8" indent="-423323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Clr>
                <a:schemeClr val="lt1"/>
              </a:buClr>
              <a:buSzPts val="1400"/>
              <a:buChar char="■"/>
              <a:defRPr sz="18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3272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>
            <a:spLocks noGrp="1"/>
          </p:cNvSpPr>
          <p:nvPr>
            <p:ph type="pic" idx="2"/>
          </p:nvPr>
        </p:nvSpPr>
        <p:spPr>
          <a:xfrm>
            <a:off x="7622137" y="0"/>
            <a:ext cx="4569600" cy="33956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1140400" y="3395667"/>
            <a:ext cx="5528800" cy="245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36" name="Google Shape;36;p5"/>
          <p:cNvGrpSpPr/>
          <p:nvPr/>
        </p:nvGrpSpPr>
        <p:grpSpPr>
          <a:xfrm>
            <a:off x="7622247" y="3395661"/>
            <a:ext cx="4570000" cy="3469200"/>
            <a:chOff x="5716685" y="2546746"/>
            <a:chExt cx="3427500" cy="2601900"/>
          </a:xfrm>
        </p:grpSpPr>
        <p:sp>
          <p:nvSpPr>
            <p:cNvPr id="37" name="Google Shape;37;p5"/>
            <p:cNvSpPr/>
            <p:nvPr/>
          </p:nvSpPr>
          <p:spPr>
            <a:xfrm>
              <a:off x="5716685" y="2546746"/>
              <a:ext cx="3427500" cy="26019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6431439" y="2848726"/>
              <a:ext cx="1998000" cy="199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4844800" cy="209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60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140367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420796" y="1805267"/>
            <a:ext cx="46308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3506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Font typeface="Poppins Medium"/>
              <a:buNone/>
              <a:defRPr sz="50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8" name="Google Shape;48;p7"/>
          <p:cNvCxnSpPr/>
          <p:nvPr/>
        </p:nvCxnSpPr>
        <p:spPr>
          <a:xfrm rot="-5400000">
            <a:off x="2831267" y="4842701"/>
            <a:ext cx="2924800" cy="0"/>
          </a:xfrm>
          <a:prstGeom prst="straightConnector1">
            <a:avLst/>
          </a:prstGeom>
          <a:noFill/>
          <a:ln w="9525" cap="flat" cmpd="sng">
            <a:solidFill>
              <a:schemeClr val="dk1">
                <a:alpha val="298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" name="Google Shape;49;p7"/>
          <p:cNvCxnSpPr/>
          <p:nvPr/>
        </p:nvCxnSpPr>
        <p:spPr>
          <a:xfrm rot="-5400000">
            <a:off x="6435933" y="4842701"/>
            <a:ext cx="2924800" cy="0"/>
          </a:xfrm>
          <a:prstGeom prst="straightConnector1">
            <a:avLst/>
          </a:prstGeom>
          <a:noFill/>
          <a:ln w="9525" cap="flat" cmpd="sng">
            <a:solidFill>
              <a:schemeClr val="dk1">
                <a:alpha val="298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p7"/>
          <p:cNvSpPr/>
          <p:nvPr/>
        </p:nvSpPr>
        <p:spPr>
          <a:xfrm>
            <a:off x="4179185" y="4595479"/>
            <a:ext cx="235200" cy="23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"/>
          <p:cNvSpPr/>
          <p:nvPr/>
        </p:nvSpPr>
        <p:spPr>
          <a:xfrm>
            <a:off x="7790219" y="4595479"/>
            <a:ext cx="235200" cy="2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1095867" y="33802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1pPr>
            <a:lvl2pPr marL="1219170" lvl="1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2pPr>
            <a:lvl3pPr marL="1828754" lvl="2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■"/>
              <a:defRPr sz="1467"/>
            </a:lvl3pPr>
            <a:lvl4pPr marL="2438339" lvl="3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●"/>
              <a:defRPr sz="1467"/>
            </a:lvl4pPr>
            <a:lvl5pPr marL="3047924" lvl="4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5pPr>
            <a:lvl6pPr marL="3657509" lvl="5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■"/>
              <a:defRPr sz="1467"/>
            </a:lvl6pPr>
            <a:lvl7pPr marL="4267093" lvl="6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●"/>
              <a:defRPr sz="1467"/>
            </a:lvl7pPr>
            <a:lvl8pPr marL="4876678" lvl="7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8pPr>
            <a:lvl9pPr marL="5486263" lvl="8" indent="-397923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2"/>
          </p:nvPr>
        </p:nvSpPr>
        <p:spPr>
          <a:xfrm>
            <a:off x="4507728" y="33802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1pPr>
            <a:lvl2pPr marL="1219170" lvl="1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2pPr>
            <a:lvl3pPr marL="1828754" lvl="2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■"/>
              <a:defRPr sz="1467"/>
            </a:lvl3pPr>
            <a:lvl4pPr marL="2438339" lvl="3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●"/>
              <a:defRPr sz="1467"/>
            </a:lvl4pPr>
            <a:lvl5pPr marL="3047924" lvl="4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5pPr>
            <a:lvl6pPr marL="3657509" lvl="5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■"/>
              <a:defRPr sz="1467"/>
            </a:lvl6pPr>
            <a:lvl7pPr marL="4267093" lvl="6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●"/>
              <a:defRPr sz="1467"/>
            </a:lvl7pPr>
            <a:lvl8pPr marL="4876678" lvl="7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8pPr>
            <a:lvl9pPr marL="5486263" lvl="8" indent="-397923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3"/>
          </p:nvPr>
        </p:nvSpPr>
        <p:spPr>
          <a:xfrm>
            <a:off x="7919588" y="33802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1pPr>
            <a:lvl2pPr marL="1219170" lvl="1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2pPr>
            <a:lvl3pPr marL="1828754" lvl="2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■"/>
              <a:defRPr sz="1467"/>
            </a:lvl3pPr>
            <a:lvl4pPr marL="2438339" lvl="3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●"/>
              <a:defRPr sz="1467"/>
            </a:lvl4pPr>
            <a:lvl5pPr marL="3047924" lvl="4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5pPr>
            <a:lvl6pPr marL="3657509" lvl="5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■"/>
              <a:defRPr sz="1467"/>
            </a:lvl6pPr>
            <a:lvl7pPr marL="4267093" lvl="6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●"/>
              <a:defRPr sz="1467"/>
            </a:lvl7pPr>
            <a:lvl8pPr marL="4876678" lvl="7" indent="-39792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100"/>
              <a:buChar char="○"/>
              <a:defRPr sz="1467"/>
            </a:lvl8pPr>
            <a:lvl9pPr marL="5486263" lvl="8" indent="-397923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9381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7" name="Google Shape;57;p8"/>
          <p:cNvGrpSpPr/>
          <p:nvPr/>
        </p:nvGrpSpPr>
        <p:grpSpPr>
          <a:xfrm>
            <a:off x="6096000" y="1"/>
            <a:ext cx="6096035" cy="6858000"/>
            <a:chOff x="4572000" y="1"/>
            <a:chExt cx="4572026" cy="5143500"/>
          </a:xfrm>
        </p:grpSpPr>
        <p:sp>
          <p:nvSpPr>
            <p:cNvPr id="58" name="Google Shape;58;p8"/>
            <p:cNvSpPr/>
            <p:nvPr/>
          </p:nvSpPr>
          <p:spPr>
            <a:xfrm>
              <a:off x="4572000" y="1"/>
              <a:ext cx="4572000" cy="5143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>
              <a:off x="5117456" y="571975"/>
              <a:ext cx="1905000" cy="1905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rot="-5400000">
              <a:off x="7301126" y="3300600"/>
              <a:ext cx="1842900" cy="1842900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685800" y="1120467"/>
            <a:ext cx="4948400" cy="465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4943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0545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1B274E9-0D9A-4D87-A7C6-10CD81864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2843" y="1742234"/>
            <a:ext cx="6429260" cy="132556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tr-TR" dirty="0"/>
              <a:t>Çalışmanızın Başlığını Buraya Yazınız</a:t>
            </a:r>
          </a:p>
        </p:txBody>
      </p:sp>
    </p:spTree>
    <p:extLst>
      <p:ext uri="{BB962C8B-B14F-4D97-AF65-F5344CB8AC3E}">
        <p14:creationId xmlns:p14="http://schemas.microsoft.com/office/powerpoint/2010/main" val="3162322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45141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24905">
            <a:off x="9860003" y="4444205"/>
            <a:ext cx="2044083" cy="1470899"/>
          </a:xfrm>
          <a:custGeom>
            <a:avLst/>
            <a:gdLst/>
            <a:ahLst/>
            <a:cxnLst/>
            <a:rect l="l" t="t" r="r" b="b"/>
            <a:pathLst>
              <a:path w="3052986" h="2200086" extrusionOk="0">
                <a:moveTo>
                  <a:pt x="1244237" y="1820576"/>
                </a:moveTo>
                <a:cubicBezTo>
                  <a:pt x="1210588" y="1820576"/>
                  <a:pt x="1188858" y="1823247"/>
                  <a:pt x="1167949" y="1820165"/>
                </a:cubicBezTo>
                <a:cubicBezTo>
                  <a:pt x="1074863" y="1806397"/>
                  <a:pt x="980236" y="1797921"/>
                  <a:pt x="889718" y="1773930"/>
                </a:cubicBezTo>
                <a:cubicBezTo>
                  <a:pt x="812968" y="1753690"/>
                  <a:pt x="735602" y="1750813"/>
                  <a:pt x="658543" y="1739100"/>
                </a:cubicBezTo>
                <a:cubicBezTo>
                  <a:pt x="617703" y="1732884"/>
                  <a:pt x="577992" y="1719424"/>
                  <a:pt x="537305" y="1711719"/>
                </a:cubicBezTo>
                <a:cubicBezTo>
                  <a:pt x="461994" y="1697540"/>
                  <a:pt x="384884" y="1690553"/>
                  <a:pt x="311268" y="1670261"/>
                </a:cubicBezTo>
                <a:cubicBezTo>
                  <a:pt x="253526" y="1654336"/>
                  <a:pt x="193112" y="1666306"/>
                  <a:pt x="136346" y="1641647"/>
                </a:cubicBezTo>
                <a:cubicBezTo>
                  <a:pt x="111430" y="1630808"/>
                  <a:pt x="78706" y="1638770"/>
                  <a:pt x="49784" y="1635842"/>
                </a:cubicBezTo>
                <a:cubicBezTo>
                  <a:pt x="16084" y="1632503"/>
                  <a:pt x="10279" y="1604197"/>
                  <a:pt x="2727" y="1578100"/>
                </a:cubicBezTo>
                <a:cubicBezTo>
                  <a:pt x="-3438" y="1556421"/>
                  <a:pt x="56" y="1537516"/>
                  <a:pt x="21427" y="1527036"/>
                </a:cubicBezTo>
                <a:cubicBezTo>
                  <a:pt x="32088" y="1521814"/>
                  <a:pt x="43881" y="1519325"/>
                  <a:pt x="55743" y="1519792"/>
                </a:cubicBezTo>
                <a:cubicBezTo>
                  <a:pt x="101516" y="1522566"/>
                  <a:pt x="146826" y="1532430"/>
                  <a:pt x="193266" y="1521436"/>
                </a:cubicBezTo>
                <a:cubicBezTo>
                  <a:pt x="206007" y="1518405"/>
                  <a:pt x="221829" y="1525906"/>
                  <a:pt x="235597" y="1530478"/>
                </a:cubicBezTo>
                <a:cubicBezTo>
                  <a:pt x="252652" y="1536129"/>
                  <a:pt x="268218" y="1547739"/>
                  <a:pt x="286969" y="1532995"/>
                </a:cubicBezTo>
                <a:cubicBezTo>
                  <a:pt x="291592" y="1529399"/>
                  <a:pt x="301302" y="1530786"/>
                  <a:pt x="308288" y="1531916"/>
                </a:cubicBezTo>
                <a:cubicBezTo>
                  <a:pt x="372093" y="1542550"/>
                  <a:pt x="435948" y="1552465"/>
                  <a:pt x="499393" y="1565103"/>
                </a:cubicBezTo>
                <a:cubicBezTo>
                  <a:pt x="519941" y="1569110"/>
                  <a:pt x="539257" y="1580514"/>
                  <a:pt x="559652" y="1586730"/>
                </a:cubicBezTo>
                <a:cubicBezTo>
                  <a:pt x="574495" y="1591010"/>
                  <a:pt x="589723" y="1593815"/>
                  <a:pt x="605116" y="1595104"/>
                </a:cubicBezTo>
                <a:cubicBezTo>
                  <a:pt x="625665" y="1597107"/>
                  <a:pt x="646985" y="1596388"/>
                  <a:pt x="667790" y="1598597"/>
                </a:cubicBezTo>
                <a:cubicBezTo>
                  <a:pt x="723478" y="1604505"/>
                  <a:pt x="776648" y="1622434"/>
                  <a:pt x="832592" y="1630088"/>
                </a:cubicBezTo>
                <a:cubicBezTo>
                  <a:pt x="911962" y="1640979"/>
                  <a:pt x="995647" y="1634609"/>
                  <a:pt x="1070394" y="1672830"/>
                </a:cubicBezTo>
                <a:cubicBezTo>
                  <a:pt x="1100806" y="1660038"/>
                  <a:pt x="1129215" y="1676477"/>
                  <a:pt x="1158394" y="1679765"/>
                </a:cubicBezTo>
                <a:cubicBezTo>
                  <a:pt x="1181049" y="1682334"/>
                  <a:pt x="1202882" y="1691324"/>
                  <a:pt x="1225178" y="1696461"/>
                </a:cubicBezTo>
                <a:cubicBezTo>
                  <a:pt x="1233553" y="1697937"/>
                  <a:pt x="1242088" y="1698282"/>
                  <a:pt x="1250556" y="1697489"/>
                </a:cubicBezTo>
                <a:cubicBezTo>
                  <a:pt x="1265967" y="1696666"/>
                  <a:pt x="1284153" y="1689474"/>
                  <a:pt x="1296790" y="1694920"/>
                </a:cubicBezTo>
                <a:cubicBezTo>
                  <a:pt x="1343385" y="1714801"/>
                  <a:pt x="1395682" y="1708174"/>
                  <a:pt x="1441968" y="1729956"/>
                </a:cubicBezTo>
                <a:cubicBezTo>
                  <a:pt x="1456301" y="1736737"/>
                  <a:pt x="1477261" y="1728209"/>
                  <a:pt x="1493340" y="1733295"/>
                </a:cubicBezTo>
                <a:cubicBezTo>
                  <a:pt x="1520362" y="1741977"/>
                  <a:pt x="1544712" y="1760522"/>
                  <a:pt x="1572145" y="1766224"/>
                </a:cubicBezTo>
                <a:cubicBezTo>
                  <a:pt x="1599578" y="1771927"/>
                  <a:pt x="1629784" y="1762937"/>
                  <a:pt x="1657474" y="1767817"/>
                </a:cubicBezTo>
                <a:cubicBezTo>
                  <a:pt x="1687475" y="1772954"/>
                  <a:pt x="1715781" y="1787801"/>
                  <a:pt x="1745320" y="1796791"/>
                </a:cubicBezTo>
                <a:cubicBezTo>
                  <a:pt x="1764379" y="1802596"/>
                  <a:pt x="1784312" y="1805473"/>
                  <a:pt x="1803782" y="1809788"/>
                </a:cubicBezTo>
                <a:cubicBezTo>
                  <a:pt x="1833321" y="1816312"/>
                  <a:pt x="1862860" y="1822682"/>
                  <a:pt x="1892245" y="1829720"/>
                </a:cubicBezTo>
                <a:cubicBezTo>
                  <a:pt x="1898974" y="1831364"/>
                  <a:pt x="1908940" y="1839584"/>
                  <a:pt x="1910944" y="1837786"/>
                </a:cubicBezTo>
                <a:cubicBezTo>
                  <a:pt x="1939455" y="1811586"/>
                  <a:pt x="1966580" y="1837169"/>
                  <a:pt x="1993859" y="1839430"/>
                </a:cubicBezTo>
                <a:cubicBezTo>
                  <a:pt x="2026172" y="1842101"/>
                  <a:pt x="2058177" y="1848060"/>
                  <a:pt x="2090284" y="1852889"/>
                </a:cubicBezTo>
                <a:cubicBezTo>
                  <a:pt x="2164774" y="1864157"/>
                  <a:pt x="2239280" y="1875493"/>
                  <a:pt x="2313804" y="1886897"/>
                </a:cubicBezTo>
                <a:cubicBezTo>
                  <a:pt x="2319249" y="1887719"/>
                  <a:pt x="2327109" y="1886435"/>
                  <a:pt x="2329678" y="1889517"/>
                </a:cubicBezTo>
                <a:cubicBezTo>
                  <a:pt x="2355056" y="1920341"/>
                  <a:pt x="2399184" y="1898610"/>
                  <a:pt x="2426104" y="1924759"/>
                </a:cubicBezTo>
                <a:cubicBezTo>
                  <a:pt x="2430616" y="1928096"/>
                  <a:pt x="2436279" y="1929484"/>
                  <a:pt x="2441823" y="1928612"/>
                </a:cubicBezTo>
                <a:cubicBezTo>
                  <a:pt x="2497151" y="1920289"/>
                  <a:pt x="2548215" y="1945102"/>
                  <a:pt x="2601591" y="1951678"/>
                </a:cubicBezTo>
                <a:cubicBezTo>
                  <a:pt x="2647055" y="1957277"/>
                  <a:pt x="2698170" y="1956815"/>
                  <a:pt x="2737778" y="1975514"/>
                </a:cubicBezTo>
                <a:cubicBezTo>
                  <a:pt x="2788482" y="1999556"/>
                  <a:pt x="2845916" y="1995138"/>
                  <a:pt x="2893949" y="2025345"/>
                </a:cubicBezTo>
                <a:cubicBezTo>
                  <a:pt x="2912289" y="2036853"/>
                  <a:pt x="2939670" y="2032897"/>
                  <a:pt x="2961606" y="2040038"/>
                </a:cubicBezTo>
                <a:cubicBezTo>
                  <a:pt x="2989912" y="2049233"/>
                  <a:pt x="3022174" y="2053908"/>
                  <a:pt x="3016061" y="2100451"/>
                </a:cubicBezTo>
                <a:cubicBezTo>
                  <a:pt x="3013800" y="2117507"/>
                  <a:pt x="3037329" y="2137182"/>
                  <a:pt x="3046525" y="2156961"/>
                </a:cubicBezTo>
                <a:cubicBezTo>
                  <a:pt x="3051302" y="2167235"/>
                  <a:pt x="3055771" y="2183880"/>
                  <a:pt x="3050840" y="2190455"/>
                </a:cubicBezTo>
                <a:cubicBezTo>
                  <a:pt x="3045240" y="2197904"/>
                  <a:pt x="3027928" y="2201757"/>
                  <a:pt x="3017448" y="2199394"/>
                </a:cubicBezTo>
                <a:cubicBezTo>
                  <a:pt x="2964175" y="2187578"/>
                  <a:pt x="2911467" y="2172937"/>
                  <a:pt x="2858194" y="2159837"/>
                </a:cubicBezTo>
                <a:cubicBezTo>
                  <a:pt x="2829888" y="2152799"/>
                  <a:pt x="2801377" y="2146583"/>
                  <a:pt x="2772865" y="2140573"/>
                </a:cubicBezTo>
                <a:cubicBezTo>
                  <a:pt x="2691595" y="2123449"/>
                  <a:pt x="2610307" y="2106325"/>
                  <a:pt x="2529002" y="2089201"/>
                </a:cubicBezTo>
                <a:cubicBezTo>
                  <a:pt x="2425898" y="2067727"/>
                  <a:pt x="2323000" y="2045380"/>
                  <a:pt x="2219639" y="2025345"/>
                </a:cubicBezTo>
                <a:cubicBezTo>
                  <a:pt x="2133950" y="2008752"/>
                  <a:pt x="2046258" y="2000378"/>
                  <a:pt x="1962059" y="1978442"/>
                </a:cubicBezTo>
                <a:cubicBezTo>
                  <a:pt x="1857260" y="1951164"/>
                  <a:pt x="1747786" y="1948082"/>
                  <a:pt x="1645042" y="1912378"/>
                </a:cubicBezTo>
                <a:cubicBezTo>
                  <a:pt x="1626699" y="1905111"/>
                  <a:pt x="1607992" y="1898801"/>
                  <a:pt x="1588995" y="1893473"/>
                </a:cubicBezTo>
                <a:cubicBezTo>
                  <a:pt x="1564850" y="1887822"/>
                  <a:pt x="1540037" y="1885254"/>
                  <a:pt x="1515584" y="1880990"/>
                </a:cubicBezTo>
                <a:cubicBezTo>
                  <a:pt x="1447876" y="1869174"/>
                  <a:pt x="1380116" y="1857718"/>
                  <a:pt x="1312613" y="1845029"/>
                </a:cubicBezTo>
                <a:cubicBezTo>
                  <a:pt x="1294941" y="1841690"/>
                  <a:pt x="1278040" y="1834292"/>
                  <a:pt x="1260984" y="1828179"/>
                </a:cubicBezTo>
                <a:cubicBezTo>
                  <a:pt x="1255226" y="1826050"/>
                  <a:pt x="1249629" y="1823509"/>
                  <a:pt x="1244237" y="1820576"/>
                </a:cubicBezTo>
                <a:close/>
                <a:moveTo>
                  <a:pt x="2324078" y="869216"/>
                </a:moveTo>
                <a:cubicBezTo>
                  <a:pt x="2311287" y="827091"/>
                  <a:pt x="2302297" y="820926"/>
                  <a:pt x="2261661" y="829403"/>
                </a:cubicBezTo>
                <a:cubicBezTo>
                  <a:pt x="2253306" y="830563"/>
                  <a:pt x="2244870" y="831027"/>
                  <a:pt x="2236438" y="830790"/>
                </a:cubicBezTo>
                <a:cubicBezTo>
                  <a:pt x="2188148" y="832434"/>
                  <a:pt x="2139704" y="832947"/>
                  <a:pt x="2091466" y="835927"/>
                </a:cubicBezTo>
                <a:cubicBezTo>
                  <a:pt x="2054221" y="838341"/>
                  <a:pt x="2017233" y="844455"/>
                  <a:pt x="1980039" y="848051"/>
                </a:cubicBezTo>
                <a:cubicBezTo>
                  <a:pt x="1885772" y="857092"/>
                  <a:pt x="1791350" y="864490"/>
                  <a:pt x="1697493" y="874816"/>
                </a:cubicBezTo>
                <a:cubicBezTo>
                  <a:pt x="1621668" y="883086"/>
                  <a:pt x="1546356" y="895673"/>
                  <a:pt x="1470582" y="904252"/>
                </a:cubicBezTo>
                <a:cubicBezTo>
                  <a:pt x="1445667" y="907026"/>
                  <a:pt x="1419210" y="898498"/>
                  <a:pt x="1394860" y="903327"/>
                </a:cubicBezTo>
                <a:cubicBezTo>
                  <a:pt x="1335320" y="915143"/>
                  <a:pt x="1274855" y="914218"/>
                  <a:pt x="1215057" y="919766"/>
                </a:cubicBezTo>
                <a:cubicBezTo>
                  <a:pt x="1133941" y="927318"/>
                  <a:pt x="1051797" y="922694"/>
                  <a:pt x="970269" y="926856"/>
                </a:cubicBezTo>
                <a:cubicBezTo>
                  <a:pt x="899427" y="930503"/>
                  <a:pt x="828739" y="937644"/>
                  <a:pt x="758308" y="945966"/>
                </a:cubicBezTo>
                <a:cubicBezTo>
                  <a:pt x="709864" y="951668"/>
                  <a:pt x="661985" y="962354"/>
                  <a:pt x="613747" y="969905"/>
                </a:cubicBezTo>
                <a:cubicBezTo>
                  <a:pt x="600339" y="971960"/>
                  <a:pt x="585852" y="968313"/>
                  <a:pt x="572649" y="971292"/>
                </a:cubicBezTo>
                <a:cubicBezTo>
                  <a:pt x="510592" y="985420"/>
                  <a:pt x="449356" y="1004119"/>
                  <a:pt x="384627" y="1002424"/>
                </a:cubicBezTo>
                <a:cubicBezTo>
                  <a:pt x="371936" y="1002450"/>
                  <a:pt x="359306" y="1004178"/>
                  <a:pt x="347074" y="1007561"/>
                </a:cubicBezTo>
                <a:cubicBezTo>
                  <a:pt x="285428" y="1022665"/>
                  <a:pt x="224090" y="1038384"/>
                  <a:pt x="162648" y="1053796"/>
                </a:cubicBezTo>
                <a:cubicBezTo>
                  <a:pt x="104136" y="1068745"/>
                  <a:pt x="96533" y="1078198"/>
                  <a:pt x="93142" y="1138714"/>
                </a:cubicBezTo>
                <a:cubicBezTo>
                  <a:pt x="90676" y="1183151"/>
                  <a:pt x="115848" y="1205190"/>
                  <a:pt x="158590" y="1195686"/>
                </a:cubicBezTo>
                <a:cubicBezTo>
                  <a:pt x="165782" y="1194093"/>
                  <a:pt x="172461" y="1190549"/>
                  <a:pt x="179653" y="1189059"/>
                </a:cubicBezTo>
                <a:cubicBezTo>
                  <a:pt x="218850" y="1180582"/>
                  <a:pt x="257944" y="1171233"/>
                  <a:pt x="297449" y="1164554"/>
                </a:cubicBezTo>
                <a:cubicBezTo>
                  <a:pt x="346150" y="1156283"/>
                  <a:pt x="395364" y="1151095"/>
                  <a:pt x="444116" y="1143132"/>
                </a:cubicBezTo>
                <a:cubicBezTo>
                  <a:pt x="535404" y="1128183"/>
                  <a:pt x="626128" y="1108867"/>
                  <a:pt x="717878" y="1097565"/>
                </a:cubicBezTo>
                <a:cubicBezTo>
                  <a:pt x="824989" y="1084414"/>
                  <a:pt x="932973" y="1077787"/>
                  <a:pt x="1040546" y="1068643"/>
                </a:cubicBezTo>
                <a:cubicBezTo>
                  <a:pt x="1093306" y="1064122"/>
                  <a:pt x="1146065" y="1059447"/>
                  <a:pt x="1198875" y="1056211"/>
                </a:cubicBezTo>
                <a:cubicBezTo>
                  <a:pt x="1300695" y="1049892"/>
                  <a:pt x="1402617" y="1045320"/>
                  <a:pt x="1504385" y="1038538"/>
                </a:cubicBezTo>
                <a:cubicBezTo>
                  <a:pt x="1584217" y="1033401"/>
                  <a:pt x="1664050" y="1027134"/>
                  <a:pt x="1743574" y="1018709"/>
                </a:cubicBezTo>
                <a:cubicBezTo>
                  <a:pt x="1810614" y="1011568"/>
                  <a:pt x="1877141" y="1000574"/>
                  <a:pt x="1943925" y="991379"/>
                </a:cubicBezTo>
                <a:cubicBezTo>
                  <a:pt x="1985588" y="985574"/>
                  <a:pt x="2027148" y="978176"/>
                  <a:pt x="2069016" y="974580"/>
                </a:cubicBezTo>
                <a:cubicBezTo>
                  <a:pt x="2125217" y="969803"/>
                  <a:pt x="2181778" y="968570"/>
                  <a:pt x="2238082" y="964614"/>
                </a:cubicBezTo>
                <a:cubicBezTo>
                  <a:pt x="2273169" y="962200"/>
                  <a:pt x="2308050" y="957627"/>
                  <a:pt x="2354748" y="952850"/>
                </a:cubicBezTo>
                <a:cubicBezTo>
                  <a:pt x="2341185" y="916376"/>
                  <a:pt x="2331322" y="893155"/>
                  <a:pt x="2324078" y="869216"/>
                </a:cubicBezTo>
                <a:close/>
                <a:moveTo>
                  <a:pt x="1998379" y="32159"/>
                </a:moveTo>
                <a:cubicBezTo>
                  <a:pt x="1868511" y="73257"/>
                  <a:pt x="1739002" y="115793"/>
                  <a:pt x="1609236" y="157301"/>
                </a:cubicBezTo>
                <a:cubicBezTo>
                  <a:pt x="1573583" y="168757"/>
                  <a:pt x="1537571" y="179135"/>
                  <a:pt x="1501611" y="189409"/>
                </a:cubicBezTo>
                <a:cubicBezTo>
                  <a:pt x="1465651" y="199683"/>
                  <a:pt x="1430153" y="208160"/>
                  <a:pt x="1394963" y="219102"/>
                </a:cubicBezTo>
                <a:cubicBezTo>
                  <a:pt x="1357718" y="230712"/>
                  <a:pt x="1326740" y="257837"/>
                  <a:pt x="1282715" y="254600"/>
                </a:cubicBezTo>
                <a:cubicBezTo>
                  <a:pt x="1261549" y="253008"/>
                  <a:pt x="1239459" y="272478"/>
                  <a:pt x="1216958" y="279875"/>
                </a:cubicBezTo>
                <a:cubicBezTo>
                  <a:pt x="1124488" y="310339"/>
                  <a:pt x="1029604" y="332788"/>
                  <a:pt x="942528" y="377893"/>
                </a:cubicBezTo>
                <a:cubicBezTo>
                  <a:pt x="939292" y="379537"/>
                  <a:pt x="935234" y="382157"/>
                  <a:pt x="932254" y="381489"/>
                </a:cubicBezTo>
                <a:cubicBezTo>
                  <a:pt x="892697" y="372345"/>
                  <a:pt x="865059" y="398802"/>
                  <a:pt x="832027" y="411285"/>
                </a:cubicBezTo>
                <a:cubicBezTo>
                  <a:pt x="799919" y="423358"/>
                  <a:pt x="773360" y="455979"/>
                  <a:pt x="731646" y="443393"/>
                </a:cubicBezTo>
                <a:cubicBezTo>
                  <a:pt x="720704" y="440105"/>
                  <a:pt x="704984" y="449866"/>
                  <a:pt x="692244" y="455414"/>
                </a:cubicBezTo>
                <a:cubicBezTo>
                  <a:pt x="617240" y="488086"/>
                  <a:pt x="545730" y="528619"/>
                  <a:pt x="466206" y="551480"/>
                </a:cubicBezTo>
                <a:cubicBezTo>
                  <a:pt x="422951" y="563963"/>
                  <a:pt x="375534" y="575059"/>
                  <a:pt x="340756" y="601105"/>
                </a:cubicBezTo>
                <a:cubicBezTo>
                  <a:pt x="293545" y="636500"/>
                  <a:pt x="238011" y="649292"/>
                  <a:pt x="188026" y="676673"/>
                </a:cubicBezTo>
                <a:cubicBezTo>
                  <a:pt x="145696" y="700048"/>
                  <a:pt x="132339" y="720186"/>
                  <a:pt x="149497" y="766934"/>
                </a:cubicBezTo>
                <a:cubicBezTo>
                  <a:pt x="163676" y="805566"/>
                  <a:pt x="196605" y="820104"/>
                  <a:pt x="236316" y="804487"/>
                </a:cubicBezTo>
                <a:cubicBezTo>
                  <a:pt x="282294" y="786353"/>
                  <a:pt x="327656" y="766523"/>
                  <a:pt x="373993" y="749314"/>
                </a:cubicBezTo>
                <a:cubicBezTo>
                  <a:pt x="500574" y="702359"/>
                  <a:pt x="627617" y="656844"/>
                  <a:pt x="754147" y="609890"/>
                </a:cubicBezTo>
                <a:cubicBezTo>
                  <a:pt x="792984" y="595557"/>
                  <a:pt x="831205" y="579066"/>
                  <a:pt x="869734" y="564477"/>
                </a:cubicBezTo>
                <a:cubicBezTo>
                  <a:pt x="934155" y="540435"/>
                  <a:pt x="999089" y="517677"/>
                  <a:pt x="1063458" y="493635"/>
                </a:cubicBezTo>
                <a:cubicBezTo>
                  <a:pt x="1131835" y="467948"/>
                  <a:pt x="1199081" y="439540"/>
                  <a:pt x="1268176" y="416268"/>
                </a:cubicBezTo>
                <a:cubicBezTo>
                  <a:pt x="1326381" y="396695"/>
                  <a:pt x="1386846" y="383955"/>
                  <a:pt x="1445615" y="366026"/>
                </a:cubicBezTo>
                <a:cubicBezTo>
                  <a:pt x="1495703" y="350615"/>
                  <a:pt x="1544301" y="330631"/>
                  <a:pt x="1594595" y="315630"/>
                </a:cubicBezTo>
                <a:cubicBezTo>
                  <a:pt x="1724309" y="276896"/>
                  <a:pt x="1854794" y="240730"/>
                  <a:pt x="1984406" y="201584"/>
                </a:cubicBezTo>
                <a:cubicBezTo>
                  <a:pt x="2042046" y="184169"/>
                  <a:pt x="2098247" y="162028"/>
                  <a:pt x="2157633" y="141171"/>
                </a:cubicBezTo>
                <a:lnTo>
                  <a:pt x="2112426" y="0"/>
                </a:lnTo>
                <a:cubicBezTo>
                  <a:pt x="2078006" y="9607"/>
                  <a:pt x="2037730" y="19624"/>
                  <a:pt x="1998379" y="321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9770043">
            <a:off x="600352" y="795393"/>
            <a:ext cx="2034357" cy="1466027"/>
          </a:xfrm>
          <a:custGeom>
            <a:avLst/>
            <a:gdLst/>
            <a:ahLst/>
            <a:cxnLst/>
            <a:rect l="l" t="t" r="r" b="b"/>
            <a:pathLst>
              <a:path w="3052986" h="2200086" extrusionOk="0">
                <a:moveTo>
                  <a:pt x="1244237" y="1820576"/>
                </a:moveTo>
                <a:cubicBezTo>
                  <a:pt x="1210588" y="1820576"/>
                  <a:pt x="1188858" y="1823247"/>
                  <a:pt x="1167949" y="1820165"/>
                </a:cubicBezTo>
                <a:cubicBezTo>
                  <a:pt x="1074863" y="1806397"/>
                  <a:pt x="980236" y="1797921"/>
                  <a:pt x="889718" y="1773930"/>
                </a:cubicBezTo>
                <a:cubicBezTo>
                  <a:pt x="812968" y="1753690"/>
                  <a:pt x="735602" y="1750813"/>
                  <a:pt x="658543" y="1739100"/>
                </a:cubicBezTo>
                <a:cubicBezTo>
                  <a:pt x="617703" y="1732884"/>
                  <a:pt x="577992" y="1719424"/>
                  <a:pt x="537305" y="1711719"/>
                </a:cubicBezTo>
                <a:cubicBezTo>
                  <a:pt x="461994" y="1697540"/>
                  <a:pt x="384884" y="1690553"/>
                  <a:pt x="311268" y="1670261"/>
                </a:cubicBezTo>
                <a:cubicBezTo>
                  <a:pt x="253526" y="1654336"/>
                  <a:pt x="193112" y="1666306"/>
                  <a:pt x="136346" y="1641647"/>
                </a:cubicBezTo>
                <a:cubicBezTo>
                  <a:pt x="111430" y="1630808"/>
                  <a:pt x="78706" y="1638770"/>
                  <a:pt x="49784" y="1635842"/>
                </a:cubicBezTo>
                <a:cubicBezTo>
                  <a:pt x="16084" y="1632503"/>
                  <a:pt x="10279" y="1604197"/>
                  <a:pt x="2727" y="1578100"/>
                </a:cubicBezTo>
                <a:cubicBezTo>
                  <a:pt x="-3438" y="1556421"/>
                  <a:pt x="56" y="1537516"/>
                  <a:pt x="21427" y="1527036"/>
                </a:cubicBezTo>
                <a:cubicBezTo>
                  <a:pt x="32088" y="1521814"/>
                  <a:pt x="43881" y="1519325"/>
                  <a:pt x="55743" y="1519792"/>
                </a:cubicBezTo>
                <a:cubicBezTo>
                  <a:pt x="101516" y="1522566"/>
                  <a:pt x="146826" y="1532430"/>
                  <a:pt x="193266" y="1521436"/>
                </a:cubicBezTo>
                <a:cubicBezTo>
                  <a:pt x="206007" y="1518405"/>
                  <a:pt x="221829" y="1525906"/>
                  <a:pt x="235597" y="1530478"/>
                </a:cubicBezTo>
                <a:cubicBezTo>
                  <a:pt x="252652" y="1536129"/>
                  <a:pt x="268218" y="1547739"/>
                  <a:pt x="286969" y="1532995"/>
                </a:cubicBezTo>
                <a:cubicBezTo>
                  <a:pt x="291592" y="1529399"/>
                  <a:pt x="301302" y="1530786"/>
                  <a:pt x="308288" y="1531916"/>
                </a:cubicBezTo>
                <a:cubicBezTo>
                  <a:pt x="372093" y="1542550"/>
                  <a:pt x="435948" y="1552465"/>
                  <a:pt x="499393" y="1565103"/>
                </a:cubicBezTo>
                <a:cubicBezTo>
                  <a:pt x="519941" y="1569110"/>
                  <a:pt x="539257" y="1580514"/>
                  <a:pt x="559652" y="1586730"/>
                </a:cubicBezTo>
                <a:cubicBezTo>
                  <a:pt x="574495" y="1591010"/>
                  <a:pt x="589723" y="1593815"/>
                  <a:pt x="605116" y="1595104"/>
                </a:cubicBezTo>
                <a:cubicBezTo>
                  <a:pt x="625665" y="1597107"/>
                  <a:pt x="646985" y="1596388"/>
                  <a:pt x="667790" y="1598597"/>
                </a:cubicBezTo>
                <a:cubicBezTo>
                  <a:pt x="723478" y="1604505"/>
                  <a:pt x="776648" y="1622434"/>
                  <a:pt x="832592" y="1630088"/>
                </a:cubicBezTo>
                <a:cubicBezTo>
                  <a:pt x="911962" y="1640979"/>
                  <a:pt x="995647" y="1634609"/>
                  <a:pt x="1070394" y="1672830"/>
                </a:cubicBezTo>
                <a:cubicBezTo>
                  <a:pt x="1100806" y="1660038"/>
                  <a:pt x="1129215" y="1676477"/>
                  <a:pt x="1158394" y="1679765"/>
                </a:cubicBezTo>
                <a:cubicBezTo>
                  <a:pt x="1181049" y="1682334"/>
                  <a:pt x="1202882" y="1691324"/>
                  <a:pt x="1225178" y="1696461"/>
                </a:cubicBezTo>
                <a:cubicBezTo>
                  <a:pt x="1233553" y="1697937"/>
                  <a:pt x="1242088" y="1698282"/>
                  <a:pt x="1250556" y="1697489"/>
                </a:cubicBezTo>
                <a:cubicBezTo>
                  <a:pt x="1265967" y="1696666"/>
                  <a:pt x="1284153" y="1689474"/>
                  <a:pt x="1296790" y="1694920"/>
                </a:cubicBezTo>
                <a:cubicBezTo>
                  <a:pt x="1343385" y="1714801"/>
                  <a:pt x="1395682" y="1708174"/>
                  <a:pt x="1441968" y="1729956"/>
                </a:cubicBezTo>
                <a:cubicBezTo>
                  <a:pt x="1456301" y="1736737"/>
                  <a:pt x="1477261" y="1728209"/>
                  <a:pt x="1493340" y="1733295"/>
                </a:cubicBezTo>
                <a:cubicBezTo>
                  <a:pt x="1520362" y="1741977"/>
                  <a:pt x="1544712" y="1760522"/>
                  <a:pt x="1572145" y="1766224"/>
                </a:cubicBezTo>
                <a:cubicBezTo>
                  <a:pt x="1599578" y="1771927"/>
                  <a:pt x="1629784" y="1762937"/>
                  <a:pt x="1657474" y="1767817"/>
                </a:cubicBezTo>
                <a:cubicBezTo>
                  <a:pt x="1687475" y="1772954"/>
                  <a:pt x="1715781" y="1787801"/>
                  <a:pt x="1745320" y="1796791"/>
                </a:cubicBezTo>
                <a:cubicBezTo>
                  <a:pt x="1764379" y="1802596"/>
                  <a:pt x="1784312" y="1805473"/>
                  <a:pt x="1803782" y="1809788"/>
                </a:cubicBezTo>
                <a:cubicBezTo>
                  <a:pt x="1833321" y="1816312"/>
                  <a:pt x="1862860" y="1822682"/>
                  <a:pt x="1892245" y="1829720"/>
                </a:cubicBezTo>
                <a:cubicBezTo>
                  <a:pt x="1898974" y="1831364"/>
                  <a:pt x="1908940" y="1839584"/>
                  <a:pt x="1910944" y="1837786"/>
                </a:cubicBezTo>
                <a:cubicBezTo>
                  <a:pt x="1939455" y="1811586"/>
                  <a:pt x="1966580" y="1837169"/>
                  <a:pt x="1993859" y="1839430"/>
                </a:cubicBezTo>
                <a:cubicBezTo>
                  <a:pt x="2026172" y="1842101"/>
                  <a:pt x="2058177" y="1848060"/>
                  <a:pt x="2090284" y="1852889"/>
                </a:cubicBezTo>
                <a:cubicBezTo>
                  <a:pt x="2164774" y="1864157"/>
                  <a:pt x="2239280" y="1875493"/>
                  <a:pt x="2313804" y="1886897"/>
                </a:cubicBezTo>
                <a:cubicBezTo>
                  <a:pt x="2319249" y="1887719"/>
                  <a:pt x="2327109" y="1886435"/>
                  <a:pt x="2329678" y="1889517"/>
                </a:cubicBezTo>
                <a:cubicBezTo>
                  <a:pt x="2355056" y="1920341"/>
                  <a:pt x="2399184" y="1898610"/>
                  <a:pt x="2426104" y="1924759"/>
                </a:cubicBezTo>
                <a:cubicBezTo>
                  <a:pt x="2430616" y="1928096"/>
                  <a:pt x="2436279" y="1929484"/>
                  <a:pt x="2441823" y="1928612"/>
                </a:cubicBezTo>
                <a:cubicBezTo>
                  <a:pt x="2497151" y="1920289"/>
                  <a:pt x="2548215" y="1945102"/>
                  <a:pt x="2601591" y="1951678"/>
                </a:cubicBezTo>
                <a:cubicBezTo>
                  <a:pt x="2647055" y="1957277"/>
                  <a:pt x="2698170" y="1956815"/>
                  <a:pt x="2737778" y="1975514"/>
                </a:cubicBezTo>
                <a:cubicBezTo>
                  <a:pt x="2788482" y="1999556"/>
                  <a:pt x="2845916" y="1995138"/>
                  <a:pt x="2893949" y="2025345"/>
                </a:cubicBezTo>
                <a:cubicBezTo>
                  <a:pt x="2912289" y="2036853"/>
                  <a:pt x="2939670" y="2032897"/>
                  <a:pt x="2961606" y="2040038"/>
                </a:cubicBezTo>
                <a:cubicBezTo>
                  <a:pt x="2989912" y="2049233"/>
                  <a:pt x="3022174" y="2053908"/>
                  <a:pt x="3016061" y="2100451"/>
                </a:cubicBezTo>
                <a:cubicBezTo>
                  <a:pt x="3013800" y="2117507"/>
                  <a:pt x="3037329" y="2137182"/>
                  <a:pt x="3046525" y="2156961"/>
                </a:cubicBezTo>
                <a:cubicBezTo>
                  <a:pt x="3051302" y="2167235"/>
                  <a:pt x="3055771" y="2183880"/>
                  <a:pt x="3050840" y="2190455"/>
                </a:cubicBezTo>
                <a:cubicBezTo>
                  <a:pt x="3045240" y="2197904"/>
                  <a:pt x="3027928" y="2201757"/>
                  <a:pt x="3017448" y="2199394"/>
                </a:cubicBezTo>
                <a:cubicBezTo>
                  <a:pt x="2964175" y="2187578"/>
                  <a:pt x="2911467" y="2172937"/>
                  <a:pt x="2858194" y="2159837"/>
                </a:cubicBezTo>
                <a:cubicBezTo>
                  <a:pt x="2829888" y="2152799"/>
                  <a:pt x="2801377" y="2146583"/>
                  <a:pt x="2772865" y="2140573"/>
                </a:cubicBezTo>
                <a:cubicBezTo>
                  <a:pt x="2691595" y="2123449"/>
                  <a:pt x="2610307" y="2106325"/>
                  <a:pt x="2529002" y="2089201"/>
                </a:cubicBezTo>
                <a:cubicBezTo>
                  <a:pt x="2425898" y="2067727"/>
                  <a:pt x="2323000" y="2045380"/>
                  <a:pt x="2219639" y="2025345"/>
                </a:cubicBezTo>
                <a:cubicBezTo>
                  <a:pt x="2133950" y="2008752"/>
                  <a:pt x="2046258" y="2000378"/>
                  <a:pt x="1962059" y="1978442"/>
                </a:cubicBezTo>
                <a:cubicBezTo>
                  <a:pt x="1857260" y="1951164"/>
                  <a:pt x="1747786" y="1948082"/>
                  <a:pt x="1645042" y="1912378"/>
                </a:cubicBezTo>
                <a:cubicBezTo>
                  <a:pt x="1626699" y="1905111"/>
                  <a:pt x="1607992" y="1898801"/>
                  <a:pt x="1588995" y="1893473"/>
                </a:cubicBezTo>
                <a:cubicBezTo>
                  <a:pt x="1564850" y="1887822"/>
                  <a:pt x="1540037" y="1885254"/>
                  <a:pt x="1515584" y="1880990"/>
                </a:cubicBezTo>
                <a:cubicBezTo>
                  <a:pt x="1447876" y="1869174"/>
                  <a:pt x="1380116" y="1857718"/>
                  <a:pt x="1312613" y="1845029"/>
                </a:cubicBezTo>
                <a:cubicBezTo>
                  <a:pt x="1294941" y="1841690"/>
                  <a:pt x="1278040" y="1834292"/>
                  <a:pt x="1260984" y="1828179"/>
                </a:cubicBezTo>
                <a:cubicBezTo>
                  <a:pt x="1255226" y="1826050"/>
                  <a:pt x="1249629" y="1823509"/>
                  <a:pt x="1244237" y="1820576"/>
                </a:cubicBezTo>
                <a:close/>
                <a:moveTo>
                  <a:pt x="2324078" y="869216"/>
                </a:moveTo>
                <a:cubicBezTo>
                  <a:pt x="2311287" y="827091"/>
                  <a:pt x="2302297" y="820926"/>
                  <a:pt x="2261661" y="829403"/>
                </a:cubicBezTo>
                <a:cubicBezTo>
                  <a:pt x="2253306" y="830563"/>
                  <a:pt x="2244870" y="831027"/>
                  <a:pt x="2236438" y="830790"/>
                </a:cubicBezTo>
                <a:cubicBezTo>
                  <a:pt x="2188148" y="832434"/>
                  <a:pt x="2139704" y="832947"/>
                  <a:pt x="2091466" y="835927"/>
                </a:cubicBezTo>
                <a:cubicBezTo>
                  <a:pt x="2054221" y="838341"/>
                  <a:pt x="2017233" y="844455"/>
                  <a:pt x="1980039" y="848051"/>
                </a:cubicBezTo>
                <a:cubicBezTo>
                  <a:pt x="1885772" y="857092"/>
                  <a:pt x="1791350" y="864490"/>
                  <a:pt x="1697493" y="874816"/>
                </a:cubicBezTo>
                <a:cubicBezTo>
                  <a:pt x="1621668" y="883086"/>
                  <a:pt x="1546356" y="895673"/>
                  <a:pt x="1470582" y="904252"/>
                </a:cubicBezTo>
                <a:cubicBezTo>
                  <a:pt x="1445667" y="907026"/>
                  <a:pt x="1419210" y="898498"/>
                  <a:pt x="1394860" y="903327"/>
                </a:cubicBezTo>
                <a:cubicBezTo>
                  <a:pt x="1335320" y="915143"/>
                  <a:pt x="1274855" y="914218"/>
                  <a:pt x="1215057" y="919766"/>
                </a:cubicBezTo>
                <a:cubicBezTo>
                  <a:pt x="1133941" y="927318"/>
                  <a:pt x="1051797" y="922694"/>
                  <a:pt x="970269" y="926856"/>
                </a:cubicBezTo>
                <a:cubicBezTo>
                  <a:pt x="899427" y="930503"/>
                  <a:pt x="828739" y="937644"/>
                  <a:pt x="758308" y="945966"/>
                </a:cubicBezTo>
                <a:cubicBezTo>
                  <a:pt x="709864" y="951668"/>
                  <a:pt x="661985" y="962354"/>
                  <a:pt x="613747" y="969905"/>
                </a:cubicBezTo>
                <a:cubicBezTo>
                  <a:pt x="600339" y="971960"/>
                  <a:pt x="585852" y="968313"/>
                  <a:pt x="572649" y="971292"/>
                </a:cubicBezTo>
                <a:cubicBezTo>
                  <a:pt x="510592" y="985420"/>
                  <a:pt x="449356" y="1004119"/>
                  <a:pt x="384627" y="1002424"/>
                </a:cubicBezTo>
                <a:cubicBezTo>
                  <a:pt x="371936" y="1002450"/>
                  <a:pt x="359306" y="1004178"/>
                  <a:pt x="347074" y="1007561"/>
                </a:cubicBezTo>
                <a:cubicBezTo>
                  <a:pt x="285428" y="1022665"/>
                  <a:pt x="224090" y="1038384"/>
                  <a:pt x="162648" y="1053796"/>
                </a:cubicBezTo>
                <a:cubicBezTo>
                  <a:pt x="104136" y="1068745"/>
                  <a:pt x="96533" y="1078198"/>
                  <a:pt x="93142" y="1138714"/>
                </a:cubicBezTo>
                <a:cubicBezTo>
                  <a:pt x="90676" y="1183151"/>
                  <a:pt x="115848" y="1205190"/>
                  <a:pt x="158590" y="1195686"/>
                </a:cubicBezTo>
                <a:cubicBezTo>
                  <a:pt x="165782" y="1194093"/>
                  <a:pt x="172461" y="1190549"/>
                  <a:pt x="179653" y="1189059"/>
                </a:cubicBezTo>
                <a:cubicBezTo>
                  <a:pt x="218850" y="1180582"/>
                  <a:pt x="257944" y="1171233"/>
                  <a:pt x="297449" y="1164554"/>
                </a:cubicBezTo>
                <a:cubicBezTo>
                  <a:pt x="346150" y="1156283"/>
                  <a:pt x="395364" y="1151095"/>
                  <a:pt x="444116" y="1143132"/>
                </a:cubicBezTo>
                <a:cubicBezTo>
                  <a:pt x="535404" y="1128183"/>
                  <a:pt x="626128" y="1108867"/>
                  <a:pt x="717878" y="1097565"/>
                </a:cubicBezTo>
                <a:cubicBezTo>
                  <a:pt x="824989" y="1084414"/>
                  <a:pt x="932973" y="1077787"/>
                  <a:pt x="1040546" y="1068643"/>
                </a:cubicBezTo>
                <a:cubicBezTo>
                  <a:pt x="1093306" y="1064122"/>
                  <a:pt x="1146065" y="1059447"/>
                  <a:pt x="1198875" y="1056211"/>
                </a:cubicBezTo>
                <a:cubicBezTo>
                  <a:pt x="1300695" y="1049892"/>
                  <a:pt x="1402617" y="1045320"/>
                  <a:pt x="1504385" y="1038538"/>
                </a:cubicBezTo>
                <a:cubicBezTo>
                  <a:pt x="1584217" y="1033401"/>
                  <a:pt x="1664050" y="1027134"/>
                  <a:pt x="1743574" y="1018709"/>
                </a:cubicBezTo>
                <a:cubicBezTo>
                  <a:pt x="1810614" y="1011568"/>
                  <a:pt x="1877141" y="1000574"/>
                  <a:pt x="1943925" y="991379"/>
                </a:cubicBezTo>
                <a:cubicBezTo>
                  <a:pt x="1985588" y="985574"/>
                  <a:pt x="2027148" y="978176"/>
                  <a:pt x="2069016" y="974580"/>
                </a:cubicBezTo>
                <a:cubicBezTo>
                  <a:pt x="2125217" y="969803"/>
                  <a:pt x="2181778" y="968570"/>
                  <a:pt x="2238082" y="964614"/>
                </a:cubicBezTo>
                <a:cubicBezTo>
                  <a:pt x="2273169" y="962200"/>
                  <a:pt x="2308050" y="957627"/>
                  <a:pt x="2354748" y="952850"/>
                </a:cubicBezTo>
                <a:cubicBezTo>
                  <a:pt x="2341185" y="916376"/>
                  <a:pt x="2331322" y="893155"/>
                  <a:pt x="2324078" y="869216"/>
                </a:cubicBezTo>
                <a:close/>
                <a:moveTo>
                  <a:pt x="1998379" y="32159"/>
                </a:moveTo>
                <a:cubicBezTo>
                  <a:pt x="1868511" y="73257"/>
                  <a:pt x="1739002" y="115793"/>
                  <a:pt x="1609236" y="157301"/>
                </a:cubicBezTo>
                <a:cubicBezTo>
                  <a:pt x="1573583" y="168757"/>
                  <a:pt x="1537571" y="179135"/>
                  <a:pt x="1501611" y="189409"/>
                </a:cubicBezTo>
                <a:cubicBezTo>
                  <a:pt x="1465651" y="199683"/>
                  <a:pt x="1430153" y="208160"/>
                  <a:pt x="1394963" y="219102"/>
                </a:cubicBezTo>
                <a:cubicBezTo>
                  <a:pt x="1357718" y="230712"/>
                  <a:pt x="1326740" y="257837"/>
                  <a:pt x="1282715" y="254600"/>
                </a:cubicBezTo>
                <a:cubicBezTo>
                  <a:pt x="1261549" y="253008"/>
                  <a:pt x="1239459" y="272478"/>
                  <a:pt x="1216958" y="279875"/>
                </a:cubicBezTo>
                <a:cubicBezTo>
                  <a:pt x="1124488" y="310339"/>
                  <a:pt x="1029604" y="332788"/>
                  <a:pt x="942528" y="377893"/>
                </a:cubicBezTo>
                <a:cubicBezTo>
                  <a:pt x="939292" y="379537"/>
                  <a:pt x="935234" y="382157"/>
                  <a:pt x="932254" y="381489"/>
                </a:cubicBezTo>
                <a:cubicBezTo>
                  <a:pt x="892697" y="372345"/>
                  <a:pt x="865059" y="398802"/>
                  <a:pt x="832027" y="411285"/>
                </a:cubicBezTo>
                <a:cubicBezTo>
                  <a:pt x="799919" y="423358"/>
                  <a:pt x="773360" y="455979"/>
                  <a:pt x="731646" y="443393"/>
                </a:cubicBezTo>
                <a:cubicBezTo>
                  <a:pt x="720704" y="440105"/>
                  <a:pt x="704984" y="449866"/>
                  <a:pt x="692244" y="455414"/>
                </a:cubicBezTo>
                <a:cubicBezTo>
                  <a:pt x="617240" y="488086"/>
                  <a:pt x="545730" y="528619"/>
                  <a:pt x="466206" y="551480"/>
                </a:cubicBezTo>
                <a:cubicBezTo>
                  <a:pt x="422951" y="563963"/>
                  <a:pt x="375534" y="575059"/>
                  <a:pt x="340756" y="601105"/>
                </a:cubicBezTo>
                <a:cubicBezTo>
                  <a:pt x="293545" y="636500"/>
                  <a:pt x="238011" y="649292"/>
                  <a:pt x="188026" y="676673"/>
                </a:cubicBezTo>
                <a:cubicBezTo>
                  <a:pt x="145696" y="700048"/>
                  <a:pt x="132339" y="720186"/>
                  <a:pt x="149497" y="766934"/>
                </a:cubicBezTo>
                <a:cubicBezTo>
                  <a:pt x="163676" y="805566"/>
                  <a:pt x="196605" y="820104"/>
                  <a:pt x="236316" y="804487"/>
                </a:cubicBezTo>
                <a:cubicBezTo>
                  <a:pt x="282294" y="786353"/>
                  <a:pt x="327656" y="766523"/>
                  <a:pt x="373993" y="749314"/>
                </a:cubicBezTo>
                <a:cubicBezTo>
                  <a:pt x="500574" y="702359"/>
                  <a:pt x="627617" y="656844"/>
                  <a:pt x="754147" y="609890"/>
                </a:cubicBezTo>
                <a:cubicBezTo>
                  <a:pt x="792984" y="595557"/>
                  <a:pt x="831205" y="579066"/>
                  <a:pt x="869734" y="564477"/>
                </a:cubicBezTo>
                <a:cubicBezTo>
                  <a:pt x="934155" y="540435"/>
                  <a:pt x="999089" y="517677"/>
                  <a:pt x="1063458" y="493635"/>
                </a:cubicBezTo>
                <a:cubicBezTo>
                  <a:pt x="1131835" y="467948"/>
                  <a:pt x="1199081" y="439540"/>
                  <a:pt x="1268176" y="416268"/>
                </a:cubicBezTo>
                <a:cubicBezTo>
                  <a:pt x="1326381" y="396695"/>
                  <a:pt x="1386846" y="383955"/>
                  <a:pt x="1445615" y="366026"/>
                </a:cubicBezTo>
                <a:cubicBezTo>
                  <a:pt x="1495703" y="350615"/>
                  <a:pt x="1544301" y="330631"/>
                  <a:pt x="1594595" y="315630"/>
                </a:cubicBezTo>
                <a:cubicBezTo>
                  <a:pt x="1724309" y="276896"/>
                  <a:pt x="1854794" y="240730"/>
                  <a:pt x="1984406" y="201584"/>
                </a:cubicBezTo>
                <a:cubicBezTo>
                  <a:pt x="2042046" y="184169"/>
                  <a:pt x="2098247" y="162028"/>
                  <a:pt x="2157633" y="141171"/>
                </a:cubicBezTo>
                <a:lnTo>
                  <a:pt x="2112426" y="0"/>
                </a:lnTo>
                <a:cubicBezTo>
                  <a:pt x="2078006" y="9607"/>
                  <a:pt x="2037730" y="19624"/>
                  <a:pt x="1998379" y="321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896630" y="5348601"/>
            <a:ext cx="4399415" cy="823215"/>
          </a:xfrm>
          <a:custGeom>
            <a:avLst/>
            <a:gdLst/>
            <a:ahLst/>
            <a:cxnLst/>
            <a:rect l="l" t="t" r="r" b="b"/>
            <a:pathLst>
              <a:path w="6599122" h="1234823" extrusionOk="0">
                <a:moveTo>
                  <a:pt x="4352462" y="48744"/>
                </a:moveTo>
                <a:cubicBezTo>
                  <a:pt x="4345234" y="104369"/>
                  <a:pt x="4389545" y="124796"/>
                  <a:pt x="4409658" y="165336"/>
                </a:cubicBezTo>
                <a:cubicBezTo>
                  <a:pt x="4338320" y="216875"/>
                  <a:pt x="4252212" y="237302"/>
                  <a:pt x="4178675" y="282241"/>
                </a:cubicBezTo>
                <a:cubicBezTo>
                  <a:pt x="4104194" y="327809"/>
                  <a:pt x="4023743" y="364264"/>
                  <a:pt x="3947378" y="407004"/>
                </a:cubicBezTo>
                <a:cubicBezTo>
                  <a:pt x="3868812" y="451315"/>
                  <a:pt x="3792760" y="499397"/>
                  <a:pt x="3714509" y="544336"/>
                </a:cubicBezTo>
                <a:cubicBezTo>
                  <a:pt x="3638458" y="588019"/>
                  <a:pt x="3559892" y="627301"/>
                  <a:pt x="3485098" y="672555"/>
                </a:cubicBezTo>
                <a:cubicBezTo>
                  <a:pt x="3410932" y="717495"/>
                  <a:pt x="3340223" y="768091"/>
                  <a:pt x="3272028" y="825601"/>
                </a:cubicBezTo>
                <a:cubicBezTo>
                  <a:pt x="3293083" y="820259"/>
                  <a:pt x="3315082" y="817744"/>
                  <a:pt x="3334880" y="809259"/>
                </a:cubicBezTo>
                <a:cubicBezTo>
                  <a:pt x="3374163" y="792918"/>
                  <a:pt x="3411875" y="772176"/>
                  <a:pt x="3450843" y="755206"/>
                </a:cubicBezTo>
                <a:cubicBezTo>
                  <a:pt x="3469385" y="747350"/>
                  <a:pt x="3489497" y="743579"/>
                  <a:pt x="3508982" y="737922"/>
                </a:cubicBezTo>
                <a:cubicBezTo>
                  <a:pt x="3519666" y="734779"/>
                  <a:pt x="3532237" y="734779"/>
                  <a:pt x="3540408" y="728494"/>
                </a:cubicBezTo>
                <a:cubicBezTo>
                  <a:pt x="3593833" y="688583"/>
                  <a:pt x="3661085" y="684497"/>
                  <a:pt x="3719852" y="657471"/>
                </a:cubicBezTo>
                <a:cubicBezTo>
                  <a:pt x="3754735" y="641443"/>
                  <a:pt x="3788675" y="616617"/>
                  <a:pt x="3831101" y="623845"/>
                </a:cubicBezTo>
                <a:cubicBezTo>
                  <a:pt x="3862212" y="586762"/>
                  <a:pt x="3911866" y="593675"/>
                  <a:pt x="3951149" y="573877"/>
                </a:cubicBezTo>
                <a:cubicBezTo>
                  <a:pt x="4015887" y="541508"/>
                  <a:pt x="4086282" y="520138"/>
                  <a:pt x="4155733" y="497511"/>
                </a:cubicBezTo>
                <a:cubicBezTo>
                  <a:pt x="4196273" y="484312"/>
                  <a:pt x="4239327" y="478341"/>
                  <a:pt x="4281124" y="468913"/>
                </a:cubicBezTo>
                <a:cubicBezTo>
                  <a:pt x="4290238" y="466713"/>
                  <a:pt x="4300608" y="465771"/>
                  <a:pt x="4307837" y="460742"/>
                </a:cubicBezTo>
                <a:cubicBezTo>
                  <a:pt x="4379489" y="408261"/>
                  <a:pt x="4467482" y="399775"/>
                  <a:pt x="4548247" y="372749"/>
                </a:cubicBezTo>
                <a:cubicBezTo>
                  <a:pt x="4609843" y="352008"/>
                  <a:pt x="4673952" y="338180"/>
                  <a:pt x="4736176" y="318067"/>
                </a:cubicBezTo>
                <a:cubicBezTo>
                  <a:pt x="4820084" y="291041"/>
                  <a:pt x="4904307" y="266843"/>
                  <a:pt x="4991671" y="253958"/>
                </a:cubicBezTo>
                <a:cubicBezTo>
                  <a:pt x="5020584" y="249558"/>
                  <a:pt x="5047610" y="232274"/>
                  <a:pt x="5076522" y="226617"/>
                </a:cubicBezTo>
                <a:cubicBezTo>
                  <a:pt x="5129318" y="215618"/>
                  <a:pt x="5184943" y="214361"/>
                  <a:pt x="5236167" y="198962"/>
                </a:cubicBezTo>
                <a:cubicBezTo>
                  <a:pt x="5310333" y="176649"/>
                  <a:pt x="5386385" y="162822"/>
                  <a:pt x="5461493" y="144594"/>
                </a:cubicBezTo>
                <a:cubicBezTo>
                  <a:pt x="5508319" y="133281"/>
                  <a:pt x="5557029" y="130453"/>
                  <a:pt x="5604483" y="121968"/>
                </a:cubicBezTo>
                <a:cubicBezTo>
                  <a:pt x="5668278" y="110340"/>
                  <a:pt x="5731759" y="95255"/>
                  <a:pt x="5795869" y="84570"/>
                </a:cubicBezTo>
                <a:cubicBezTo>
                  <a:pt x="5830123" y="78914"/>
                  <a:pt x="5865635" y="79228"/>
                  <a:pt x="5900518" y="77028"/>
                </a:cubicBezTo>
                <a:cubicBezTo>
                  <a:pt x="5913717" y="76400"/>
                  <a:pt x="5930687" y="81742"/>
                  <a:pt x="5939172" y="75457"/>
                </a:cubicBezTo>
                <a:cubicBezTo>
                  <a:pt x="5986626" y="40888"/>
                  <a:pt x="6043822" y="60058"/>
                  <a:pt x="6092532" y="44031"/>
                </a:cubicBezTo>
                <a:cubicBezTo>
                  <a:pt x="6156642" y="23289"/>
                  <a:pt x="6221380" y="23603"/>
                  <a:pt x="6286118" y="19832"/>
                </a:cubicBezTo>
                <a:cubicBezTo>
                  <a:pt x="6319744" y="17947"/>
                  <a:pt x="6351170" y="9147"/>
                  <a:pt x="6383853" y="5376"/>
                </a:cubicBezTo>
                <a:cubicBezTo>
                  <a:pt x="6416851" y="1605"/>
                  <a:pt x="6450477" y="-280"/>
                  <a:pt x="6483475" y="34"/>
                </a:cubicBezTo>
                <a:cubicBezTo>
                  <a:pt x="6507673" y="348"/>
                  <a:pt x="6531871" y="5376"/>
                  <a:pt x="6558897" y="8519"/>
                </a:cubicBezTo>
                <a:cubicBezTo>
                  <a:pt x="6571153" y="34288"/>
                  <a:pt x="6583410" y="60686"/>
                  <a:pt x="6599123" y="93684"/>
                </a:cubicBezTo>
                <a:cubicBezTo>
                  <a:pt x="6558583" y="98712"/>
                  <a:pt x="6524014" y="103426"/>
                  <a:pt x="6489445" y="106883"/>
                </a:cubicBezTo>
                <a:cubicBezTo>
                  <a:pt x="6398624" y="116311"/>
                  <a:pt x="6307802" y="126367"/>
                  <a:pt x="6216666" y="134538"/>
                </a:cubicBezTo>
                <a:cubicBezTo>
                  <a:pt x="6134643" y="141766"/>
                  <a:pt x="6054192" y="161250"/>
                  <a:pt x="5970912" y="161250"/>
                </a:cubicBezTo>
                <a:cubicBezTo>
                  <a:pt x="5939486" y="161250"/>
                  <a:pt x="5908375" y="173192"/>
                  <a:pt x="5876634" y="178849"/>
                </a:cubicBezTo>
                <a:cubicBezTo>
                  <a:pt x="5704732" y="209647"/>
                  <a:pt x="5532831" y="239187"/>
                  <a:pt x="5361244" y="271871"/>
                </a:cubicBezTo>
                <a:cubicBezTo>
                  <a:pt x="5278593" y="287584"/>
                  <a:pt x="5196885" y="308954"/>
                  <a:pt x="5115176" y="329695"/>
                </a:cubicBezTo>
                <a:cubicBezTo>
                  <a:pt x="4952074" y="370863"/>
                  <a:pt x="4788972" y="412346"/>
                  <a:pt x="4626499" y="455714"/>
                </a:cubicBezTo>
                <a:cubicBezTo>
                  <a:pt x="4574017" y="469542"/>
                  <a:pt x="4523106" y="489655"/>
                  <a:pt x="4471567" y="506625"/>
                </a:cubicBezTo>
                <a:cubicBezTo>
                  <a:pt x="4328892" y="554078"/>
                  <a:pt x="4185274" y="599018"/>
                  <a:pt x="4043542" y="649300"/>
                </a:cubicBezTo>
                <a:cubicBezTo>
                  <a:pt x="3908409" y="697068"/>
                  <a:pt x="3775162" y="750492"/>
                  <a:pt x="3640972" y="801403"/>
                </a:cubicBezTo>
                <a:cubicBezTo>
                  <a:pt x="3549836" y="835972"/>
                  <a:pt x="3458385" y="869912"/>
                  <a:pt x="3367878" y="905424"/>
                </a:cubicBezTo>
                <a:cubicBezTo>
                  <a:pt x="3327652" y="921137"/>
                  <a:pt x="3289312" y="941878"/>
                  <a:pt x="3249401" y="957905"/>
                </a:cubicBezTo>
                <a:cubicBezTo>
                  <a:pt x="3173350" y="989017"/>
                  <a:pt x="3097927" y="1021701"/>
                  <a:pt x="3019990" y="1047156"/>
                </a:cubicBezTo>
                <a:cubicBezTo>
                  <a:pt x="2983849" y="1058784"/>
                  <a:pt x="2941738" y="1061612"/>
                  <a:pt x="2904027" y="1056584"/>
                </a:cubicBezTo>
                <a:cubicBezTo>
                  <a:pt x="2845260" y="1049042"/>
                  <a:pt x="2826718" y="984932"/>
                  <a:pt x="2869144" y="942507"/>
                </a:cubicBezTo>
                <a:cubicBezTo>
                  <a:pt x="2898370" y="913594"/>
                  <a:pt x="2930425" y="886254"/>
                  <a:pt x="2964994" y="864884"/>
                </a:cubicBezTo>
                <a:cubicBezTo>
                  <a:pt x="3062101" y="805488"/>
                  <a:pt x="3162036" y="750807"/>
                  <a:pt x="3259458" y="692354"/>
                </a:cubicBezTo>
                <a:cubicBezTo>
                  <a:pt x="3312568" y="660299"/>
                  <a:pt x="3361907" y="622902"/>
                  <a:pt x="3414389" y="589904"/>
                </a:cubicBezTo>
                <a:cubicBezTo>
                  <a:pt x="3476927" y="550621"/>
                  <a:pt x="3540722" y="513853"/>
                  <a:pt x="3604203" y="475827"/>
                </a:cubicBezTo>
                <a:cubicBezTo>
                  <a:pt x="3712624" y="410775"/>
                  <a:pt x="3820730" y="345408"/>
                  <a:pt x="3928836" y="280042"/>
                </a:cubicBezTo>
                <a:cubicBezTo>
                  <a:pt x="3963719" y="258986"/>
                  <a:pt x="3998916" y="238873"/>
                  <a:pt x="4031600" y="210590"/>
                </a:cubicBezTo>
                <a:cubicBezTo>
                  <a:pt x="3986975" y="213104"/>
                  <a:pt x="3941721" y="212789"/>
                  <a:pt x="3897410" y="218446"/>
                </a:cubicBezTo>
                <a:cubicBezTo>
                  <a:pt x="3765734" y="234474"/>
                  <a:pt x="3634058" y="250501"/>
                  <a:pt x="3502697" y="270299"/>
                </a:cubicBezTo>
                <a:cubicBezTo>
                  <a:pt x="3404647" y="285070"/>
                  <a:pt x="3307225" y="305183"/>
                  <a:pt x="3209490" y="322781"/>
                </a:cubicBezTo>
                <a:cubicBezTo>
                  <a:pt x="3109869" y="341008"/>
                  <a:pt x="3009619" y="357036"/>
                  <a:pt x="2910626" y="378091"/>
                </a:cubicBezTo>
                <a:cubicBezTo>
                  <a:pt x="2775494" y="407004"/>
                  <a:pt x="2640675" y="437801"/>
                  <a:pt x="2506485" y="471427"/>
                </a:cubicBezTo>
                <a:cubicBezTo>
                  <a:pt x="2403407" y="497197"/>
                  <a:pt x="2301900" y="528937"/>
                  <a:pt x="2199765" y="557221"/>
                </a:cubicBezTo>
                <a:cubicBezTo>
                  <a:pt x="2160482" y="568220"/>
                  <a:pt x="2119942" y="575448"/>
                  <a:pt x="2080660" y="586133"/>
                </a:cubicBezTo>
                <a:cubicBezTo>
                  <a:pt x="2034149" y="598704"/>
                  <a:pt x="1988267" y="613788"/>
                  <a:pt x="1942070" y="627301"/>
                </a:cubicBezTo>
                <a:cubicBezTo>
                  <a:pt x="1886445" y="643329"/>
                  <a:pt x="1830192" y="657156"/>
                  <a:pt x="1774882" y="673812"/>
                </a:cubicBezTo>
                <a:cubicBezTo>
                  <a:pt x="1658291" y="708695"/>
                  <a:pt x="1542014" y="745150"/>
                  <a:pt x="1425423" y="780033"/>
                </a:cubicBezTo>
                <a:cubicBezTo>
                  <a:pt x="1321088" y="811145"/>
                  <a:pt x="1216438" y="840057"/>
                  <a:pt x="1112418" y="872112"/>
                </a:cubicBezTo>
                <a:cubicBezTo>
                  <a:pt x="1020967" y="900081"/>
                  <a:pt x="930460" y="930565"/>
                  <a:pt x="839638" y="960734"/>
                </a:cubicBezTo>
                <a:cubicBezTo>
                  <a:pt x="750702" y="990274"/>
                  <a:pt x="661765" y="1020129"/>
                  <a:pt x="572829" y="1050299"/>
                </a:cubicBezTo>
                <a:cubicBezTo>
                  <a:pt x="551774" y="1057527"/>
                  <a:pt x="531661" y="1067897"/>
                  <a:pt x="510605" y="1074497"/>
                </a:cubicBezTo>
                <a:cubicBezTo>
                  <a:pt x="396842" y="1110008"/>
                  <a:pt x="285908" y="1154005"/>
                  <a:pt x="175287" y="1198316"/>
                </a:cubicBezTo>
                <a:cubicBezTo>
                  <a:pt x="130034" y="1216543"/>
                  <a:pt x="87608" y="1240742"/>
                  <a:pt x="29784" y="1233514"/>
                </a:cubicBezTo>
                <a:cubicBezTo>
                  <a:pt x="23184" y="1223143"/>
                  <a:pt x="11242" y="1209001"/>
                  <a:pt x="4329" y="1192345"/>
                </a:cubicBezTo>
                <a:cubicBezTo>
                  <a:pt x="-8556" y="1160605"/>
                  <a:pt x="8414" y="1128236"/>
                  <a:pt x="40783" y="1115037"/>
                </a:cubicBezTo>
                <a:cubicBezTo>
                  <a:pt x="141661" y="1074497"/>
                  <a:pt x="244111" y="1037414"/>
                  <a:pt x="341846" y="990274"/>
                </a:cubicBezTo>
                <a:cubicBezTo>
                  <a:pt x="390871" y="966705"/>
                  <a:pt x="440525" y="951306"/>
                  <a:pt x="491749" y="936850"/>
                </a:cubicBezTo>
                <a:cubicBezTo>
                  <a:pt x="517833" y="929308"/>
                  <a:pt x="542031" y="915166"/>
                  <a:pt x="567801" y="905738"/>
                </a:cubicBezTo>
                <a:cubicBezTo>
                  <a:pt x="628768" y="883425"/>
                  <a:pt x="690049" y="861741"/>
                  <a:pt x="751330" y="841000"/>
                </a:cubicBezTo>
                <a:cubicBezTo>
                  <a:pt x="838695" y="811459"/>
                  <a:pt x="926060" y="782233"/>
                  <a:pt x="1014053" y="754578"/>
                </a:cubicBezTo>
                <a:cubicBezTo>
                  <a:pt x="1090105" y="730694"/>
                  <a:pt x="1166785" y="708381"/>
                  <a:pt x="1243465" y="686383"/>
                </a:cubicBezTo>
                <a:cubicBezTo>
                  <a:pt x="1312603" y="666584"/>
                  <a:pt x="1382369" y="648986"/>
                  <a:pt x="1451506" y="629187"/>
                </a:cubicBezTo>
                <a:cubicBezTo>
                  <a:pt x="1499589" y="615359"/>
                  <a:pt x="1546728" y="598389"/>
                  <a:pt x="1595124" y="585190"/>
                </a:cubicBezTo>
                <a:cubicBezTo>
                  <a:pt x="1675261" y="563192"/>
                  <a:pt x="1756027" y="543079"/>
                  <a:pt x="1836164" y="521395"/>
                </a:cubicBezTo>
                <a:cubicBezTo>
                  <a:pt x="1890531" y="506625"/>
                  <a:pt x="1944584" y="490283"/>
                  <a:pt x="1998951" y="475827"/>
                </a:cubicBezTo>
                <a:cubicBezTo>
                  <a:pt x="2016236" y="471427"/>
                  <a:pt x="2035092" y="472999"/>
                  <a:pt x="2052062" y="467970"/>
                </a:cubicBezTo>
                <a:cubicBezTo>
                  <a:pt x="2069346" y="462942"/>
                  <a:pt x="2088516" y="456971"/>
                  <a:pt x="2101715" y="445344"/>
                </a:cubicBezTo>
                <a:cubicBezTo>
                  <a:pt x="2124342" y="425231"/>
                  <a:pt x="2148226" y="419260"/>
                  <a:pt x="2178081" y="419260"/>
                </a:cubicBezTo>
                <a:cubicBezTo>
                  <a:pt x="2205736" y="419260"/>
                  <a:pt x="2234334" y="413917"/>
                  <a:pt x="2261046" y="405746"/>
                </a:cubicBezTo>
                <a:cubicBezTo>
                  <a:pt x="2303472" y="392547"/>
                  <a:pt x="2345897" y="377777"/>
                  <a:pt x="2386123" y="358921"/>
                </a:cubicBezTo>
                <a:cubicBezTo>
                  <a:pt x="2415035" y="345408"/>
                  <a:pt x="2445518" y="352636"/>
                  <a:pt x="2476002" y="340066"/>
                </a:cubicBezTo>
                <a:cubicBezTo>
                  <a:pt x="2530369" y="318067"/>
                  <a:pt x="2591650" y="313353"/>
                  <a:pt x="2649789" y="300783"/>
                </a:cubicBezTo>
                <a:cubicBezTo>
                  <a:pt x="2683415" y="293555"/>
                  <a:pt x="2714527" y="273442"/>
                  <a:pt x="2751295" y="285070"/>
                </a:cubicBezTo>
                <a:cubicBezTo>
                  <a:pt x="2756324" y="286641"/>
                  <a:pt x="2764180" y="278470"/>
                  <a:pt x="2771094" y="275642"/>
                </a:cubicBezTo>
                <a:cubicBezTo>
                  <a:pt x="2791521" y="267471"/>
                  <a:pt x="2811948" y="252701"/>
                  <a:pt x="2832061" y="253015"/>
                </a:cubicBezTo>
                <a:cubicBezTo>
                  <a:pt x="2888314" y="253958"/>
                  <a:pt x="2941110" y="240444"/>
                  <a:pt x="2993906" y="224731"/>
                </a:cubicBezTo>
                <a:cubicBezTo>
                  <a:pt x="3009305" y="220017"/>
                  <a:pt x="3025961" y="220332"/>
                  <a:pt x="3041674" y="216875"/>
                </a:cubicBezTo>
                <a:cubicBezTo>
                  <a:pt x="3083156" y="208075"/>
                  <a:pt x="3124325" y="198962"/>
                  <a:pt x="3165493" y="189534"/>
                </a:cubicBezTo>
                <a:cubicBezTo>
                  <a:pt x="3176492" y="187020"/>
                  <a:pt x="3186863" y="181363"/>
                  <a:pt x="3197862" y="180735"/>
                </a:cubicBezTo>
                <a:cubicBezTo>
                  <a:pt x="3279570" y="177278"/>
                  <a:pt x="3358450" y="158422"/>
                  <a:pt x="3438273" y="144909"/>
                </a:cubicBezTo>
                <a:cubicBezTo>
                  <a:pt x="3479755" y="137995"/>
                  <a:pt x="3521552" y="137681"/>
                  <a:pt x="3563349" y="127624"/>
                </a:cubicBezTo>
                <a:cubicBezTo>
                  <a:pt x="3591633" y="120711"/>
                  <a:pt x="3625887" y="127310"/>
                  <a:pt x="3657628" y="123539"/>
                </a:cubicBezTo>
                <a:cubicBezTo>
                  <a:pt x="3769820" y="110654"/>
                  <a:pt x="3882325" y="100912"/>
                  <a:pt x="3993888" y="84256"/>
                </a:cubicBezTo>
                <a:cubicBezTo>
                  <a:pt x="4020915" y="80171"/>
                  <a:pt x="4045742" y="64772"/>
                  <a:pt x="4073083" y="80799"/>
                </a:cubicBezTo>
                <a:cubicBezTo>
                  <a:pt x="4144106" y="50944"/>
                  <a:pt x="4218900" y="78914"/>
                  <a:pt x="4290552" y="65715"/>
                </a:cubicBezTo>
                <a:cubicBezTo>
                  <a:pt x="4308151" y="64143"/>
                  <a:pt x="4325121" y="57230"/>
                  <a:pt x="4352462" y="4874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1448193">
            <a:off x="996139" y="4555585"/>
            <a:ext cx="710637" cy="1986172"/>
          </a:xfrm>
          <a:custGeom>
            <a:avLst/>
            <a:gdLst/>
            <a:ahLst/>
            <a:cxnLst/>
            <a:rect l="l" t="t" r="r" b="b"/>
            <a:pathLst>
              <a:path w="1063129" h="2971358" extrusionOk="0">
                <a:moveTo>
                  <a:pt x="482763" y="1735521"/>
                </a:moveTo>
                <a:cubicBezTo>
                  <a:pt x="467944" y="1745220"/>
                  <a:pt x="458283" y="1750147"/>
                  <a:pt x="450238" y="1756999"/>
                </a:cubicBezTo>
                <a:cubicBezTo>
                  <a:pt x="372255" y="1823819"/>
                  <a:pt x="294619" y="1891063"/>
                  <a:pt x="216559" y="1957806"/>
                </a:cubicBezTo>
                <a:cubicBezTo>
                  <a:pt x="204165" y="1968391"/>
                  <a:pt x="189616" y="1976397"/>
                  <a:pt x="177029" y="1986905"/>
                </a:cubicBezTo>
                <a:cubicBezTo>
                  <a:pt x="161633" y="1999723"/>
                  <a:pt x="145159" y="2004804"/>
                  <a:pt x="129531" y="1991178"/>
                </a:cubicBezTo>
                <a:cubicBezTo>
                  <a:pt x="112826" y="1976590"/>
                  <a:pt x="98738" y="1958230"/>
                  <a:pt x="107245" y="1933711"/>
                </a:cubicBezTo>
                <a:cubicBezTo>
                  <a:pt x="123373" y="1887098"/>
                  <a:pt x="139115" y="1840255"/>
                  <a:pt x="158015" y="1794835"/>
                </a:cubicBezTo>
                <a:cubicBezTo>
                  <a:pt x="177260" y="1748646"/>
                  <a:pt x="201432" y="1704689"/>
                  <a:pt x="221486" y="1658924"/>
                </a:cubicBezTo>
                <a:cubicBezTo>
                  <a:pt x="243311" y="1609155"/>
                  <a:pt x="260439" y="1557192"/>
                  <a:pt x="283996" y="1508308"/>
                </a:cubicBezTo>
                <a:cubicBezTo>
                  <a:pt x="331570" y="1409656"/>
                  <a:pt x="381955" y="1312389"/>
                  <a:pt x="431416" y="1214660"/>
                </a:cubicBezTo>
                <a:cubicBezTo>
                  <a:pt x="456012" y="1166046"/>
                  <a:pt x="480569" y="1117432"/>
                  <a:pt x="506358" y="1069511"/>
                </a:cubicBezTo>
                <a:cubicBezTo>
                  <a:pt x="514595" y="1054115"/>
                  <a:pt x="526797" y="1040989"/>
                  <a:pt x="534687" y="1021936"/>
                </a:cubicBezTo>
                <a:cubicBezTo>
                  <a:pt x="520985" y="1029403"/>
                  <a:pt x="506512" y="1035716"/>
                  <a:pt x="493771" y="1044492"/>
                </a:cubicBezTo>
                <a:cubicBezTo>
                  <a:pt x="433033" y="1086524"/>
                  <a:pt x="372602" y="1128979"/>
                  <a:pt x="312479" y="1171859"/>
                </a:cubicBezTo>
                <a:cubicBezTo>
                  <a:pt x="287488" y="1190580"/>
                  <a:pt x="258076" y="1202515"/>
                  <a:pt x="227106" y="1206500"/>
                </a:cubicBezTo>
                <a:cubicBezTo>
                  <a:pt x="213365" y="1208117"/>
                  <a:pt x="206359" y="1203960"/>
                  <a:pt x="197391" y="1191989"/>
                </a:cubicBezTo>
                <a:cubicBezTo>
                  <a:pt x="179493" y="1167971"/>
                  <a:pt x="178145" y="1144761"/>
                  <a:pt x="189346" y="1119087"/>
                </a:cubicBezTo>
                <a:cubicBezTo>
                  <a:pt x="222294" y="1042644"/>
                  <a:pt x="261170" y="968972"/>
                  <a:pt x="291694" y="891298"/>
                </a:cubicBezTo>
                <a:cubicBezTo>
                  <a:pt x="315135" y="831483"/>
                  <a:pt x="348468" y="775517"/>
                  <a:pt x="377144" y="717703"/>
                </a:cubicBezTo>
                <a:cubicBezTo>
                  <a:pt x="411170" y="649074"/>
                  <a:pt x="443271" y="579444"/>
                  <a:pt x="479145" y="511815"/>
                </a:cubicBezTo>
                <a:cubicBezTo>
                  <a:pt x="524757" y="426288"/>
                  <a:pt x="573717" y="342454"/>
                  <a:pt x="619906" y="257120"/>
                </a:cubicBezTo>
                <a:cubicBezTo>
                  <a:pt x="639152" y="222209"/>
                  <a:pt x="655703" y="186027"/>
                  <a:pt x="672600" y="149999"/>
                </a:cubicBezTo>
                <a:cubicBezTo>
                  <a:pt x="677720" y="139068"/>
                  <a:pt x="679375" y="126520"/>
                  <a:pt x="683840" y="115358"/>
                </a:cubicBezTo>
                <a:cubicBezTo>
                  <a:pt x="690075" y="99461"/>
                  <a:pt x="681299" y="74596"/>
                  <a:pt x="711207" y="71632"/>
                </a:cubicBezTo>
                <a:cubicBezTo>
                  <a:pt x="715710" y="71170"/>
                  <a:pt x="719944" y="52964"/>
                  <a:pt x="721561" y="42571"/>
                </a:cubicBezTo>
                <a:cubicBezTo>
                  <a:pt x="723332" y="31024"/>
                  <a:pt x="721946" y="18938"/>
                  <a:pt x="721946" y="0"/>
                </a:cubicBezTo>
                <a:cubicBezTo>
                  <a:pt x="740499" y="9122"/>
                  <a:pt x="753239" y="13703"/>
                  <a:pt x="763824" y="21286"/>
                </a:cubicBezTo>
                <a:cubicBezTo>
                  <a:pt x="769713" y="25520"/>
                  <a:pt x="775795" y="35142"/>
                  <a:pt x="775371" y="41724"/>
                </a:cubicBezTo>
                <a:cubicBezTo>
                  <a:pt x="769136" y="108275"/>
                  <a:pt x="764209" y="175134"/>
                  <a:pt x="753278" y="240954"/>
                </a:cubicBezTo>
                <a:cubicBezTo>
                  <a:pt x="746426" y="282331"/>
                  <a:pt x="730683" y="322362"/>
                  <a:pt x="717635" y="362624"/>
                </a:cubicBezTo>
                <a:cubicBezTo>
                  <a:pt x="689806" y="448382"/>
                  <a:pt x="661246" y="533947"/>
                  <a:pt x="632647" y="619474"/>
                </a:cubicBezTo>
                <a:cubicBezTo>
                  <a:pt x="626257" y="638720"/>
                  <a:pt x="618405" y="657311"/>
                  <a:pt x="608821" y="682599"/>
                </a:cubicBezTo>
                <a:cubicBezTo>
                  <a:pt x="632262" y="675286"/>
                  <a:pt x="648852" y="674016"/>
                  <a:pt x="665942" y="663354"/>
                </a:cubicBezTo>
                <a:cubicBezTo>
                  <a:pt x="695580" y="644878"/>
                  <a:pt x="728913" y="632215"/>
                  <a:pt x="760899" y="617588"/>
                </a:cubicBezTo>
                <a:cubicBezTo>
                  <a:pt x="794925" y="602192"/>
                  <a:pt x="833839" y="597765"/>
                  <a:pt x="863208" y="571399"/>
                </a:cubicBezTo>
                <a:cubicBezTo>
                  <a:pt x="868366" y="566741"/>
                  <a:pt x="878335" y="567550"/>
                  <a:pt x="886302" y="565856"/>
                </a:cubicBezTo>
                <a:cubicBezTo>
                  <a:pt x="892846" y="564509"/>
                  <a:pt x="901930" y="565856"/>
                  <a:pt x="905548" y="562007"/>
                </a:cubicBezTo>
                <a:cubicBezTo>
                  <a:pt x="924793" y="541337"/>
                  <a:pt x="946926" y="542030"/>
                  <a:pt x="972946" y="544263"/>
                </a:cubicBezTo>
                <a:cubicBezTo>
                  <a:pt x="985032" y="545302"/>
                  <a:pt x="996040" y="544263"/>
                  <a:pt x="1006279" y="551461"/>
                </a:cubicBezTo>
                <a:lnTo>
                  <a:pt x="1063130" y="591376"/>
                </a:lnTo>
                <a:cubicBezTo>
                  <a:pt x="1061321" y="621707"/>
                  <a:pt x="1044654" y="649997"/>
                  <a:pt x="1030143" y="678134"/>
                </a:cubicBezTo>
                <a:cubicBezTo>
                  <a:pt x="978642" y="777865"/>
                  <a:pt x="924331" y="876171"/>
                  <a:pt x="873485" y="976209"/>
                </a:cubicBezTo>
                <a:cubicBezTo>
                  <a:pt x="840190" y="1041643"/>
                  <a:pt x="810899" y="1109272"/>
                  <a:pt x="780183" y="1176054"/>
                </a:cubicBezTo>
                <a:cubicBezTo>
                  <a:pt x="778836" y="1179018"/>
                  <a:pt x="780991" y="1183560"/>
                  <a:pt x="781414" y="1186524"/>
                </a:cubicBezTo>
                <a:cubicBezTo>
                  <a:pt x="813747" y="1172667"/>
                  <a:pt x="845002" y="1158348"/>
                  <a:pt x="876988" y="1145916"/>
                </a:cubicBezTo>
                <a:cubicBezTo>
                  <a:pt x="894655" y="1139064"/>
                  <a:pt x="917519" y="1126324"/>
                  <a:pt x="930875" y="1132251"/>
                </a:cubicBezTo>
                <a:cubicBezTo>
                  <a:pt x="951545" y="1141335"/>
                  <a:pt x="973215" y="1128672"/>
                  <a:pt x="992191" y="1143221"/>
                </a:cubicBezTo>
                <a:cubicBezTo>
                  <a:pt x="1011167" y="1157771"/>
                  <a:pt x="1033723" y="1169511"/>
                  <a:pt x="1056817" y="1183752"/>
                </a:cubicBezTo>
                <a:cubicBezTo>
                  <a:pt x="1037149" y="1225553"/>
                  <a:pt x="1018326" y="1269202"/>
                  <a:pt x="996502" y="1311273"/>
                </a:cubicBezTo>
                <a:cubicBezTo>
                  <a:pt x="943461" y="1413710"/>
                  <a:pt x="889574" y="1515711"/>
                  <a:pt x="834840" y="1617276"/>
                </a:cubicBezTo>
                <a:cubicBezTo>
                  <a:pt x="809705" y="1664351"/>
                  <a:pt x="782300" y="1710232"/>
                  <a:pt x="757088" y="1757306"/>
                </a:cubicBezTo>
                <a:cubicBezTo>
                  <a:pt x="730645" y="1806614"/>
                  <a:pt x="706242" y="1857037"/>
                  <a:pt x="679875" y="1906382"/>
                </a:cubicBezTo>
                <a:cubicBezTo>
                  <a:pt x="655395" y="1952186"/>
                  <a:pt x="628451" y="1996682"/>
                  <a:pt x="604433" y="2042679"/>
                </a:cubicBezTo>
                <a:cubicBezTo>
                  <a:pt x="562093" y="2123702"/>
                  <a:pt x="521754" y="2205765"/>
                  <a:pt x="479376" y="2286750"/>
                </a:cubicBezTo>
                <a:cubicBezTo>
                  <a:pt x="447736" y="2347258"/>
                  <a:pt x="414249" y="2406765"/>
                  <a:pt x="381570" y="2466696"/>
                </a:cubicBezTo>
                <a:cubicBezTo>
                  <a:pt x="359977" y="2506188"/>
                  <a:pt x="338653" y="2545872"/>
                  <a:pt x="316674" y="2585171"/>
                </a:cubicBezTo>
                <a:cubicBezTo>
                  <a:pt x="300624" y="2613808"/>
                  <a:pt x="284650" y="2642523"/>
                  <a:pt x="267060" y="2670198"/>
                </a:cubicBezTo>
                <a:cubicBezTo>
                  <a:pt x="211171" y="2758111"/>
                  <a:pt x="155243" y="2845986"/>
                  <a:pt x="97699" y="2932706"/>
                </a:cubicBezTo>
                <a:cubicBezTo>
                  <a:pt x="86674" y="2948129"/>
                  <a:pt x="71741" y="2960338"/>
                  <a:pt x="54435" y="2968079"/>
                </a:cubicBezTo>
                <a:cubicBezTo>
                  <a:pt x="28569" y="2979627"/>
                  <a:pt x="663" y="2959150"/>
                  <a:pt x="202" y="2930512"/>
                </a:cubicBezTo>
                <a:cubicBezTo>
                  <a:pt x="-601" y="2915370"/>
                  <a:pt x="997" y="2900197"/>
                  <a:pt x="4936" y="2885555"/>
                </a:cubicBezTo>
                <a:cubicBezTo>
                  <a:pt x="15136" y="2853030"/>
                  <a:pt x="28261" y="2821467"/>
                  <a:pt x="39578" y="2789327"/>
                </a:cubicBezTo>
                <a:cubicBezTo>
                  <a:pt x="55667" y="2744177"/>
                  <a:pt x="72796" y="2699335"/>
                  <a:pt x="86845" y="2653569"/>
                </a:cubicBezTo>
                <a:cubicBezTo>
                  <a:pt x="111824" y="2570663"/>
                  <a:pt x="143624" y="2489967"/>
                  <a:pt x="181917" y="2412308"/>
                </a:cubicBezTo>
                <a:cubicBezTo>
                  <a:pt x="204204" y="2368274"/>
                  <a:pt x="218599" y="2321161"/>
                  <a:pt x="245505" y="2278552"/>
                </a:cubicBezTo>
                <a:cubicBezTo>
                  <a:pt x="264211" y="2248837"/>
                  <a:pt x="267136" y="2209614"/>
                  <a:pt x="280339" y="2175896"/>
                </a:cubicBezTo>
                <a:cubicBezTo>
                  <a:pt x="296197" y="2135519"/>
                  <a:pt x="315404" y="2096451"/>
                  <a:pt x="333302" y="2056920"/>
                </a:cubicBezTo>
                <a:cubicBezTo>
                  <a:pt x="361901" y="1993718"/>
                  <a:pt x="387190" y="1928668"/>
                  <a:pt x="420677" y="1868315"/>
                </a:cubicBezTo>
                <a:cubicBezTo>
                  <a:pt x="437844" y="1837522"/>
                  <a:pt x="446427" y="1800186"/>
                  <a:pt x="476681" y="1775936"/>
                </a:cubicBezTo>
                <a:cubicBezTo>
                  <a:pt x="483225" y="1770470"/>
                  <a:pt x="480415" y="1753457"/>
                  <a:pt x="482763" y="1735521"/>
                </a:cubicBezTo>
                <a:close/>
                <a:moveTo>
                  <a:pt x="203241" y="2622353"/>
                </a:moveTo>
                <a:cubicBezTo>
                  <a:pt x="211286" y="2617272"/>
                  <a:pt x="219177" y="2615040"/>
                  <a:pt x="222179" y="2609921"/>
                </a:cubicBezTo>
                <a:cubicBezTo>
                  <a:pt x="237999" y="2582977"/>
                  <a:pt x="252972" y="2555186"/>
                  <a:pt x="267483" y="2527473"/>
                </a:cubicBezTo>
                <a:cubicBezTo>
                  <a:pt x="289654" y="2485556"/>
                  <a:pt x="310631" y="2443024"/>
                  <a:pt x="333495" y="2401723"/>
                </a:cubicBezTo>
                <a:cubicBezTo>
                  <a:pt x="354780" y="2363001"/>
                  <a:pt x="379184" y="2325973"/>
                  <a:pt x="399853" y="2286981"/>
                </a:cubicBezTo>
                <a:cubicBezTo>
                  <a:pt x="438999" y="2213117"/>
                  <a:pt x="476181" y="2138752"/>
                  <a:pt x="514326" y="2064734"/>
                </a:cubicBezTo>
                <a:cubicBezTo>
                  <a:pt x="539075" y="2016813"/>
                  <a:pt x="560746" y="1967814"/>
                  <a:pt x="593848" y="1924434"/>
                </a:cubicBezTo>
                <a:cubicBezTo>
                  <a:pt x="611053" y="1901956"/>
                  <a:pt x="629029" y="1877091"/>
                  <a:pt x="636188" y="1850455"/>
                </a:cubicBezTo>
                <a:cubicBezTo>
                  <a:pt x="651584" y="1792718"/>
                  <a:pt x="688266" y="1746837"/>
                  <a:pt x="714517" y="1695298"/>
                </a:cubicBezTo>
                <a:cubicBezTo>
                  <a:pt x="734225" y="1656653"/>
                  <a:pt x="758474" y="1620356"/>
                  <a:pt x="778566" y="1581865"/>
                </a:cubicBezTo>
                <a:cubicBezTo>
                  <a:pt x="811591" y="1518662"/>
                  <a:pt x="842846" y="1454536"/>
                  <a:pt x="874986" y="1390872"/>
                </a:cubicBezTo>
                <a:cubicBezTo>
                  <a:pt x="904278" y="1332866"/>
                  <a:pt x="933800" y="1274976"/>
                  <a:pt x="963515" y="1216354"/>
                </a:cubicBezTo>
                <a:cubicBezTo>
                  <a:pt x="950159" y="1205923"/>
                  <a:pt x="939497" y="1210234"/>
                  <a:pt x="928142" y="1216354"/>
                </a:cubicBezTo>
                <a:cubicBezTo>
                  <a:pt x="890690" y="1236446"/>
                  <a:pt x="852353" y="1254845"/>
                  <a:pt x="815594" y="1276092"/>
                </a:cubicBezTo>
                <a:cubicBezTo>
                  <a:pt x="776565" y="1298455"/>
                  <a:pt x="739228" y="1323744"/>
                  <a:pt x="700737" y="1347454"/>
                </a:cubicBezTo>
                <a:cubicBezTo>
                  <a:pt x="674140" y="1363852"/>
                  <a:pt x="641384" y="1363197"/>
                  <a:pt x="625526" y="1346685"/>
                </a:cubicBezTo>
                <a:cubicBezTo>
                  <a:pt x="603278" y="1323590"/>
                  <a:pt x="603317" y="1312659"/>
                  <a:pt x="626450" y="1275091"/>
                </a:cubicBezTo>
                <a:cubicBezTo>
                  <a:pt x="638497" y="1255461"/>
                  <a:pt x="652316" y="1236831"/>
                  <a:pt x="662978" y="1216547"/>
                </a:cubicBezTo>
                <a:cubicBezTo>
                  <a:pt x="707165" y="1132380"/>
                  <a:pt x="750788" y="1047930"/>
                  <a:pt x="793847" y="963199"/>
                </a:cubicBezTo>
                <a:cubicBezTo>
                  <a:pt x="808166" y="935216"/>
                  <a:pt x="819251" y="905462"/>
                  <a:pt x="834186" y="877903"/>
                </a:cubicBezTo>
                <a:cubicBezTo>
                  <a:pt x="869366" y="812814"/>
                  <a:pt x="906626" y="748881"/>
                  <a:pt x="941575" y="683716"/>
                </a:cubicBezTo>
                <a:cubicBezTo>
                  <a:pt x="950659" y="666818"/>
                  <a:pt x="962361" y="649613"/>
                  <a:pt x="963400" y="624478"/>
                </a:cubicBezTo>
                <a:cubicBezTo>
                  <a:pt x="941922" y="632176"/>
                  <a:pt x="924909" y="636949"/>
                  <a:pt x="908512" y="643954"/>
                </a:cubicBezTo>
                <a:cubicBezTo>
                  <a:pt x="857242" y="666087"/>
                  <a:pt x="806472" y="689528"/>
                  <a:pt x="755125" y="711468"/>
                </a:cubicBezTo>
                <a:cubicBezTo>
                  <a:pt x="693540" y="737834"/>
                  <a:pt x="631608" y="763969"/>
                  <a:pt x="569175" y="788450"/>
                </a:cubicBezTo>
                <a:cubicBezTo>
                  <a:pt x="540576" y="799727"/>
                  <a:pt x="507782" y="770782"/>
                  <a:pt x="511439" y="738796"/>
                </a:cubicBezTo>
                <a:cubicBezTo>
                  <a:pt x="513064" y="729278"/>
                  <a:pt x="515857" y="719995"/>
                  <a:pt x="519753" y="711160"/>
                </a:cubicBezTo>
                <a:cubicBezTo>
                  <a:pt x="549853" y="631483"/>
                  <a:pt x="580107" y="551884"/>
                  <a:pt x="611900" y="468166"/>
                </a:cubicBezTo>
                <a:cubicBezTo>
                  <a:pt x="603625" y="471592"/>
                  <a:pt x="598467" y="472015"/>
                  <a:pt x="597043" y="474594"/>
                </a:cubicBezTo>
                <a:cubicBezTo>
                  <a:pt x="500815" y="645148"/>
                  <a:pt x="422640" y="824554"/>
                  <a:pt x="340462" y="1001921"/>
                </a:cubicBezTo>
                <a:cubicBezTo>
                  <a:pt x="336189" y="1011120"/>
                  <a:pt x="337036" y="1022706"/>
                  <a:pt x="334958" y="1036563"/>
                </a:cubicBezTo>
                <a:cubicBezTo>
                  <a:pt x="397351" y="1029134"/>
                  <a:pt x="433418" y="978172"/>
                  <a:pt x="486766" y="959234"/>
                </a:cubicBezTo>
                <a:cubicBezTo>
                  <a:pt x="524295" y="945916"/>
                  <a:pt x="554780" y="912776"/>
                  <a:pt x="585534" y="890566"/>
                </a:cubicBezTo>
                <a:lnTo>
                  <a:pt x="655164" y="940605"/>
                </a:lnTo>
                <a:cubicBezTo>
                  <a:pt x="648928" y="960427"/>
                  <a:pt x="644156" y="984677"/>
                  <a:pt x="633840" y="1006039"/>
                </a:cubicBezTo>
                <a:cubicBezTo>
                  <a:pt x="616943" y="1041336"/>
                  <a:pt x="596119" y="1074168"/>
                  <a:pt x="580799" y="1110889"/>
                </a:cubicBezTo>
                <a:cubicBezTo>
                  <a:pt x="552470" y="1178748"/>
                  <a:pt x="515827" y="1243144"/>
                  <a:pt x="482878" y="1309117"/>
                </a:cubicBezTo>
                <a:cubicBezTo>
                  <a:pt x="446774" y="1381352"/>
                  <a:pt x="410772" y="1453677"/>
                  <a:pt x="374873" y="1526091"/>
                </a:cubicBezTo>
                <a:cubicBezTo>
                  <a:pt x="360246" y="1555421"/>
                  <a:pt x="343811" y="1583828"/>
                  <a:pt x="330878" y="1614005"/>
                </a:cubicBezTo>
                <a:cubicBezTo>
                  <a:pt x="310901" y="1660194"/>
                  <a:pt x="291193" y="1706729"/>
                  <a:pt x="275451" y="1754497"/>
                </a:cubicBezTo>
                <a:cubicBezTo>
                  <a:pt x="267752" y="1778092"/>
                  <a:pt x="249777" y="1800686"/>
                  <a:pt x="255474" y="1830478"/>
                </a:cubicBezTo>
                <a:cubicBezTo>
                  <a:pt x="268561" y="1818199"/>
                  <a:pt x="278568" y="1807614"/>
                  <a:pt x="289615" y="1798723"/>
                </a:cubicBezTo>
                <a:cubicBezTo>
                  <a:pt x="312710" y="1780401"/>
                  <a:pt x="336536" y="1762888"/>
                  <a:pt x="360169" y="1745182"/>
                </a:cubicBezTo>
                <a:cubicBezTo>
                  <a:pt x="409592" y="1708077"/>
                  <a:pt x="451778" y="1661079"/>
                  <a:pt x="510823" y="1637022"/>
                </a:cubicBezTo>
                <a:cubicBezTo>
                  <a:pt x="520138" y="1633173"/>
                  <a:pt x="526604" y="1622242"/>
                  <a:pt x="533917" y="1614274"/>
                </a:cubicBezTo>
                <a:cubicBezTo>
                  <a:pt x="541231" y="1606306"/>
                  <a:pt x="547813" y="1598339"/>
                  <a:pt x="554857" y="1590217"/>
                </a:cubicBezTo>
                <a:lnTo>
                  <a:pt x="622293" y="1624551"/>
                </a:lnTo>
                <a:cubicBezTo>
                  <a:pt x="618136" y="1642411"/>
                  <a:pt x="615595" y="1659924"/>
                  <a:pt x="609745" y="1676283"/>
                </a:cubicBezTo>
                <a:cubicBezTo>
                  <a:pt x="602454" y="1695582"/>
                  <a:pt x="593983" y="1714414"/>
                  <a:pt x="584379" y="1732672"/>
                </a:cubicBezTo>
                <a:cubicBezTo>
                  <a:pt x="557974" y="1784982"/>
                  <a:pt x="529106" y="1836098"/>
                  <a:pt x="504703" y="1889292"/>
                </a:cubicBezTo>
                <a:cubicBezTo>
                  <a:pt x="472755" y="1958922"/>
                  <a:pt x="444195" y="2030092"/>
                  <a:pt x="414172" y="2100569"/>
                </a:cubicBezTo>
                <a:cubicBezTo>
                  <a:pt x="373833" y="2195257"/>
                  <a:pt x="333469" y="2289919"/>
                  <a:pt x="293079" y="2384556"/>
                </a:cubicBezTo>
                <a:cubicBezTo>
                  <a:pt x="291305" y="2389764"/>
                  <a:pt x="289063" y="2394801"/>
                  <a:pt x="286382" y="2399606"/>
                </a:cubicBezTo>
                <a:cubicBezTo>
                  <a:pt x="243465" y="2463770"/>
                  <a:pt x="230686" y="2540290"/>
                  <a:pt x="200085" y="2609497"/>
                </a:cubicBezTo>
                <a:cubicBezTo>
                  <a:pt x="199161" y="2611845"/>
                  <a:pt x="201240" y="2615078"/>
                  <a:pt x="203241" y="262235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11576" y="685800"/>
            <a:ext cx="774169" cy="1047405"/>
          </a:xfrm>
          <a:custGeom>
            <a:avLst/>
            <a:gdLst/>
            <a:ahLst/>
            <a:cxnLst/>
            <a:rect l="l" t="t" r="r" b="b"/>
            <a:pathLst>
              <a:path w="1161255" h="1571108" extrusionOk="0">
                <a:moveTo>
                  <a:pt x="486022" y="0"/>
                </a:moveTo>
                <a:cubicBezTo>
                  <a:pt x="537625" y="20516"/>
                  <a:pt x="555192" y="59349"/>
                  <a:pt x="557388" y="106608"/>
                </a:cubicBezTo>
                <a:cubicBezTo>
                  <a:pt x="562146" y="199661"/>
                  <a:pt x="583739" y="286486"/>
                  <a:pt x="627656" y="370014"/>
                </a:cubicBezTo>
                <a:cubicBezTo>
                  <a:pt x="652177" y="416540"/>
                  <a:pt x="692435" y="435224"/>
                  <a:pt x="733059" y="457938"/>
                </a:cubicBezTo>
                <a:cubicBezTo>
                  <a:pt x="744770" y="464532"/>
                  <a:pt x="756116" y="471127"/>
                  <a:pt x="767827" y="476988"/>
                </a:cubicBezTo>
                <a:cubicBezTo>
                  <a:pt x="774415" y="480285"/>
                  <a:pt x="781002" y="484315"/>
                  <a:pt x="787956" y="485048"/>
                </a:cubicBezTo>
                <a:cubicBezTo>
                  <a:pt x="824920" y="489444"/>
                  <a:pt x="859688" y="498603"/>
                  <a:pt x="892626" y="517287"/>
                </a:cubicBezTo>
                <a:cubicBezTo>
                  <a:pt x="904704" y="524247"/>
                  <a:pt x="921539" y="522782"/>
                  <a:pt x="936178" y="524247"/>
                </a:cubicBezTo>
                <a:cubicBezTo>
                  <a:pt x="964724" y="526812"/>
                  <a:pt x="993271" y="528277"/>
                  <a:pt x="1019256" y="544030"/>
                </a:cubicBezTo>
                <a:cubicBezTo>
                  <a:pt x="1024013" y="546961"/>
                  <a:pt x="1031699" y="545129"/>
                  <a:pt x="1037921" y="543664"/>
                </a:cubicBezTo>
                <a:cubicBezTo>
                  <a:pt x="1039018" y="543298"/>
                  <a:pt x="1039018" y="535971"/>
                  <a:pt x="1039384" y="531941"/>
                </a:cubicBezTo>
                <a:cubicBezTo>
                  <a:pt x="1045240" y="533406"/>
                  <a:pt x="1051462" y="534872"/>
                  <a:pt x="1056952" y="537070"/>
                </a:cubicBezTo>
                <a:cubicBezTo>
                  <a:pt x="1061343" y="538901"/>
                  <a:pt x="1065003" y="544030"/>
                  <a:pt x="1069029" y="544030"/>
                </a:cubicBezTo>
                <a:cubicBezTo>
                  <a:pt x="1080008" y="544763"/>
                  <a:pt x="1090988" y="543664"/>
                  <a:pt x="1102333" y="543664"/>
                </a:cubicBezTo>
                <a:cubicBezTo>
                  <a:pt x="1104529" y="543664"/>
                  <a:pt x="1107091" y="545496"/>
                  <a:pt x="1108921" y="546961"/>
                </a:cubicBezTo>
                <a:cubicBezTo>
                  <a:pt x="1125756" y="561615"/>
                  <a:pt x="1142591" y="576635"/>
                  <a:pt x="1161256" y="593121"/>
                </a:cubicBezTo>
                <a:cubicBezTo>
                  <a:pt x="1133442" y="612904"/>
                  <a:pt x="1102333" y="619498"/>
                  <a:pt x="1072689" y="629390"/>
                </a:cubicBezTo>
                <a:cubicBezTo>
                  <a:pt x="1022183" y="646608"/>
                  <a:pt x="969848" y="660896"/>
                  <a:pt x="922637" y="685442"/>
                </a:cubicBezTo>
                <a:cubicBezTo>
                  <a:pt x="888601" y="703026"/>
                  <a:pt x="861518" y="734899"/>
                  <a:pt x="831508" y="760177"/>
                </a:cubicBezTo>
                <a:cubicBezTo>
                  <a:pt x="757214" y="822823"/>
                  <a:pt x="730131" y="910747"/>
                  <a:pt x="703048" y="999037"/>
                </a:cubicBezTo>
                <a:cubicBezTo>
                  <a:pt x="690971" y="1038970"/>
                  <a:pt x="675966" y="1077803"/>
                  <a:pt x="664255" y="1117735"/>
                </a:cubicBezTo>
                <a:cubicBezTo>
                  <a:pt x="656203" y="1144112"/>
                  <a:pt x="650713" y="1171588"/>
                  <a:pt x="645224" y="1198698"/>
                </a:cubicBezTo>
                <a:cubicBezTo>
                  <a:pt x="632048" y="1267572"/>
                  <a:pt x="618507" y="1336446"/>
                  <a:pt x="606796" y="1406053"/>
                </a:cubicBezTo>
                <a:cubicBezTo>
                  <a:pt x="601672" y="1436093"/>
                  <a:pt x="601672" y="1466867"/>
                  <a:pt x="598744" y="1497274"/>
                </a:cubicBezTo>
                <a:cubicBezTo>
                  <a:pt x="596914" y="1517423"/>
                  <a:pt x="594352" y="1537573"/>
                  <a:pt x="592522" y="1556623"/>
                </a:cubicBezTo>
                <a:cubicBezTo>
                  <a:pt x="548239" y="1581535"/>
                  <a:pt x="535795" y="1575673"/>
                  <a:pt x="528110" y="1528414"/>
                </a:cubicBezTo>
                <a:cubicBezTo>
                  <a:pt x="527378" y="1523285"/>
                  <a:pt x="525548" y="1518522"/>
                  <a:pt x="525182" y="1513393"/>
                </a:cubicBezTo>
                <a:cubicBezTo>
                  <a:pt x="522986" y="1478224"/>
                  <a:pt x="527378" y="1440856"/>
                  <a:pt x="517862" y="1407884"/>
                </a:cubicBezTo>
                <a:cubicBezTo>
                  <a:pt x="507615" y="1373814"/>
                  <a:pt x="509445" y="1340110"/>
                  <a:pt x="506517" y="1306039"/>
                </a:cubicBezTo>
                <a:cubicBezTo>
                  <a:pt x="503589" y="1274899"/>
                  <a:pt x="502125" y="1243027"/>
                  <a:pt x="502491" y="1211887"/>
                </a:cubicBezTo>
                <a:cubicBezTo>
                  <a:pt x="503955" y="1091724"/>
                  <a:pt x="476873" y="979621"/>
                  <a:pt x="404408" y="882538"/>
                </a:cubicBezTo>
                <a:cubicBezTo>
                  <a:pt x="372934" y="840408"/>
                  <a:pt x="327187" y="809634"/>
                  <a:pt x="276681" y="795347"/>
                </a:cubicBezTo>
                <a:cubicBezTo>
                  <a:pt x="235691" y="783623"/>
                  <a:pt x="191042" y="784356"/>
                  <a:pt x="147856" y="782158"/>
                </a:cubicBezTo>
                <a:cubicBezTo>
                  <a:pt x="116016" y="780326"/>
                  <a:pt x="83810" y="784722"/>
                  <a:pt x="51969" y="782524"/>
                </a:cubicBezTo>
                <a:cubicBezTo>
                  <a:pt x="32938" y="781059"/>
                  <a:pt x="8784" y="783257"/>
                  <a:pt x="0" y="752850"/>
                </a:cubicBezTo>
                <a:cubicBezTo>
                  <a:pt x="32206" y="739661"/>
                  <a:pt x="64047" y="725740"/>
                  <a:pt x="96619" y="712918"/>
                </a:cubicBezTo>
                <a:cubicBezTo>
                  <a:pt x="150418" y="691670"/>
                  <a:pt x="204217" y="671154"/>
                  <a:pt x="258016" y="649906"/>
                </a:cubicBezTo>
                <a:cubicBezTo>
                  <a:pt x="262408" y="648074"/>
                  <a:pt x="266434" y="644044"/>
                  <a:pt x="269728" y="640014"/>
                </a:cubicBezTo>
                <a:cubicBezTo>
                  <a:pt x="307790" y="597884"/>
                  <a:pt x="345852" y="556853"/>
                  <a:pt x="373666" y="505197"/>
                </a:cubicBezTo>
                <a:cubicBezTo>
                  <a:pt x="415022" y="427531"/>
                  <a:pt x="438445" y="344369"/>
                  <a:pt x="458208" y="260109"/>
                </a:cubicBezTo>
                <a:cubicBezTo>
                  <a:pt x="476873" y="179145"/>
                  <a:pt x="491146" y="97083"/>
                  <a:pt x="483826" y="13189"/>
                </a:cubicBezTo>
                <a:cubicBezTo>
                  <a:pt x="483094" y="10258"/>
                  <a:pt x="484924" y="6594"/>
                  <a:pt x="486022" y="0"/>
                </a:cubicBezTo>
                <a:close/>
                <a:moveTo>
                  <a:pt x="146026" y="744790"/>
                </a:moveTo>
                <a:cubicBezTo>
                  <a:pt x="146758" y="747355"/>
                  <a:pt x="147490" y="750286"/>
                  <a:pt x="148222" y="752850"/>
                </a:cubicBezTo>
                <a:cubicBezTo>
                  <a:pt x="155542" y="752850"/>
                  <a:pt x="163227" y="752484"/>
                  <a:pt x="170547" y="752850"/>
                </a:cubicBezTo>
                <a:cubicBezTo>
                  <a:pt x="190676" y="753949"/>
                  <a:pt x="212269" y="751385"/>
                  <a:pt x="231300" y="756880"/>
                </a:cubicBezTo>
                <a:cubicBezTo>
                  <a:pt x="268630" y="767870"/>
                  <a:pt x="305228" y="782891"/>
                  <a:pt x="341460" y="797178"/>
                </a:cubicBezTo>
                <a:cubicBezTo>
                  <a:pt x="382816" y="813298"/>
                  <a:pt x="415022" y="841507"/>
                  <a:pt x="445032" y="873379"/>
                </a:cubicBezTo>
                <a:cubicBezTo>
                  <a:pt x="498099" y="929065"/>
                  <a:pt x="522254" y="999037"/>
                  <a:pt x="541285" y="1070109"/>
                </a:cubicBezTo>
                <a:cubicBezTo>
                  <a:pt x="552264" y="1111141"/>
                  <a:pt x="567270" y="1153271"/>
                  <a:pt x="555558" y="1197966"/>
                </a:cubicBezTo>
                <a:cubicBezTo>
                  <a:pt x="554094" y="1204194"/>
                  <a:pt x="564342" y="1213352"/>
                  <a:pt x="573857" y="1229105"/>
                </a:cubicBezTo>
                <a:cubicBezTo>
                  <a:pt x="581543" y="1170856"/>
                  <a:pt x="605698" y="1127260"/>
                  <a:pt x="614115" y="1078535"/>
                </a:cubicBezTo>
                <a:cubicBezTo>
                  <a:pt x="618873" y="1051426"/>
                  <a:pt x="629852" y="1025415"/>
                  <a:pt x="636440" y="998305"/>
                </a:cubicBezTo>
                <a:cubicBezTo>
                  <a:pt x="659131" y="905252"/>
                  <a:pt x="685481" y="813664"/>
                  <a:pt x="753554" y="741493"/>
                </a:cubicBezTo>
                <a:cubicBezTo>
                  <a:pt x="774781" y="718779"/>
                  <a:pt x="796739" y="696432"/>
                  <a:pt x="818698" y="674451"/>
                </a:cubicBezTo>
                <a:cubicBezTo>
                  <a:pt x="850539" y="642579"/>
                  <a:pt x="884575" y="614003"/>
                  <a:pt x="931420" y="605943"/>
                </a:cubicBezTo>
                <a:cubicBezTo>
                  <a:pt x="940204" y="604478"/>
                  <a:pt x="947889" y="596418"/>
                  <a:pt x="958869" y="589458"/>
                </a:cubicBezTo>
                <a:cubicBezTo>
                  <a:pt x="939106" y="581032"/>
                  <a:pt x="923003" y="567110"/>
                  <a:pt x="909461" y="569308"/>
                </a:cubicBezTo>
                <a:cubicBezTo>
                  <a:pt x="864812" y="576269"/>
                  <a:pt x="836997" y="540000"/>
                  <a:pt x="797837" y="531208"/>
                </a:cubicBezTo>
                <a:cubicBezTo>
                  <a:pt x="755750" y="521317"/>
                  <a:pt x="716590" y="493108"/>
                  <a:pt x="677064" y="470760"/>
                </a:cubicBezTo>
                <a:cubicBezTo>
                  <a:pt x="611919" y="434492"/>
                  <a:pt x="578615" y="378074"/>
                  <a:pt x="552264" y="313962"/>
                </a:cubicBezTo>
                <a:cubicBezTo>
                  <a:pt x="540187" y="285021"/>
                  <a:pt x="529208" y="256079"/>
                  <a:pt x="515300" y="220909"/>
                </a:cubicBezTo>
                <a:cubicBezTo>
                  <a:pt x="510543" y="240692"/>
                  <a:pt x="506883" y="255346"/>
                  <a:pt x="503955" y="270000"/>
                </a:cubicBezTo>
                <a:cubicBezTo>
                  <a:pt x="481630" y="380272"/>
                  <a:pt x="453084" y="488345"/>
                  <a:pt x="394527" y="586527"/>
                </a:cubicBezTo>
                <a:cubicBezTo>
                  <a:pt x="368542" y="630123"/>
                  <a:pt x="334506" y="662728"/>
                  <a:pt x="289491" y="683610"/>
                </a:cubicBezTo>
                <a:cubicBezTo>
                  <a:pt x="254722" y="699729"/>
                  <a:pt x="218856" y="713651"/>
                  <a:pt x="183722" y="728671"/>
                </a:cubicBezTo>
                <a:cubicBezTo>
                  <a:pt x="170913" y="734166"/>
                  <a:pt x="158470" y="739295"/>
                  <a:pt x="146026" y="74479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140400" y="2655767"/>
            <a:ext cx="99112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583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flipH="1">
            <a:off x="9314950" y="4305765"/>
            <a:ext cx="713301" cy="914097"/>
          </a:xfrm>
          <a:custGeom>
            <a:avLst/>
            <a:gdLst/>
            <a:ahLst/>
            <a:cxnLst/>
            <a:rect l="l" t="t" r="r" b="b"/>
            <a:pathLst>
              <a:path w="1069952" h="1371145" extrusionOk="0">
                <a:moveTo>
                  <a:pt x="490796" y="1175868"/>
                </a:moveTo>
                <a:cubicBezTo>
                  <a:pt x="461329" y="1176538"/>
                  <a:pt x="446595" y="1166150"/>
                  <a:pt x="436215" y="1142358"/>
                </a:cubicBezTo>
                <a:cubicBezTo>
                  <a:pt x="421481" y="1109853"/>
                  <a:pt x="401390" y="1080029"/>
                  <a:pt x="384647" y="1048529"/>
                </a:cubicBezTo>
                <a:cubicBezTo>
                  <a:pt x="378285" y="1036466"/>
                  <a:pt x="374267" y="1023397"/>
                  <a:pt x="367570" y="1006977"/>
                </a:cubicBezTo>
                <a:cubicBezTo>
                  <a:pt x="361208" y="1016695"/>
                  <a:pt x="355515" y="1024402"/>
                  <a:pt x="350827" y="1032445"/>
                </a:cubicBezTo>
                <a:cubicBezTo>
                  <a:pt x="309975" y="1100470"/>
                  <a:pt x="268453" y="1168160"/>
                  <a:pt x="228271" y="1236856"/>
                </a:cubicBezTo>
                <a:cubicBezTo>
                  <a:pt x="211528" y="1265675"/>
                  <a:pt x="196795" y="1295834"/>
                  <a:pt x="182061" y="1325993"/>
                </a:cubicBezTo>
                <a:cubicBezTo>
                  <a:pt x="157617" y="1375252"/>
                  <a:pt x="153599" y="1378603"/>
                  <a:pt x="103371" y="1362519"/>
                </a:cubicBezTo>
                <a:cubicBezTo>
                  <a:pt x="77252" y="1354141"/>
                  <a:pt x="51134" y="1343083"/>
                  <a:pt x="27359" y="1329679"/>
                </a:cubicBezTo>
                <a:cubicBezTo>
                  <a:pt x="-2778" y="1312924"/>
                  <a:pt x="-7131" y="1286786"/>
                  <a:pt x="9947" y="1256292"/>
                </a:cubicBezTo>
                <a:cubicBezTo>
                  <a:pt x="37405" y="1207032"/>
                  <a:pt x="63523" y="1157102"/>
                  <a:pt x="90981" y="1107842"/>
                </a:cubicBezTo>
                <a:cubicBezTo>
                  <a:pt x="105380" y="1081704"/>
                  <a:pt x="121788" y="1056237"/>
                  <a:pt x="136186" y="1030099"/>
                </a:cubicBezTo>
                <a:cubicBezTo>
                  <a:pt x="159626" y="988211"/>
                  <a:pt x="182731" y="945989"/>
                  <a:pt x="206840" y="902091"/>
                </a:cubicBezTo>
                <a:cubicBezTo>
                  <a:pt x="178043" y="886676"/>
                  <a:pt x="150920" y="894383"/>
                  <a:pt x="125136" y="890697"/>
                </a:cubicBezTo>
                <a:cubicBezTo>
                  <a:pt x="97678" y="887011"/>
                  <a:pt x="70220" y="883995"/>
                  <a:pt x="42762" y="881314"/>
                </a:cubicBezTo>
                <a:cubicBezTo>
                  <a:pt x="20327" y="879304"/>
                  <a:pt x="10616" y="863889"/>
                  <a:pt x="5259" y="845794"/>
                </a:cubicBezTo>
                <a:cubicBezTo>
                  <a:pt x="236" y="828704"/>
                  <a:pt x="12625" y="817310"/>
                  <a:pt x="24680" y="808598"/>
                </a:cubicBezTo>
                <a:cubicBezTo>
                  <a:pt x="62853" y="780784"/>
                  <a:pt x="102031" y="754311"/>
                  <a:pt x="140204" y="726163"/>
                </a:cubicBezTo>
                <a:cubicBezTo>
                  <a:pt x="195790" y="685281"/>
                  <a:pt x="250036" y="642723"/>
                  <a:pt x="305622" y="602176"/>
                </a:cubicBezTo>
                <a:cubicBezTo>
                  <a:pt x="354845" y="566320"/>
                  <a:pt x="405073" y="531134"/>
                  <a:pt x="455301" y="496619"/>
                </a:cubicBezTo>
                <a:cubicBezTo>
                  <a:pt x="487447" y="474502"/>
                  <a:pt x="519928" y="452721"/>
                  <a:pt x="554083" y="433955"/>
                </a:cubicBezTo>
                <a:cubicBezTo>
                  <a:pt x="581206" y="419211"/>
                  <a:pt x="610338" y="407482"/>
                  <a:pt x="639471" y="397764"/>
                </a:cubicBezTo>
                <a:cubicBezTo>
                  <a:pt x="665589" y="389052"/>
                  <a:pt x="681327" y="403461"/>
                  <a:pt x="677644" y="430939"/>
                </a:cubicBezTo>
                <a:cubicBezTo>
                  <a:pt x="675300" y="450375"/>
                  <a:pt x="669942" y="469476"/>
                  <a:pt x="665589" y="488577"/>
                </a:cubicBezTo>
                <a:cubicBezTo>
                  <a:pt x="642149" y="594468"/>
                  <a:pt x="620384" y="700695"/>
                  <a:pt x="594600" y="805917"/>
                </a:cubicBezTo>
                <a:cubicBezTo>
                  <a:pt x="578192" y="872937"/>
                  <a:pt x="556092" y="938617"/>
                  <a:pt x="537675" y="1005301"/>
                </a:cubicBezTo>
                <a:cubicBezTo>
                  <a:pt x="524281" y="1052886"/>
                  <a:pt x="512561" y="1101140"/>
                  <a:pt x="499837" y="1149060"/>
                </a:cubicBezTo>
                <a:cubicBezTo>
                  <a:pt x="498162" y="1158442"/>
                  <a:pt x="494479" y="1166485"/>
                  <a:pt x="490796" y="1175868"/>
                </a:cubicBezTo>
                <a:close/>
                <a:moveTo>
                  <a:pt x="966957" y="434625"/>
                </a:moveTo>
                <a:cubicBezTo>
                  <a:pt x="939499" y="435966"/>
                  <a:pt x="912041" y="436971"/>
                  <a:pt x="884918" y="438982"/>
                </a:cubicBezTo>
                <a:cubicBezTo>
                  <a:pt x="858464" y="440657"/>
                  <a:pt x="848754" y="457747"/>
                  <a:pt x="859469" y="481875"/>
                </a:cubicBezTo>
                <a:cubicBezTo>
                  <a:pt x="866166" y="496954"/>
                  <a:pt x="877886" y="505667"/>
                  <a:pt x="893624" y="507677"/>
                </a:cubicBezTo>
                <a:cubicBezTo>
                  <a:pt x="941843" y="513709"/>
                  <a:pt x="990062" y="514379"/>
                  <a:pt x="1037611" y="502986"/>
                </a:cubicBezTo>
                <a:cubicBezTo>
                  <a:pt x="1052344" y="499635"/>
                  <a:pt x="1067413" y="495614"/>
                  <a:pt x="1069757" y="476848"/>
                </a:cubicBezTo>
                <a:cubicBezTo>
                  <a:pt x="1071431" y="462104"/>
                  <a:pt x="1062390" y="449705"/>
                  <a:pt x="1042299" y="441998"/>
                </a:cubicBezTo>
                <a:cubicBezTo>
                  <a:pt x="1032923" y="438311"/>
                  <a:pt x="1022208" y="436301"/>
                  <a:pt x="1012162" y="435631"/>
                </a:cubicBezTo>
                <a:cubicBezTo>
                  <a:pt x="997428" y="434625"/>
                  <a:pt x="982360" y="435296"/>
                  <a:pt x="967292" y="435296"/>
                </a:cubicBezTo>
                <a:cubicBezTo>
                  <a:pt x="966957" y="434960"/>
                  <a:pt x="966957" y="434625"/>
                  <a:pt x="966957" y="434625"/>
                </a:cubicBezTo>
                <a:close/>
                <a:moveTo>
                  <a:pt x="518254" y="39207"/>
                </a:moveTo>
                <a:cubicBezTo>
                  <a:pt x="516579" y="80424"/>
                  <a:pt x="514235" y="121977"/>
                  <a:pt x="516914" y="163194"/>
                </a:cubicBezTo>
                <a:cubicBezTo>
                  <a:pt x="518589" y="186651"/>
                  <a:pt x="528299" y="209773"/>
                  <a:pt x="536671" y="231890"/>
                </a:cubicBezTo>
                <a:cubicBezTo>
                  <a:pt x="539349" y="238592"/>
                  <a:pt x="551069" y="245964"/>
                  <a:pt x="557432" y="244958"/>
                </a:cubicBezTo>
                <a:cubicBezTo>
                  <a:pt x="563459" y="244288"/>
                  <a:pt x="571161" y="233900"/>
                  <a:pt x="573170" y="226528"/>
                </a:cubicBezTo>
                <a:cubicBezTo>
                  <a:pt x="576853" y="212119"/>
                  <a:pt x="578527" y="197039"/>
                  <a:pt x="578192" y="182295"/>
                </a:cubicBezTo>
                <a:cubicBezTo>
                  <a:pt x="577523" y="143088"/>
                  <a:pt x="575514" y="104216"/>
                  <a:pt x="573504" y="65345"/>
                </a:cubicBezTo>
                <a:cubicBezTo>
                  <a:pt x="572835" y="53951"/>
                  <a:pt x="570826" y="42558"/>
                  <a:pt x="567812" y="31499"/>
                </a:cubicBezTo>
                <a:cubicBezTo>
                  <a:pt x="563794" y="16420"/>
                  <a:pt x="556092" y="3686"/>
                  <a:pt x="537340" y="0"/>
                </a:cubicBezTo>
                <a:cubicBezTo>
                  <a:pt x="520598" y="9048"/>
                  <a:pt x="518923" y="25133"/>
                  <a:pt x="518254" y="39207"/>
                </a:cubicBezTo>
                <a:close/>
                <a:moveTo>
                  <a:pt x="875207" y="66015"/>
                </a:moveTo>
                <a:cubicBezTo>
                  <a:pt x="850763" y="96844"/>
                  <a:pt x="826319" y="127338"/>
                  <a:pt x="803549" y="159173"/>
                </a:cubicBezTo>
                <a:cubicBezTo>
                  <a:pt x="797186" y="168220"/>
                  <a:pt x="794173" y="180284"/>
                  <a:pt x="791494" y="191342"/>
                </a:cubicBezTo>
                <a:cubicBezTo>
                  <a:pt x="786806" y="210443"/>
                  <a:pt x="793838" y="231890"/>
                  <a:pt x="806562" y="237586"/>
                </a:cubicBezTo>
                <a:cubicBezTo>
                  <a:pt x="826653" y="246634"/>
                  <a:pt x="838373" y="231554"/>
                  <a:pt x="846075" y="218821"/>
                </a:cubicBezTo>
                <a:cubicBezTo>
                  <a:pt x="870184" y="178273"/>
                  <a:pt x="892954" y="136721"/>
                  <a:pt x="913380" y="94498"/>
                </a:cubicBezTo>
                <a:cubicBezTo>
                  <a:pt x="922756" y="75398"/>
                  <a:pt x="917733" y="69701"/>
                  <a:pt x="892285" y="52276"/>
                </a:cubicBezTo>
                <a:cubicBezTo>
                  <a:pt x="885588" y="57302"/>
                  <a:pt x="879225" y="60653"/>
                  <a:pt x="875207" y="6601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/>
          <p:nvPr/>
        </p:nvSpPr>
        <p:spPr>
          <a:xfrm rot="5331254">
            <a:off x="1484029" y="-2048113"/>
            <a:ext cx="1754465" cy="4694516"/>
          </a:xfrm>
          <a:custGeom>
            <a:avLst/>
            <a:gdLst/>
            <a:ahLst/>
            <a:cxnLst/>
            <a:rect l="l" t="t" r="r" b="b"/>
            <a:pathLst>
              <a:path w="2631171" h="7040367" extrusionOk="0">
                <a:moveTo>
                  <a:pt x="707520" y="7040368"/>
                </a:moveTo>
                <a:cubicBezTo>
                  <a:pt x="597680" y="6921287"/>
                  <a:pt x="602138" y="6832929"/>
                  <a:pt x="720084" y="6703553"/>
                </a:cubicBezTo>
                <a:cubicBezTo>
                  <a:pt x="749337" y="6672485"/>
                  <a:pt x="776781" y="6639763"/>
                  <a:pt x="802282" y="6605548"/>
                </a:cubicBezTo>
                <a:cubicBezTo>
                  <a:pt x="897449" y="6473174"/>
                  <a:pt x="995210" y="6344689"/>
                  <a:pt x="1110319" y="6226744"/>
                </a:cubicBezTo>
                <a:cubicBezTo>
                  <a:pt x="1211161" y="6123227"/>
                  <a:pt x="1286144" y="5994175"/>
                  <a:pt x="1369719" y="5874527"/>
                </a:cubicBezTo>
                <a:cubicBezTo>
                  <a:pt x="1451511" y="5757878"/>
                  <a:pt x="1530466" y="5639446"/>
                  <a:pt x="1609664" y="5520932"/>
                </a:cubicBezTo>
                <a:cubicBezTo>
                  <a:pt x="1712695" y="5366914"/>
                  <a:pt x="1813455" y="5210868"/>
                  <a:pt x="1917702" y="5057255"/>
                </a:cubicBezTo>
                <a:cubicBezTo>
                  <a:pt x="2088906" y="4804502"/>
                  <a:pt x="2221443" y="4530348"/>
                  <a:pt x="2335579" y="4249710"/>
                </a:cubicBezTo>
                <a:cubicBezTo>
                  <a:pt x="2407806" y="4072102"/>
                  <a:pt x="2459523" y="3880714"/>
                  <a:pt x="2468764" y="3686812"/>
                </a:cubicBezTo>
                <a:cubicBezTo>
                  <a:pt x="2472656" y="3605750"/>
                  <a:pt x="2475412" y="3510907"/>
                  <a:pt x="2419073" y="3438031"/>
                </a:cubicBezTo>
                <a:cubicBezTo>
                  <a:pt x="2265703" y="3437302"/>
                  <a:pt x="2153107" y="3530848"/>
                  <a:pt x="2034513" y="3597644"/>
                </a:cubicBezTo>
                <a:cubicBezTo>
                  <a:pt x="1981660" y="3627393"/>
                  <a:pt x="1959125" y="3715427"/>
                  <a:pt x="1929131" y="3779872"/>
                </a:cubicBezTo>
                <a:cubicBezTo>
                  <a:pt x="1871982" y="3901466"/>
                  <a:pt x="1822534" y="4027275"/>
                  <a:pt x="1763602" y="4148220"/>
                </a:cubicBezTo>
                <a:cubicBezTo>
                  <a:pt x="1699400" y="4279947"/>
                  <a:pt x="1630416" y="4409485"/>
                  <a:pt x="1559081" y="4537320"/>
                </a:cubicBezTo>
                <a:cubicBezTo>
                  <a:pt x="1491070" y="4659562"/>
                  <a:pt x="1430435" y="4789262"/>
                  <a:pt x="1343212" y="4896751"/>
                </a:cubicBezTo>
                <a:cubicBezTo>
                  <a:pt x="1202568" y="5070144"/>
                  <a:pt x="1088838" y="5266315"/>
                  <a:pt x="916175" y="5413606"/>
                </a:cubicBezTo>
                <a:cubicBezTo>
                  <a:pt x="867537" y="5454947"/>
                  <a:pt x="825222" y="5492479"/>
                  <a:pt x="752023" y="5487372"/>
                </a:cubicBezTo>
                <a:cubicBezTo>
                  <a:pt x="671852" y="5481860"/>
                  <a:pt x="646642" y="5475699"/>
                  <a:pt x="631888" y="5397069"/>
                </a:cubicBezTo>
                <a:cubicBezTo>
                  <a:pt x="620621" y="5335461"/>
                  <a:pt x="618918" y="5271990"/>
                  <a:pt x="615676" y="5209166"/>
                </a:cubicBezTo>
                <a:cubicBezTo>
                  <a:pt x="599463" y="4918395"/>
                  <a:pt x="657828" y="4641729"/>
                  <a:pt x="806740" y="4392623"/>
                </a:cubicBezTo>
                <a:cubicBezTo>
                  <a:pt x="876535" y="4275974"/>
                  <a:pt x="978268" y="4175619"/>
                  <a:pt x="1077489" y="4080289"/>
                </a:cubicBezTo>
                <a:cubicBezTo>
                  <a:pt x="1201920" y="3960641"/>
                  <a:pt x="1336484" y="3851045"/>
                  <a:pt x="1470885" y="3742259"/>
                </a:cubicBezTo>
                <a:cubicBezTo>
                  <a:pt x="1546111" y="3681300"/>
                  <a:pt x="1630822" y="3632095"/>
                  <a:pt x="1709290" y="3574946"/>
                </a:cubicBezTo>
                <a:cubicBezTo>
                  <a:pt x="1789299" y="3516581"/>
                  <a:pt x="1853581" y="3452379"/>
                  <a:pt x="1896382" y="3352997"/>
                </a:cubicBezTo>
                <a:cubicBezTo>
                  <a:pt x="1969338" y="3183252"/>
                  <a:pt x="2012058" y="3008643"/>
                  <a:pt x="2038161" y="2828847"/>
                </a:cubicBezTo>
                <a:cubicBezTo>
                  <a:pt x="2062966" y="2658210"/>
                  <a:pt x="2061506" y="2487330"/>
                  <a:pt x="2003871" y="2321314"/>
                </a:cubicBezTo>
                <a:cubicBezTo>
                  <a:pt x="1998213" y="2306459"/>
                  <a:pt x="1991042" y="2292225"/>
                  <a:pt x="1982471" y="2278838"/>
                </a:cubicBezTo>
                <a:cubicBezTo>
                  <a:pt x="1978499" y="2272353"/>
                  <a:pt x="1971041" y="2268137"/>
                  <a:pt x="1955963" y="2254519"/>
                </a:cubicBezTo>
                <a:cubicBezTo>
                  <a:pt x="1902543" y="2337203"/>
                  <a:pt x="1852527" y="2420048"/>
                  <a:pt x="1797162" y="2499165"/>
                </a:cubicBezTo>
                <a:cubicBezTo>
                  <a:pt x="1624904" y="2745352"/>
                  <a:pt x="1470885" y="3004185"/>
                  <a:pt x="1272282" y="3232052"/>
                </a:cubicBezTo>
                <a:cubicBezTo>
                  <a:pt x="1134476" y="3390205"/>
                  <a:pt x="1009640" y="3559950"/>
                  <a:pt x="873617" y="3719805"/>
                </a:cubicBezTo>
                <a:cubicBezTo>
                  <a:pt x="724462" y="3894900"/>
                  <a:pt x="571821" y="4066833"/>
                  <a:pt x="380757" y="4199208"/>
                </a:cubicBezTo>
                <a:cubicBezTo>
                  <a:pt x="357897" y="4215016"/>
                  <a:pt x="336172" y="4233255"/>
                  <a:pt x="311367" y="4245009"/>
                </a:cubicBezTo>
                <a:cubicBezTo>
                  <a:pt x="169994" y="4312128"/>
                  <a:pt x="58371" y="4242739"/>
                  <a:pt x="24082" y="4087828"/>
                </a:cubicBezTo>
                <a:cubicBezTo>
                  <a:pt x="-16936" y="3903816"/>
                  <a:pt x="-1453" y="3724831"/>
                  <a:pt x="39727" y="3546412"/>
                </a:cubicBezTo>
                <a:cubicBezTo>
                  <a:pt x="62291" y="3450523"/>
                  <a:pt x="93829" y="3356970"/>
                  <a:pt x="133921" y="3266990"/>
                </a:cubicBezTo>
                <a:cubicBezTo>
                  <a:pt x="185315" y="3150908"/>
                  <a:pt x="238654" y="3033448"/>
                  <a:pt x="308935" y="2928554"/>
                </a:cubicBezTo>
                <a:cubicBezTo>
                  <a:pt x="402319" y="2789207"/>
                  <a:pt x="515969" y="2663641"/>
                  <a:pt x="615352" y="2528105"/>
                </a:cubicBezTo>
                <a:cubicBezTo>
                  <a:pt x="731028" y="2370276"/>
                  <a:pt x="901989" y="2280945"/>
                  <a:pt x="1052684" y="2167052"/>
                </a:cubicBezTo>
                <a:cubicBezTo>
                  <a:pt x="1087379" y="2140788"/>
                  <a:pt x="1144203" y="2145328"/>
                  <a:pt x="1188950" y="2130007"/>
                </a:cubicBezTo>
                <a:cubicBezTo>
                  <a:pt x="1220645" y="2119144"/>
                  <a:pt x="1248774" y="2098149"/>
                  <a:pt x="1279172" y="2082909"/>
                </a:cubicBezTo>
                <a:cubicBezTo>
                  <a:pt x="1314354" y="2065319"/>
                  <a:pt x="1349291" y="2037271"/>
                  <a:pt x="1385932" y="2034272"/>
                </a:cubicBezTo>
                <a:cubicBezTo>
                  <a:pt x="1534519" y="2022518"/>
                  <a:pt x="1684485" y="2008656"/>
                  <a:pt x="1831775" y="2065967"/>
                </a:cubicBezTo>
                <a:cubicBezTo>
                  <a:pt x="1947533" y="1909598"/>
                  <a:pt x="2029892" y="1735314"/>
                  <a:pt x="2101551" y="1556976"/>
                </a:cubicBezTo>
                <a:cubicBezTo>
                  <a:pt x="2182614" y="1354725"/>
                  <a:pt x="2264244" y="1151664"/>
                  <a:pt x="2325770" y="942765"/>
                </a:cubicBezTo>
                <a:cubicBezTo>
                  <a:pt x="2380812" y="756322"/>
                  <a:pt x="2410156" y="562339"/>
                  <a:pt x="2365329" y="364952"/>
                </a:cubicBezTo>
                <a:cubicBezTo>
                  <a:pt x="2336957" y="238332"/>
                  <a:pt x="2245194" y="165457"/>
                  <a:pt x="2110874" y="173320"/>
                </a:cubicBezTo>
                <a:cubicBezTo>
                  <a:pt x="1974932" y="181426"/>
                  <a:pt x="1861525" y="245547"/>
                  <a:pt x="1749011" y="313153"/>
                </a:cubicBezTo>
                <a:cubicBezTo>
                  <a:pt x="1504040" y="460281"/>
                  <a:pt x="1310706" y="664073"/>
                  <a:pt x="1137394" y="886427"/>
                </a:cubicBezTo>
                <a:cubicBezTo>
                  <a:pt x="1018638" y="1038825"/>
                  <a:pt x="908393" y="1198437"/>
                  <a:pt x="803173" y="1360480"/>
                </a:cubicBezTo>
                <a:cubicBezTo>
                  <a:pt x="748132" y="1445191"/>
                  <a:pt x="712221" y="1542304"/>
                  <a:pt x="666664" y="1636093"/>
                </a:cubicBezTo>
                <a:lnTo>
                  <a:pt x="543530" y="1622799"/>
                </a:lnTo>
                <a:cubicBezTo>
                  <a:pt x="522454" y="1558678"/>
                  <a:pt x="517833" y="1509311"/>
                  <a:pt x="539153" y="1439598"/>
                </a:cubicBezTo>
                <a:cubicBezTo>
                  <a:pt x="604570" y="1225349"/>
                  <a:pt x="748456" y="1061036"/>
                  <a:pt x="866807" y="882374"/>
                </a:cubicBezTo>
                <a:cubicBezTo>
                  <a:pt x="974635" y="720912"/>
                  <a:pt x="1099424" y="571447"/>
                  <a:pt x="1239047" y="436530"/>
                </a:cubicBezTo>
                <a:cubicBezTo>
                  <a:pt x="1390309" y="289645"/>
                  <a:pt x="1545463" y="137247"/>
                  <a:pt x="1746741" y="59022"/>
                </a:cubicBezTo>
                <a:cubicBezTo>
                  <a:pt x="1819697" y="30812"/>
                  <a:pt x="1895491" y="-1937"/>
                  <a:pt x="1982714" y="90"/>
                </a:cubicBezTo>
                <a:cubicBezTo>
                  <a:pt x="2129599" y="3575"/>
                  <a:pt x="2165915" y="981"/>
                  <a:pt x="2253057" y="41675"/>
                </a:cubicBezTo>
                <a:cubicBezTo>
                  <a:pt x="2270405" y="49781"/>
                  <a:pt x="2293589" y="55374"/>
                  <a:pt x="2302749" y="69398"/>
                </a:cubicBezTo>
                <a:cubicBezTo>
                  <a:pt x="2376759" y="181426"/>
                  <a:pt x="2480681" y="278945"/>
                  <a:pt x="2509782" y="413752"/>
                </a:cubicBezTo>
                <a:cubicBezTo>
                  <a:pt x="2543261" y="569310"/>
                  <a:pt x="2553313" y="726977"/>
                  <a:pt x="2517321" y="887238"/>
                </a:cubicBezTo>
                <a:cubicBezTo>
                  <a:pt x="2442014" y="1222917"/>
                  <a:pt x="2314665" y="1538899"/>
                  <a:pt x="2169401" y="1848396"/>
                </a:cubicBezTo>
                <a:cubicBezTo>
                  <a:pt x="2118007" y="1958073"/>
                  <a:pt x="2052347" y="2061104"/>
                  <a:pt x="1991063" y="2171511"/>
                </a:cubicBezTo>
                <a:cubicBezTo>
                  <a:pt x="2014571" y="2199964"/>
                  <a:pt x="2035486" y="2228255"/>
                  <a:pt x="2059561" y="2253870"/>
                </a:cubicBezTo>
                <a:cubicBezTo>
                  <a:pt x="2157485" y="2357630"/>
                  <a:pt x="2191531" y="2485466"/>
                  <a:pt x="2202718" y="2622948"/>
                </a:cubicBezTo>
                <a:cubicBezTo>
                  <a:pt x="2220936" y="2833876"/>
                  <a:pt x="2193680" y="3046258"/>
                  <a:pt x="2122790" y="3245751"/>
                </a:cubicBezTo>
                <a:cubicBezTo>
                  <a:pt x="2117027" y="3264748"/>
                  <a:pt x="2112691" y="3284149"/>
                  <a:pt x="2109820" y="3303792"/>
                </a:cubicBezTo>
                <a:cubicBezTo>
                  <a:pt x="2109252" y="3306791"/>
                  <a:pt x="2112819" y="3310601"/>
                  <a:pt x="2118656" y="3322923"/>
                </a:cubicBezTo>
                <a:cubicBezTo>
                  <a:pt x="2134624" y="3317708"/>
                  <a:pt x="2150223" y="3311424"/>
                  <a:pt x="2165348" y="3304116"/>
                </a:cubicBezTo>
                <a:cubicBezTo>
                  <a:pt x="2263433" y="3248912"/>
                  <a:pt x="2389729" y="3275420"/>
                  <a:pt x="2480600" y="3343026"/>
                </a:cubicBezTo>
                <a:cubicBezTo>
                  <a:pt x="2625053" y="3450434"/>
                  <a:pt x="2646129" y="3590186"/>
                  <a:pt x="2623351" y="3752067"/>
                </a:cubicBezTo>
                <a:cubicBezTo>
                  <a:pt x="2610867" y="3841236"/>
                  <a:pt x="2615650" y="3933161"/>
                  <a:pt x="2595789" y="4020060"/>
                </a:cubicBezTo>
                <a:cubicBezTo>
                  <a:pt x="2564256" y="4158677"/>
                  <a:pt x="2522347" y="4295267"/>
                  <a:pt x="2478249" y="4430561"/>
                </a:cubicBezTo>
                <a:cubicBezTo>
                  <a:pt x="2404239" y="4657536"/>
                  <a:pt x="2309477" y="4874378"/>
                  <a:pt x="2178318" y="5075737"/>
                </a:cubicBezTo>
                <a:cubicBezTo>
                  <a:pt x="2086636" y="5216462"/>
                  <a:pt x="2011167" y="5367562"/>
                  <a:pt x="1921431" y="5509827"/>
                </a:cubicBezTo>
                <a:cubicBezTo>
                  <a:pt x="1847502" y="5627043"/>
                  <a:pt x="1765791" y="5739558"/>
                  <a:pt x="1683269" y="5850938"/>
                </a:cubicBezTo>
                <a:cubicBezTo>
                  <a:pt x="1556163" y="6022223"/>
                  <a:pt x="1461239" y="6215071"/>
                  <a:pt x="1311760" y="6371683"/>
                </a:cubicBezTo>
                <a:cubicBezTo>
                  <a:pt x="1245531" y="6440911"/>
                  <a:pt x="1205487" y="6534862"/>
                  <a:pt x="1150850" y="6615762"/>
                </a:cubicBezTo>
                <a:cubicBezTo>
                  <a:pt x="1113237" y="6671615"/>
                  <a:pt x="1071004" y="6724305"/>
                  <a:pt x="1030716" y="6777887"/>
                </a:cubicBezTo>
                <a:cubicBezTo>
                  <a:pt x="971864" y="6856518"/>
                  <a:pt x="912851" y="6935068"/>
                  <a:pt x="850595" y="7018157"/>
                </a:cubicBezTo>
                <a:close/>
                <a:moveTo>
                  <a:pt x="1765710" y="2170376"/>
                </a:moveTo>
                <a:cubicBezTo>
                  <a:pt x="1706858" y="2170376"/>
                  <a:pt x="1670380" y="2164945"/>
                  <a:pt x="1636010" y="2171349"/>
                </a:cubicBezTo>
                <a:cubicBezTo>
                  <a:pt x="1491556" y="2198505"/>
                  <a:pt x="1349048" y="2232956"/>
                  <a:pt x="1219754" y="2306966"/>
                </a:cubicBezTo>
                <a:cubicBezTo>
                  <a:pt x="827087" y="2531834"/>
                  <a:pt x="546124" y="2858678"/>
                  <a:pt x="350520" y="3262693"/>
                </a:cubicBezTo>
                <a:cubicBezTo>
                  <a:pt x="315826" y="3334271"/>
                  <a:pt x="287859" y="3409092"/>
                  <a:pt x="255839" y="3481562"/>
                </a:cubicBezTo>
                <a:cubicBezTo>
                  <a:pt x="176074" y="3664196"/>
                  <a:pt x="153782" y="3853558"/>
                  <a:pt x="179398" y="4064888"/>
                </a:cubicBezTo>
                <a:cubicBezTo>
                  <a:pt x="215227" y="4051756"/>
                  <a:pt x="247166" y="4047459"/>
                  <a:pt x="269296" y="4030436"/>
                </a:cubicBezTo>
                <a:cubicBezTo>
                  <a:pt x="319423" y="3991908"/>
                  <a:pt x="366773" y="3949894"/>
                  <a:pt x="410993" y="3904708"/>
                </a:cubicBezTo>
                <a:cubicBezTo>
                  <a:pt x="504053" y="3809703"/>
                  <a:pt x="596869" y="3714130"/>
                  <a:pt x="684903" y="3614504"/>
                </a:cubicBezTo>
                <a:cubicBezTo>
                  <a:pt x="818818" y="3463242"/>
                  <a:pt x="945681" y="3305656"/>
                  <a:pt x="1081137" y="3155853"/>
                </a:cubicBezTo>
                <a:cubicBezTo>
                  <a:pt x="1165280" y="3062712"/>
                  <a:pt x="1247558" y="2970058"/>
                  <a:pt x="1305112" y="2857381"/>
                </a:cubicBezTo>
                <a:cubicBezTo>
                  <a:pt x="1320967" y="2825229"/>
                  <a:pt x="1342030" y="2795921"/>
                  <a:pt x="1367449" y="2770644"/>
                </a:cubicBezTo>
                <a:cubicBezTo>
                  <a:pt x="1516442" y="2628379"/>
                  <a:pt x="1595721" y="2438693"/>
                  <a:pt x="1709533" y="2272515"/>
                </a:cubicBezTo>
                <a:cubicBezTo>
                  <a:pt x="1726800" y="2247385"/>
                  <a:pt x="1739283" y="2218932"/>
                  <a:pt x="1765710" y="2170376"/>
                </a:cubicBezTo>
                <a:close/>
                <a:moveTo>
                  <a:pt x="823763" y="5128752"/>
                </a:moveTo>
                <a:cubicBezTo>
                  <a:pt x="928334" y="5023371"/>
                  <a:pt x="1040200" y="4945227"/>
                  <a:pt x="1100349" y="4838143"/>
                </a:cubicBezTo>
                <a:cubicBezTo>
                  <a:pt x="1144852" y="4758945"/>
                  <a:pt x="1198758" y="4688420"/>
                  <a:pt x="1246261" y="4612546"/>
                </a:cubicBezTo>
                <a:cubicBezTo>
                  <a:pt x="1348967" y="4447989"/>
                  <a:pt x="1451025" y="4283027"/>
                  <a:pt x="1547976" y="4115146"/>
                </a:cubicBezTo>
                <a:cubicBezTo>
                  <a:pt x="1591749" y="4039434"/>
                  <a:pt x="1622715" y="3956426"/>
                  <a:pt x="1659518" y="3876742"/>
                </a:cubicBezTo>
                <a:cubicBezTo>
                  <a:pt x="1617485" y="3885389"/>
                  <a:pt x="1578395" y="3904739"/>
                  <a:pt x="1546030" y="3932918"/>
                </a:cubicBezTo>
                <a:cubicBezTo>
                  <a:pt x="1477613" y="3992418"/>
                  <a:pt x="1414304" y="4057835"/>
                  <a:pt x="1344752" y="4115876"/>
                </a:cubicBezTo>
                <a:cubicBezTo>
                  <a:pt x="1190733" y="4244441"/>
                  <a:pt x="1058601" y="4389786"/>
                  <a:pt x="963272" y="4567799"/>
                </a:cubicBezTo>
                <a:cubicBezTo>
                  <a:pt x="872320" y="4736977"/>
                  <a:pt x="819710" y="4914342"/>
                  <a:pt x="823763" y="512875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-42605" y="6635367"/>
            <a:ext cx="12277200" cy="222800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0281588" y="685800"/>
            <a:ext cx="1224965" cy="499087"/>
          </a:xfrm>
          <a:custGeom>
            <a:avLst/>
            <a:gdLst/>
            <a:ahLst/>
            <a:cxnLst/>
            <a:rect l="l" t="t" r="r" b="b"/>
            <a:pathLst>
              <a:path w="1837447" h="748629" extrusionOk="0">
                <a:moveTo>
                  <a:pt x="794424" y="293495"/>
                </a:moveTo>
                <a:cubicBezTo>
                  <a:pt x="793250" y="311691"/>
                  <a:pt x="793544" y="326072"/>
                  <a:pt x="790902" y="339867"/>
                </a:cubicBezTo>
                <a:cubicBezTo>
                  <a:pt x="780630" y="390935"/>
                  <a:pt x="768303" y="442003"/>
                  <a:pt x="741302" y="487201"/>
                </a:cubicBezTo>
                <a:cubicBezTo>
                  <a:pt x="716648" y="528290"/>
                  <a:pt x="687299" y="566738"/>
                  <a:pt x="646503" y="593739"/>
                </a:cubicBezTo>
                <a:cubicBezTo>
                  <a:pt x="627426" y="606360"/>
                  <a:pt x="607762" y="619860"/>
                  <a:pt x="586337" y="627491"/>
                </a:cubicBezTo>
                <a:cubicBezTo>
                  <a:pt x="549356" y="640699"/>
                  <a:pt x="510909" y="641873"/>
                  <a:pt x="472754" y="629839"/>
                </a:cubicBezTo>
                <a:cubicBezTo>
                  <a:pt x="436654" y="618393"/>
                  <a:pt x="409653" y="596968"/>
                  <a:pt x="390282" y="563803"/>
                </a:cubicBezTo>
                <a:cubicBezTo>
                  <a:pt x="374434" y="536508"/>
                  <a:pt x="362107" y="508332"/>
                  <a:pt x="353889" y="478103"/>
                </a:cubicBezTo>
                <a:cubicBezTo>
                  <a:pt x="351248" y="469004"/>
                  <a:pt x="351835" y="459025"/>
                  <a:pt x="351248" y="449340"/>
                </a:cubicBezTo>
                <a:cubicBezTo>
                  <a:pt x="350661" y="432611"/>
                  <a:pt x="348313" y="415588"/>
                  <a:pt x="350367" y="399153"/>
                </a:cubicBezTo>
                <a:cubicBezTo>
                  <a:pt x="353302" y="374499"/>
                  <a:pt x="357117" y="349552"/>
                  <a:pt x="364748" y="326366"/>
                </a:cubicBezTo>
                <a:cubicBezTo>
                  <a:pt x="375314" y="294375"/>
                  <a:pt x="387641" y="262678"/>
                  <a:pt x="403490" y="233035"/>
                </a:cubicBezTo>
                <a:cubicBezTo>
                  <a:pt x="419338" y="204272"/>
                  <a:pt x="437241" y="176097"/>
                  <a:pt x="464536" y="155552"/>
                </a:cubicBezTo>
                <a:cubicBezTo>
                  <a:pt x="481559" y="142932"/>
                  <a:pt x="495647" y="126790"/>
                  <a:pt x="516191" y="117985"/>
                </a:cubicBezTo>
                <a:cubicBezTo>
                  <a:pt x="529692" y="112115"/>
                  <a:pt x="540552" y="100962"/>
                  <a:pt x="557574" y="104191"/>
                </a:cubicBezTo>
                <a:cubicBezTo>
                  <a:pt x="562857" y="105071"/>
                  <a:pt x="569607" y="99201"/>
                  <a:pt x="575477" y="96560"/>
                </a:cubicBezTo>
                <a:cubicBezTo>
                  <a:pt x="595141" y="88048"/>
                  <a:pt x="615980" y="92157"/>
                  <a:pt x="636231" y="89516"/>
                </a:cubicBezTo>
                <a:cubicBezTo>
                  <a:pt x="641514" y="88929"/>
                  <a:pt x="646796" y="86874"/>
                  <a:pt x="652079" y="87168"/>
                </a:cubicBezTo>
                <a:cubicBezTo>
                  <a:pt x="662939" y="87755"/>
                  <a:pt x="674385" y="87461"/>
                  <a:pt x="684951" y="90690"/>
                </a:cubicBezTo>
                <a:cubicBezTo>
                  <a:pt x="699332" y="95092"/>
                  <a:pt x="712833" y="103310"/>
                  <a:pt x="727214" y="107419"/>
                </a:cubicBezTo>
                <a:cubicBezTo>
                  <a:pt x="746585" y="113289"/>
                  <a:pt x="753628" y="130018"/>
                  <a:pt x="761553" y="144693"/>
                </a:cubicBezTo>
                <a:cubicBezTo>
                  <a:pt x="774760" y="169053"/>
                  <a:pt x="785326" y="194880"/>
                  <a:pt x="797359" y="221001"/>
                </a:cubicBezTo>
                <a:cubicBezTo>
                  <a:pt x="808512" y="221588"/>
                  <a:pt x="815849" y="217186"/>
                  <a:pt x="821426" y="206033"/>
                </a:cubicBezTo>
                <a:cubicBezTo>
                  <a:pt x="825828" y="196935"/>
                  <a:pt x="834339" y="189597"/>
                  <a:pt x="841090" y="181673"/>
                </a:cubicBezTo>
                <a:cubicBezTo>
                  <a:pt x="864863" y="154085"/>
                  <a:pt x="888636" y="126790"/>
                  <a:pt x="912409" y="99201"/>
                </a:cubicBezTo>
                <a:cubicBezTo>
                  <a:pt x="914463" y="96853"/>
                  <a:pt x="915637" y="93038"/>
                  <a:pt x="918279" y="91864"/>
                </a:cubicBezTo>
                <a:cubicBezTo>
                  <a:pt x="940878" y="79537"/>
                  <a:pt x="954966" y="57818"/>
                  <a:pt x="972869" y="40502"/>
                </a:cubicBezTo>
                <a:cubicBezTo>
                  <a:pt x="987544" y="26708"/>
                  <a:pt x="1005447" y="14675"/>
                  <a:pt x="1025991" y="17903"/>
                </a:cubicBezTo>
                <a:cubicBezTo>
                  <a:pt x="1052699" y="22012"/>
                  <a:pt x="1066200" y="42850"/>
                  <a:pt x="1061504" y="71026"/>
                </a:cubicBezTo>
                <a:cubicBezTo>
                  <a:pt x="1057102" y="96853"/>
                  <a:pt x="1051525" y="122974"/>
                  <a:pt x="1043601" y="147921"/>
                </a:cubicBezTo>
                <a:cubicBezTo>
                  <a:pt x="1028339" y="195467"/>
                  <a:pt x="1009849" y="242133"/>
                  <a:pt x="995174" y="289973"/>
                </a:cubicBezTo>
                <a:cubicBezTo>
                  <a:pt x="980206" y="338986"/>
                  <a:pt x="969053" y="388880"/>
                  <a:pt x="961716" y="439655"/>
                </a:cubicBezTo>
                <a:cubicBezTo>
                  <a:pt x="954672" y="486907"/>
                  <a:pt x="945280" y="533573"/>
                  <a:pt x="937062" y="580532"/>
                </a:cubicBezTo>
                <a:cubicBezTo>
                  <a:pt x="938530" y="581119"/>
                  <a:pt x="940291" y="581413"/>
                  <a:pt x="941758" y="582000"/>
                </a:cubicBezTo>
                <a:cubicBezTo>
                  <a:pt x="945574" y="573782"/>
                  <a:pt x="950270" y="565857"/>
                  <a:pt x="952618" y="557346"/>
                </a:cubicBezTo>
                <a:cubicBezTo>
                  <a:pt x="955259" y="548541"/>
                  <a:pt x="968466" y="546487"/>
                  <a:pt x="965825" y="534454"/>
                </a:cubicBezTo>
                <a:cubicBezTo>
                  <a:pt x="965238" y="532106"/>
                  <a:pt x="967292" y="528290"/>
                  <a:pt x="969347" y="525942"/>
                </a:cubicBezTo>
                <a:cubicBezTo>
                  <a:pt x="985783" y="507746"/>
                  <a:pt x="989598" y="481625"/>
                  <a:pt x="1008088" y="464308"/>
                </a:cubicBezTo>
                <a:cubicBezTo>
                  <a:pt x="1013958" y="458732"/>
                  <a:pt x="1015425" y="448753"/>
                  <a:pt x="1019241" y="441122"/>
                </a:cubicBezTo>
                <a:cubicBezTo>
                  <a:pt x="1043307" y="391815"/>
                  <a:pt x="1074124" y="346030"/>
                  <a:pt x="1099658" y="297897"/>
                </a:cubicBezTo>
                <a:cubicBezTo>
                  <a:pt x="1120496" y="258275"/>
                  <a:pt x="1146031" y="222175"/>
                  <a:pt x="1168043" y="183434"/>
                </a:cubicBezTo>
                <a:cubicBezTo>
                  <a:pt x="1187707" y="149095"/>
                  <a:pt x="1212947" y="117985"/>
                  <a:pt x="1234959" y="84820"/>
                </a:cubicBezTo>
                <a:cubicBezTo>
                  <a:pt x="1249928" y="62221"/>
                  <a:pt x="1263722" y="38741"/>
                  <a:pt x="1278103" y="15849"/>
                </a:cubicBezTo>
                <a:cubicBezTo>
                  <a:pt x="1281038" y="11153"/>
                  <a:pt x="1284266" y="6750"/>
                  <a:pt x="1288669" y="0"/>
                </a:cubicBezTo>
                <a:cubicBezTo>
                  <a:pt x="1298354" y="4402"/>
                  <a:pt x="1307746" y="8511"/>
                  <a:pt x="1316844" y="12620"/>
                </a:cubicBezTo>
                <a:cubicBezTo>
                  <a:pt x="1323888" y="36980"/>
                  <a:pt x="1307452" y="53123"/>
                  <a:pt x="1298061" y="70439"/>
                </a:cubicBezTo>
                <a:cubicBezTo>
                  <a:pt x="1288669" y="88048"/>
                  <a:pt x="1275462" y="103310"/>
                  <a:pt x="1264309" y="120039"/>
                </a:cubicBezTo>
                <a:cubicBezTo>
                  <a:pt x="1243764" y="151443"/>
                  <a:pt x="1223220" y="182847"/>
                  <a:pt x="1202968" y="214544"/>
                </a:cubicBezTo>
                <a:cubicBezTo>
                  <a:pt x="1174206" y="258862"/>
                  <a:pt x="1143976" y="302593"/>
                  <a:pt x="1117268" y="348084"/>
                </a:cubicBezTo>
                <a:cubicBezTo>
                  <a:pt x="1091147" y="392696"/>
                  <a:pt x="1068841" y="439655"/>
                  <a:pt x="1044188" y="485146"/>
                </a:cubicBezTo>
                <a:cubicBezTo>
                  <a:pt x="1013958" y="540617"/>
                  <a:pt x="983728" y="596087"/>
                  <a:pt x="952031" y="650677"/>
                </a:cubicBezTo>
                <a:cubicBezTo>
                  <a:pt x="946161" y="660950"/>
                  <a:pt x="933247" y="667113"/>
                  <a:pt x="924442" y="674450"/>
                </a:cubicBezTo>
                <a:cubicBezTo>
                  <a:pt x="891864" y="660950"/>
                  <a:pt x="890690" y="660656"/>
                  <a:pt x="892158" y="627491"/>
                </a:cubicBezTo>
                <a:cubicBezTo>
                  <a:pt x="894506" y="576423"/>
                  <a:pt x="897441" y="525355"/>
                  <a:pt x="911235" y="475461"/>
                </a:cubicBezTo>
                <a:cubicBezTo>
                  <a:pt x="919453" y="445818"/>
                  <a:pt x="922681" y="414708"/>
                  <a:pt x="929432" y="384478"/>
                </a:cubicBezTo>
                <a:cubicBezTo>
                  <a:pt x="938530" y="343389"/>
                  <a:pt x="947628" y="302299"/>
                  <a:pt x="959368" y="261797"/>
                </a:cubicBezTo>
                <a:cubicBezTo>
                  <a:pt x="969640" y="226578"/>
                  <a:pt x="983728" y="192239"/>
                  <a:pt x="995468" y="157313"/>
                </a:cubicBezTo>
                <a:cubicBezTo>
                  <a:pt x="1006034" y="126496"/>
                  <a:pt x="1015425" y="95092"/>
                  <a:pt x="1025404" y="63982"/>
                </a:cubicBezTo>
                <a:cubicBezTo>
                  <a:pt x="1026578" y="60460"/>
                  <a:pt x="1025991" y="56644"/>
                  <a:pt x="1026285" y="49014"/>
                </a:cubicBezTo>
                <a:cubicBezTo>
                  <a:pt x="1019241" y="53123"/>
                  <a:pt x="1014252" y="55177"/>
                  <a:pt x="1010730" y="58405"/>
                </a:cubicBezTo>
                <a:cubicBezTo>
                  <a:pt x="974336" y="89809"/>
                  <a:pt x="942345" y="125322"/>
                  <a:pt x="912115" y="162596"/>
                </a:cubicBezTo>
                <a:cubicBezTo>
                  <a:pt x="876603" y="206327"/>
                  <a:pt x="841970" y="250644"/>
                  <a:pt x="799414" y="287918"/>
                </a:cubicBezTo>
                <a:cubicBezTo>
                  <a:pt x="795892" y="290853"/>
                  <a:pt x="793544" y="294375"/>
                  <a:pt x="794424" y="293495"/>
                </a:cubicBezTo>
                <a:close/>
                <a:moveTo>
                  <a:pt x="538204" y="174336"/>
                </a:moveTo>
                <a:cubicBezTo>
                  <a:pt x="536443" y="173455"/>
                  <a:pt x="534388" y="172281"/>
                  <a:pt x="532627" y="171401"/>
                </a:cubicBezTo>
                <a:cubicBezTo>
                  <a:pt x="529399" y="173455"/>
                  <a:pt x="525583" y="174923"/>
                  <a:pt x="523529" y="177564"/>
                </a:cubicBezTo>
                <a:cubicBezTo>
                  <a:pt x="509441" y="194880"/>
                  <a:pt x="495647" y="212490"/>
                  <a:pt x="481266" y="229513"/>
                </a:cubicBezTo>
                <a:cubicBezTo>
                  <a:pt x="456612" y="258862"/>
                  <a:pt x="442818" y="293788"/>
                  <a:pt x="429904" y="328714"/>
                </a:cubicBezTo>
                <a:cubicBezTo>
                  <a:pt x="416697" y="365107"/>
                  <a:pt x="412001" y="403848"/>
                  <a:pt x="412294" y="442296"/>
                </a:cubicBezTo>
                <a:cubicBezTo>
                  <a:pt x="412588" y="471059"/>
                  <a:pt x="418164" y="499821"/>
                  <a:pt x="430491" y="527703"/>
                </a:cubicBezTo>
                <a:cubicBezTo>
                  <a:pt x="438415" y="545900"/>
                  <a:pt x="449862" y="560281"/>
                  <a:pt x="461308" y="574956"/>
                </a:cubicBezTo>
                <a:cubicBezTo>
                  <a:pt x="466884" y="582000"/>
                  <a:pt x="475689" y="589337"/>
                  <a:pt x="483907" y="590804"/>
                </a:cubicBezTo>
                <a:cubicBezTo>
                  <a:pt x="500049" y="593739"/>
                  <a:pt x="517365" y="595500"/>
                  <a:pt x="533214" y="592272"/>
                </a:cubicBezTo>
                <a:cubicBezTo>
                  <a:pt x="558748" y="586989"/>
                  <a:pt x="581641" y="574075"/>
                  <a:pt x="603653" y="559694"/>
                </a:cubicBezTo>
                <a:cubicBezTo>
                  <a:pt x="614219" y="552944"/>
                  <a:pt x="622436" y="543845"/>
                  <a:pt x="632122" y="537095"/>
                </a:cubicBezTo>
                <a:cubicBezTo>
                  <a:pt x="654427" y="521833"/>
                  <a:pt x="668515" y="500115"/>
                  <a:pt x="681722" y="478983"/>
                </a:cubicBezTo>
                <a:cubicBezTo>
                  <a:pt x="706082" y="440242"/>
                  <a:pt x="722518" y="397098"/>
                  <a:pt x="737486" y="353954"/>
                </a:cubicBezTo>
                <a:cubicBezTo>
                  <a:pt x="738660" y="350432"/>
                  <a:pt x="736312" y="345737"/>
                  <a:pt x="735138" y="338986"/>
                </a:cubicBezTo>
                <a:cubicBezTo>
                  <a:pt x="697864" y="367455"/>
                  <a:pt x="660297" y="386239"/>
                  <a:pt x="614512" y="392696"/>
                </a:cubicBezTo>
                <a:cubicBezTo>
                  <a:pt x="581934" y="397098"/>
                  <a:pt x="537910" y="365107"/>
                  <a:pt x="530279" y="338399"/>
                </a:cubicBezTo>
                <a:cubicBezTo>
                  <a:pt x="518246" y="296723"/>
                  <a:pt x="516778" y="255047"/>
                  <a:pt x="528812" y="213077"/>
                </a:cubicBezTo>
                <a:cubicBezTo>
                  <a:pt x="532921" y="200457"/>
                  <a:pt x="535269" y="187250"/>
                  <a:pt x="538204" y="174336"/>
                </a:cubicBezTo>
                <a:close/>
                <a:moveTo>
                  <a:pt x="568727" y="282929"/>
                </a:moveTo>
                <a:cubicBezTo>
                  <a:pt x="568727" y="282929"/>
                  <a:pt x="569020" y="282929"/>
                  <a:pt x="569020" y="282929"/>
                </a:cubicBezTo>
                <a:cubicBezTo>
                  <a:pt x="569020" y="298190"/>
                  <a:pt x="567259" y="313746"/>
                  <a:pt x="569607" y="328714"/>
                </a:cubicBezTo>
                <a:cubicBezTo>
                  <a:pt x="571955" y="344856"/>
                  <a:pt x="579880" y="361292"/>
                  <a:pt x="596609" y="365107"/>
                </a:cubicBezTo>
                <a:cubicBezTo>
                  <a:pt x="610403" y="368336"/>
                  <a:pt x="626839" y="371858"/>
                  <a:pt x="638579" y="354248"/>
                </a:cubicBezTo>
                <a:cubicBezTo>
                  <a:pt x="643862" y="346030"/>
                  <a:pt x="657069" y="342802"/>
                  <a:pt x="666754" y="338106"/>
                </a:cubicBezTo>
                <a:cubicBezTo>
                  <a:pt x="675852" y="333703"/>
                  <a:pt x="687005" y="331942"/>
                  <a:pt x="694636" y="325779"/>
                </a:cubicBezTo>
                <a:cubicBezTo>
                  <a:pt x="710485" y="313452"/>
                  <a:pt x="724866" y="299364"/>
                  <a:pt x="738954" y="285277"/>
                </a:cubicBezTo>
                <a:cubicBezTo>
                  <a:pt x="743650" y="280581"/>
                  <a:pt x="747172" y="273243"/>
                  <a:pt x="748052" y="266787"/>
                </a:cubicBezTo>
                <a:cubicBezTo>
                  <a:pt x="752161" y="241839"/>
                  <a:pt x="752748" y="217186"/>
                  <a:pt x="742476" y="193413"/>
                </a:cubicBezTo>
                <a:cubicBezTo>
                  <a:pt x="736312" y="178738"/>
                  <a:pt x="728975" y="164357"/>
                  <a:pt x="721638" y="149976"/>
                </a:cubicBezTo>
                <a:cubicBezTo>
                  <a:pt x="708724" y="125029"/>
                  <a:pt x="684070" y="116224"/>
                  <a:pt x="657362" y="125909"/>
                </a:cubicBezTo>
                <a:cubicBezTo>
                  <a:pt x="651492" y="127964"/>
                  <a:pt x="645035" y="131486"/>
                  <a:pt x="639753" y="130312"/>
                </a:cubicBezTo>
                <a:cubicBezTo>
                  <a:pt x="624784" y="127377"/>
                  <a:pt x="615099" y="134127"/>
                  <a:pt x="606881" y="144986"/>
                </a:cubicBezTo>
                <a:cubicBezTo>
                  <a:pt x="586043" y="173162"/>
                  <a:pt x="574303" y="204859"/>
                  <a:pt x="570488" y="239785"/>
                </a:cubicBezTo>
                <a:cubicBezTo>
                  <a:pt x="569314" y="253873"/>
                  <a:pt x="569314" y="268547"/>
                  <a:pt x="568727" y="282929"/>
                </a:cubicBezTo>
                <a:close/>
                <a:moveTo>
                  <a:pt x="1535791" y="486614"/>
                </a:moveTo>
                <a:cubicBezTo>
                  <a:pt x="1534030" y="484853"/>
                  <a:pt x="1531976" y="483679"/>
                  <a:pt x="1529628" y="482798"/>
                </a:cubicBezTo>
                <a:cubicBezTo>
                  <a:pt x="1484136" y="469591"/>
                  <a:pt x="1438938" y="476342"/>
                  <a:pt x="1394327" y="486320"/>
                </a:cubicBezTo>
                <a:cubicBezTo>
                  <a:pt x="1363803" y="493364"/>
                  <a:pt x="1333867" y="504224"/>
                  <a:pt x="1302169" y="513909"/>
                </a:cubicBezTo>
                <a:cubicBezTo>
                  <a:pt x="1302169" y="508919"/>
                  <a:pt x="1301583" y="504224"/>
                  <a:pt x="1302169" y="499528"/>
                </a:cubicBezTo>
                <a:cubicBezTo>
                  <a:pt x="1306572" y="476048"/>
                  <a:pt x="1310974" y="452569"/>
                  <a:pt x="1316257" y="429089"/>
                </a:cubicBezTo>
                <a:cubicBezTo>
                  <a:pt x="1320953" y="408251"/>
                  <a:pt x="1326823" y="387413"/>
                  <a:pt x="1332399" y="366868"/>
                </a:cubicBezTo>
                <a:cubicBezTo>
                  <a:pt x="1335041" y="356596"/>
                  <a:pt x="1343259" y="353661"/>
                  <a:pt x="1352651" y="353661"/>
                </a:cubicBezTo>
                <a:cubicBezTo>
                  <a:pt x="1399903" y="353074"/>
                  <a:pt x="1445688" y="344563"/>
                  <a:pt x="1490299" y="329594"/>
                </a:cubicBezTo>
                <a:cubicBezTo>
                  <a:pt x="1502333" y="325485"/>
                  <a:pt x="1512605" y="315800"/>
                  <a:pt x="1523758" y="308463"/>
                </a:cubicBezTo>
                <a:cubicBezTo>
                  <a:pt x="1523464" y="305821"/>
                  <a:pt x="1523464" y="305528"/>
                  <a:pt x="1522877" y="302886"/>
                </a:cubicBezTo>
                <a:cubicBezTo>
                  <a:pt x="1516127" y="301125"/>
                  <a:pt x="1509377" y="299364"/>
                  <a:pt x="1502626" y="297310"/>
                </a:cubicBezTo>
                <a:cubicBezTo>
                  <a:pt x="1494408" y="294669"/>
                  <a:pt x="1482669" y="294082"/>
                  <a:pt x="1478560" y="288212"/>
                </a:cubicBezTo>
                <a:cubicBezTo>
                  <a:pt x="1470635" y="277646"/>
                  <a:pt x="1462124" y="278820"/>
                  <a:pt x="1453319" y="282048"/>
                </a:cubicBezTo>
                <a:cubicBezTo>
                  <a:pt x="1433655" y="288799"/>
                  <a:pt x="1412230" y="284983"/>
                  <a:pt x="1392859" y="297603"/>
                </a:cubicBezTo>
                <a:cubicBezTo>
                  <a:pt x="1383467" y="303767"/>
                  <a:pt x="1367032" y="298777"/>
                  <a:pt x="1354412" y="298777"/>
                </a:cubicBezTo>
                <a:cubicBezTo>
                  <a:pt x="1361749" y="280581"/>
                  <a:pt x="1368499" y="262091"/>
                  <a:pt x="1376424" y="244187"/>
                </a:cubicBezTo>
                <a:cubicBezTo>
                  <a:pt x="1389044" y="214544"/>
                  <a:pt x="1404599" y="186076"/>
                  <a:pt x="1414284" y="155552"/>
                </a:cubicBezTo>
                <a:cubicBezTo>
                  <a:pt x="1421328" y="133247"/>
                  <a:pt x="1432774" y="115343"/>
                  <a:pt x="1446275" y="98321"/>
                </a:cubicBezTo>
                <a:cubicBezTo>
                  <a:pt x="1472983" y="98321"/>
                  <a:pt x="1498811" y="100375"/>
                  <a:pt x="1524051" y="97734"/>
                </a:cubicBezTo>
                <a:cubicBezTo>
                  <a:pt x="1558977" y="94212"/>
                  <a:pt x="1593609" y="89516"/>
                  <a:pt x="1628829" y="90396"/>
                </a:cubicBezTo>
                <a:cubicBezTo>
                  <a:pt x="1666103" y="91277"/>
                  <a:pt x="1703963" y="92744"/>
                  <a:pt x="1740944" y="84233"/>
                </a:cubicBezTo>
                <a:cubicBezTo>
                  <a:pt x="1751510" y="81885"/>
                  <a:pt x="1756499" y="73667"/>
                  <a:pt x="1749455" y="68091"/>
                </a:cubicBezTo>
                <a:cubicBezTo>
                  <a:pt x="1736248" y="58112"/>
                  <a:pt x="1727149" y="45492"/>
                  <a:pt x="1719225" y="31404"/>
                </a:cubicBezTo>
                <a:cubicBezTo>
                  <a:pt x="1717464" y="28175"/>
                  <a:pt x="1711594" y="27295"/>
                  <a:pt x="1707485" y="25241"/>
                </a:cubicBezTo>
                <a:cubicBezTo>
                  <a:pt x="1694278" y="18197"/>
                  <a:pt x="1681071" y="20838"/>
                  <a:pt x="1666690" y="22893"/>
                </a:cubicBezTo>
                <a:cubicBezTo>
                  <a:pt x="1647906" y="25828"/>
                  <a:pt x="1627948" y="21719"/>
                  <a:pt x="1608578" y="21719"/>
                </a:cubicBezTo>
                <a:cubicBezTo>
                  <a:pt x="1589207" y="21425"/>
                  <a:pt x="1570423" y="34339"/>
                  <a:pt x="1550759" y="23480"/>
                </a:cubicBezTo>
                <a:cubicBezTo>
                  <a:pt x="1550172" y="23186"/>
                  <a:pt x="1549292" y="23773"/>
                  <a:pt x="1548411" y="24067"/>
                </a:cubicBezTo>
                <a:cubicBezTo>
                  <a:pt x="1525812" y="36980"/>
                  <a:pt x="1498811" y="28762"/>
                  <a:pt x="1475331" y="41383"/>
                </a:cubicBezTo>
                <a:cubicBezTo>
                  <a:pt x="1463298" y="47840"/>
                  <a:pt x="1445688" y="45492"/>
                  <a:pt x="1430720" y="44318"/>
                </a:cubicBezTo>
                <a:cubicBezTo>
                  <a:pt x="1413697" y="42850"/>
                  <a:pt x="1405186" y="45785"/>
                  <a:pt x="1396968" y="60753"/>
                </a:cubicBezTo>
                <a:cubicBezTo>
                  <a:pt x="1391685" y="70439"/>
                  <a:pt x="1382880" y="85994"/>
                  <a:pt x="1377304" y="95386"/>
                </a:cubicBezTo>
                <a:cubicBezTo>
                  <a:pt x="1354412" y="132953"/>
                  <a:pt x="1336215" y="172868"/>
                  <a:pt x="1318899" y="213371"/>
                </a:cubicBezTo>
                <a:cubicBezTo>
                  <a:pt x="1310387" y="233622"/>
                  <a:pt x="1296593" y="252112"/>
                  <a:pt x="1294245" y="275004"/>
                </a:cubicBezTo>
                <a:cubicBezTo>
                  <a:pt x="1293952" y="277352"/>
                  <a:pt x="1292778" y="279407"/>
                  <a:pt x="1291897" y="281755"/>
                </a:cubicBezTo>
                <a:cubicBezTo>
                  <a:pt x="1283973" y="303180"/>
                  <a:pt x="1274875" y="324605"/>
                  <a:pt x="1268418" y="346617"/>
                </a:cubicBezTo>
                <a:cubicBezTo>
                  <a:pt x="1258732" y="380369"/>
                  <a:pt x="1251982" y="415001"/>
                  <a:pt x="1242003" y="448753"/>
                </a:cubicBezTo>
                <a:cubicBezTo>
                  <a:pt x="1233198" y="478396"/>
                  <a:pt x="1231144" y="508332"/>
                  <a:pt x="1228502" y="538562"/>
                </a:cubicBezTo>
                <a:cubicBezTo>
                  <a:pt x="1225861" y="569966"/>
                  <a:pt x="1264015" y="601664"/>
                  <a:pt x="1302169" y="581413"/>
                </a:cubicBezTo>
                <a:cubicBezTo>
                  <a:pt x="1321834" y="571140"/>
                  <a:pt x="1341791" y="562042"/>
                  <a:pt x="1362923" y="555585"/>
                </a:cubicBezTo>
                <a:cubicBezTo>
                  <a:pt x="1393153" y="546193"/>
                  <a:pt x="1421035" y="528584"/>
                  <a:pt x="1453026" y="525942"/>
                </a:cubicBezTo>
                <a:cubicBezTo>
                  <a:pt x="1484136" y="523301"/>
                  <a:pt x="1510844" y="510093"/>
                  <a:pt x="1539607" y="495125"/>
                </a:cubicBezTo>
                <a:cubicBezTo>
                  <a:pt x="1538139" y="490429"/>
                  <a:pt x="1537259" y="488081"/>
                  <a:pt x="1535791" y="486614"/>
                </a:cubicBezTo>
                <a:close/>
                <a:moveTo>
                  <a:pt x="64210" y="641873"/>
                </a:moveTo>
                <a:cubicBezTo>
                  <a:pt x="66558" y="598729"/>
                  <a:pt x="76830" y="557053"/>
                  <a:pt x="85048" y="514789"/>
                </a:cubicBezTo>
                <a:cubicBezTo>
                  <a:pt x="90331" y="487494"/>
                  <a:pt x="92972" y="459319"/>
                  <a:pt x="98549" y="432024"/>
                </a:cubicBezTo>
                <a:cubicBezTo>
                  <a:pt x="105593" y="398566"/>
                  <a:pt x="116452" y="365694"/>
                  <a:pt x="122322" y="332236"/>
                </a:cubicBezTo>
                <a:cubicBezTo>
                  <a:pt x="135529" y="255634"/>
                  <a:pt x="156661" y="181086"/>
                  <a:pt x="175444" y="105658"/>
                </a:cubicBezTo>
                <a:cubicBezTo>
                  <a:pt x="182195" y="78657"/>
                  <a:pt x="187184" y="51362"/>
                  <a:pt x="193348" y="23186"/>
                </a:cubicBezTo>
                <a:cubicBezTo>
                  <a:pt x="181608" y="19077"/>
                  <a:pt x="171923" y="15555"/>
                  <a:pt x="159596" y="10859"/>
                </a:cubicBezTo>
                <a:cubicBezTo>
                  <a:pt x="149030" y="36393"/>
                  <a:pt x="138171" y="61047"/>
                  <a:pt x="128485" y="86287"/>
                </a:cubicBezTo>
                <a:cubicBezTo>
                  <a:pt x="121441" y="104191"/>
                  <a:pt x="116159" y="122681"/>
                  <a:pt x="110289" y="140877"/>
                </a:cubicBezTo>
                <a:cubicBezTo>
                  <a:pt x="100310" y="171401"/>
                  <a:pt x="89451" y="201631"/>
                  <a:pt x="81233" y="232448"/>
                </a:cubicBezTo>
                <a:cubicBezTo>
                  <a:pt x="68906" y="277646"/>
                  <a:pt x="64797" y="324898"/>
                  <a:pt x="50122" y="369510"/>
                </a:cubicBezTo>
                <a:cubicBezTo>
                  <a:pt x="49242" y="371858"/>
                  <a:pt x="48948" y="374206"/>
                  <a:pt x="48655" y="376553"/>
                </a:cubicBezTo>
                <a:cubicBezTo>
                  <a:pt x="34861" y="448460"/>
                  <a:pt x="22240" y="520659"/>
                  <a:pt x="6979" y="592272"/>
                </a:cubicBezTo>
                <a:cubicBezTo>
                  <a:pt x="-1239" y="630720"/>
                  <a:pt x="-65" y="668874"/>
                  <a:pt x="228" y="707322"/>
                </a:cubicBezTo>
                <a:cubicBezTo>
                  <a:pt x="522" y="729334"/>
                  <a:pt x="26643" y="751052"/>
                  <a:pt x="47774" y="748411"/>
                </a:cubicBezTo>
                <a:cubicBezTo>
                  <a:pt x="66558" y="746063"/>
                  <a:pt x="85048" y="741954"/>
                  <a:pt x="103538" y="739019"/>
                </a:cubicBezTo>
                <a:cubicBezTo>
                  <a:pt x="146388" y="732269"/>
                  <a:pt x="187771" y="718181"/>
                  <a:pt x="230915" y="711724"/>
                </a:cubicBezTo>
                <a:cubicBezTo>
                  <a:pt x="255568" y="707909"/>
                  <a:pt x="277580" y="696463"/>
                  <a:pt x="298125" y="677092"/>
                </a:cubicBezTo>
                <a:cubicBezTo>
                  <a:pt x="275233" y="675331"/>
                  <a:pt x="255275" y="672689"/>
                  <a:pt x="235611" y="672689"/>
                </a:cubicBezTo>
                <a:cubicBezTo>
                  <a:pt x="224751" y="672689"/>
                  <a:pt x="214186" y="679440"/>
                  <a:pt x="203326" y="679440"/>
                </a:cubicBezTo>
                <a:cubicBezTo>
                  <a:pt x="181608" y="679440"/>
                  <a:pt x="160476" y="680907"/>
                  <a:pt x="139051" y="685016"/>
                </a:cubicBezTo>
                <a:cubicBezTo>
                  <a:pt x="115572" y="689712"/>
                  <a:pt x="91505" y="691180"/>
                  <a:pt x="63917" y="694408"/>
                </a:cubicBezTo>
                <a:cubicBezTo>
                  <a:pt x="64210" y="676505"/>
                  <a:pt x="63330" y="659189"/>
                  <a:pt x="64210" y="641873"/>
                </a:cubicBezTo>
                <a:close/>
                <a:moveTo>
                  <a:pt x="1728323" y="230100"/>
                </a:moveTo>
                <a:cubicBezTo>
                  <a:pt x="1713942" y="254460"/>
                  <a:pt x="1703963" y="281755"/>
                  <a:pt x="1691930" y="307582"/>
                </a:cubicBezTo>
                <a:cubicBezTo>
                  <a:pt x="1684886" y="322257"/>
                  <a:pt x="1696626" y="333116"/>
                  <a:pt x="1701909" y="344269"/>
                </a:cubicBezTo>
                <a:cubicBezTo>
                  <a:pt x="1706311" y="353661"/>
                  <a:pt x="1715116" y="343095"/>
                  <a:pt x="1722160" y="342215"/>
                </a:cubicBezTo>
                <a:cubicBezTo>
                  <a:pt x="1726563" y="341628"/>
                  <a:pt x="1730965" y="341628"/>
                  <a:pt x="1733606" y="341334"/>
                </a:cubicBezTo>
                <a:cubicBezTo>
                  <a:pt x="1744466" y="317561"/>
                  <a:pt x="1753564" y="295549"/>
                  <a:pt x="1764717" y="274711"/>
                </a:cubicBezTo>
                <a:cubicBezTo>
                  <a:pt x="1783500" y="239492"/>
                  <a:pt x="1802871" y="204566"/>
                  <a:pt x="1823122" y="170227"/>
                </a:cubicBezTo>
                <a:cubicBezTo>
                  <a:pt x="1848950" y="126496"/>
                  <a:pt x="1837797" y="132073"/>
                  <a:pt x="1806099" y="108886"/>
                </a:cubicBezTo>
                <a:cubicBezTo>
                  <a:pt x="1779392" y="149682"/>
                  <a:pt x="1752390" y="189010"/>
                  <a:pt x="1728323" y="230100"/>
                </a:cubicBezTo>
                <a:close/>
                <a:moveTo>
                  <a:pt x="1670212" y="425567"/>
                </a:moveTo>
                <a:cubicBezTo>
                  <a:pt x="1654363" y="437600"/>
                  <a:pt x="1651721" y="451688"/>
                  <a:pt x="1662287" y="467830"/>
                </a:cubicBezTo>
                <a:cubicBezTo>
                  <a:pt x="1672559" y="483385"/>
                  <a:pt x="1687821" y="485440"/>
                  <a:pt x="1711007" y="473407"/>
                </a:cubicBezTo>
                <a:cubicBezTo>
                  <a:pt x="1710127" y="465482"/>
                  <a:pt x="1709246" y="456971"/>
                  <a:pt x="1708366" y="448460"/>
                </a:cubicBezTo>
                <a:cubicBezTo>
                  <a:pt x="1694278" y="439948"/>
                  <a:pt x="1682245" y="432904"/>
                  <a:pt x="1670212" y="4255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832138" y="5219472"/>
            <a:ext cx="560429" cy="610765"/>
          </a:xfrm>
          <a:custGeom>
            <a:avLst/>
            <a:gdLst/>
            <a:ahLst/>
            <a:cxnLst/>
            <a:rect l="l" t="t" r="r" b="b"/>
            <a:pathLst>
              <a:path w="840644" h="916148" extrusionOk="0">
                <a:moveTo>
                  <a:pt x="388151" y="0"/>
                </a:moveTo>
                <a:cubicBezTo>
                  <a:pt x="404903" y="4572"/>
                  <a:pt x="418228" y="8383"/>
                  <a:pt x="436313" y="13336"/>
                </a:cubicBezTo>
                <a:cubicBezTo>
                  <a:pt x="441262" y="61537"/>
                  <a:pt x="447925" y="110690"/>
                  <a:pt x="450780" y="160224"/>
                </a:cubicBezTo>
                <a:cubicBezTo>
                  <a:pt x="453636" y="209568"/>
                  <a:pt x="452494" y="259292"/>
                  <a:pt x="458014" y="310922"/>
                </a:cubicBezTo>
                <a:cubicBezTo>
                  <a:pt x="488663" y="269771"/>
                  <a:pt x="549579" y="267675"/>
                  <a:pt x="568806" y="216045"/>
                </a:cubicBezTo>
                <a:cubicBezTo>
                  <a:pt x="612780" y="194707"/>
                  <a:pt x="635814" y="146888"/>
                  <a:pt x="683785" y="128979"/>
                </a:cubicBezTo>
                <a:cubicBezTo>
                  <a:pt x="702822" y="121930"/>
                  <a:pt x="716147" y="100021"/>
                  <a:pt x="733089" y="86304"/>
                </a:cubicBezTo>
                <a:cubicBezTo>
                  <a:pt x="747747" y="74492"/>
                  <a:pt x="760502" y="69538"/>
                  <a:pt x="774588" y="91829"/>
                </a:cubicBezTo>
                <a:cubicBezTo>
                  <a:pt x="783916" y="106498"/>
                  <a:pt x="803333" y="114691"/>
                  <a:pt x="822560" y="129170"/>
                </a:cubicBezTo>
                <a:cubicBezTo>
                  <a:pt x="724523" y="212806"/>
                  <a:pt x="628009" y="295109"/>
                  <a:pt x="529972" y="378936"/>
                </a:cubicBezTo>
                <a:cubicBezTo>
                  <a:pt x="555671" y="393987"/>
                  <a:pt x="578134" y="399893"/>
                  <a:pt x="603452" y="393797"/>
                </a:cubicBezTo>
                <a:cubicBezTo>
                  <a:pt x="627628" y="388081"/>
                  <a:pt x="651994" y="385985"/>
                  <a:pt x="671221" y="408847"/>
                </a:cubicBezTo>
                <a:cubicBezTo>
                  <a:pt x="684166" y="397416"/>
                  <a:pt x="694255" y="388272"/>
                  <a:pt x="702631" y="380842"/>
                </a:cubicBezTo>
                <a:cubicBezTo>
                  <a:pt x="757646" y="379889"/>
                  <a:pt x="788485" y="411324"/>
                  <a:pt x="820276" y="458953"/>
                </a:cubicBezTo>
                <a:cubicBezTo>
                  <a:pt x="728330" y="461239"/>
                  <a:pt x="643809" y="463335"/>
                  <a:pt x="559478" y="465431"/>
                </a:cubicBezTo>
                <a:cubicBezTo>
                  <a:pt x="558526" y="469050"/>
                  <a:pt x="557765" y="472670"/>
                  <a:pt x="556813" y="476290"/>
                </a:cubicBezTo>
                <a:cubicBezTo>
                  <a:pt x="647997" y="541065"/>
                  <a:pt x="755362" y="582407"/>
                  <a:pt x="840645" y="663186"/>
                </a:cubicBezTo>
                <a:cubicBezTo>
                  <a:pt x="801049" y="686239"/>
                  <a:pt x="763547" y="687382"/>
                  <a:pt x="726617" y="665663"/>
                </a:cubicBezTo>
                <a:cubicBezTo>
                  <a:pt x="688164" y="642992"/>
                  <a:pt x="650852" y="618034"/>
                  <a:pt x="613351" y="593838"/>
                </a:cubicBezTo>
                <a:cubicBezTo>
                  <a:pt x="575278" y="569262"/>
                  <a:pt x="537967" y="543542"/>
                  <a:pt x="499704" y="519347"/>
                </a:cubicBezTo>
                <a:cubicBezTo>
                  <a:pt x="484475" y="509630"/>
                  <a:pt x="467532" y="502581"/>
                  <a:pt x="446973" y="491912"/>
                </a:cubicBezTo>
                <a:cubicBezTo>
                  <a:pt x="444118" y="546781"/>
                  <a:pt x="440691" y="594791"/>
                  <a:pt x="439359" y="642801"/>
                </a:cubicBezTo>
                <a:cubicBezTo>
                  <a:pt x="438026" y="689668"/>
                  <a:pt x="437265" y="736535"/>
                  <a:pt x="438407" y="783211"/>
                </a:cubicBezTo>
                <a:cubicBezTo>
                  <a:pt x="439168" y="817123"/>
                  <a:pt x="444308" y="851035"/>
                  <a:pt x="445450" y="884947"/>
                </a:cubicBezTo>
                <a:cubicBezTo>
                  <a:pt x="445831" y="894092"/>
                  <a:pt x="440882" y="909523"/>
                  <a:pt x="434980" y="911429"/>
                </a:cubicBezTo>
                <a:cubicBezTo>
                  <a:pt x="421464" y="915811"/>
                  <a:pt x="402618" y="918859"/>
                  <a:pt x="391958" y="912572"/>
                </a:cubicBezTo>
                <a:cubicBezTo>
                  <a:pt x="377871" y="904189"/>
                  <a:pt x="366640" y="891805"/>
                  <a:pt x="365878" y="867800"/>
                </a:cubicBezTo>
                <a:cubicBezTo>
                  <a:pt x="362833" y="771209"/>
                  <a:pt x="357122" y="674808"/>
                  <a:pt x="367021" y="578216"/>
                </a:cubicBezTo>
                <a:cubicBezTo>
                  <a:pt x="368543" y="562975"/>
                  <a:pt x="367211" y="547543"/>
                  <a:pt x="367211" y="522014"/>
                </a:cubicBezTo>
                <a:cubicBezTo>
                  <a:pt x="332946" y="546590"/>
                  <a:pt x="304772" y="564689"/>
                  <a:pt x="279263" y="585837"/>
                </a:cubicBezTo>
                <a:cubicBezTo>
                  <a:pt x="240810" y="617653"/>
                  <a:pt x="205592" y="653660"/>
                  <a:pt x="166187" y="684334"/>
                </a:cubicBezTo>
                <a:cubicBezTo>
                  <a:pt x="125640" y="715959"/>
                  <a:pt x="103177" y="719388"/>
                  <a:pt x="75574" y="671569"/>
                </a:cubicBezTo>
                <a:cubicBezTo>
                  <a:pt x="65485" y="654232"/>
                  <a:pt x="70434" y="638800"/>
                  <a:pt x="80333" y="628703"/>
                </a:cubicBezTo>
                <a:cubicBezTo>
                  <a:pt x="107936" y="599744"/>
                  <a:pt x="138204" y="573453"/>
                  <a:pt x="168091" y="546781"/>
                </a:cubicBezTo>
                <a:cubicBezTo>
                  <a:pt x="195313" y="522585"/>
                  <a:pt x="223487" y="499342"/>
                  <a:pt x="259656" y="468479"/>
                </a:cubicBezTo>
                <a:cubicBezTo>
                  <a:pt x="168852" y="459525"/>
                  <a:pt x="85473" y="494389"/>
                  <a:pt x="0" y="457619"/>
                </a:cubicBezTo>
                <a:cubicBezTo>
                  <a:pt x="60345" y="411896"/>
                  <a:pt x="173231" y="401227"/>
                  <a:pt x="298109" y="394940"/>
                </a:cubicBezTo>
                <a:cubicBezTo>
                  <a:pt x="287068" y="381794"/>
                  <a:pt x="280025" y="370744"/>
                  <a:pt x="270506" y="362361"/>
                </a:cubicBezTo>
                <a:cubicBezTo>
                  <a:pt x="247853" y="342357"/>
                  <a:pt x="224819" y="322925"/>
                  <a:pt x="200643" y="304826"/>
                </a:cubicBezTo>
                <a:cubicBezTo>
                  <a:pt x="189792" y="296824"/>
                  <a:pt x="175705" y="293395"/>
                  <a:pt x="163903" y="286536"/>
                </a:cubicBezTo>
                <a:cubicBezTo>
                  <a:pt x="129066" y="266532"/>
                  <a:pt x="94230" y="246337"/>
                  <a:pt x="59964" y="224999"/>
                </a:cubicBezTo>
                <a:cubicBezTo>
                  <a:pt x="54254" y="221380"/>
                  <a:pt x="51588" y="212616"/>
                  <a:pt x="42261" y="197946"/>
                </a:cubicBezTo>
                <a:cubicBezTo>
                  <a:pt x="68912" y="199280"/>
                  <a:pt x="90232" y="194707"/>
                  <a:pt x="106413" y="202137"/>
                </a:cubicBezTo>
                <a:cubicBezTo>
                  <a:pt x="151149" y="222523"/>
                  <a:pt x="194551" y="246528"/>
                  <a:pt x="237002" y="271676"/>
                </a:cubicBezTo>
                <a:cubicBezTo>
                  <a:pt x="273362" y="293204"/>
                  <a:pt x="307437" y="318733"/>
                  <a:pt x="342654" y="342167"/>
                </a:cubicBezTo>
                <a:cubicBezTo>
                  <a:pt x="351601" y="348073"/>
                  <a:pt x="361119" y="352836"/>
                  <a:pt x="376158" y="361409"/>
                </a:cubicBezTo>
                <a:cubicBezTo>
                  <a:pt x="387199" y="239669"/>
                  <a:pt x="388532" y="122883"/>
                  <a:pt x="38815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/>
          <p:nvPr/>
        </p:nvSpPr>
        <p:spPr>
          <a:xfrm rot="292966">
            <a:off x="3635299" y="3579273"/>
            <a:ext cx="4942924" cy="407176"/>
          </a:xfrm>
          <a:custGeom>
            <a:avLst/>
            <a:gdLst/>
            <a:ahLst/>
            <a:cxnLst/>
            <a:rect l="l" t="t" r="r" b="b"/>
            <a:pathLst>
              <a:path w="7424602" h="611605" extrusionOk="0">
                <a:moveTo>
                  <a:pt x="7358162" y="0"/>
                </a:moveTo>
                <a:cubicBezTo>
                  <a:pt x="7369167" y="38093"/>
                  <a:pt x="7375516" y="68991"/>
                  <a:pt x="7386943" y="98619"/>
                </a:cubicBezTo>
                <a:cubicBezTo>
                  <a:pt x="7397949" y="127401"/>
                  <a:pt x="7436042" y="144755"/>
                  <a:pt x="7421228" y="187081"/>
                </a:cubicBezTo>
                <a:cubicBezTo>
                  <a:pt x="7372976" y="200202"/>
                  <a:pt x="7326418" y="209937"/>
                  <a:pt x="7271394" y="198085"/>
                </a:cubicBezTo>
                <a:cubicBezTo>
                  <a:pt x="7209174" y="184541"/>
                  <a:pt x="7142300" y="191736"/>
                  <a:pt x="7077541" y="192160"/>
                </a:cubicBezTo>
                <a:cubicBezTo>
                  <a:pt x="6893000" y="193430"/>
                  <a:pt x="6708459" y="193430"/>
                  <a:pt x="6524341" y="198085"/>
                </a:cubicBezTo>
                <a:cubicBezTo>
                  <a:pt x="6347841" y="202741"/>
                  <a:pt x="6171766" y="213746"/>
                  <a:pt x="5995267" y="220095"/>
                </a:cubicBezTo>
                <a:cubicBezTo>
                  <a:pt x="5781944" y="227714"/>
                  <a:pt x="5569044" y="232369"/>
                  <a:pt x="5355722" y="240835"/>
                </a:cubicBezTo>
                <a:cubicBezTo>
                  <a:pt x="5194460" y="247183"/>
                  <a:pt x="5033198" y="259035"/>
                  <a:pt x="4871936" y="266230"/>
                </a:cubicBezTo>
                <a:cubicBezTo>
                  <a:pt x="4683586" y="275119"/>
                  <a:pt x="4494812" y="281467"/>
                  <a:pt x="4306038" y="289509"/>
                </a:cubicBezTo>
                <a:cubicBezTo>
                  <a:pt x="4263712" y="291202"/>
                  <a:pt x="4221386" y="295435"/>
                  <a:pt x="4179060" y="298398"/>
                </a:cubicBezTo>
                <a:cubicBezTo>
                  <a:pt x="3963198" y="313212"/>
                  <a:pt x="3747759" y="328026"/>
                  <a:pt x="3531897" y="342840"/>
                </a:cubicBezTo>
                <a:cubicBezTo>
                  <a:pt x="3368942" y="353845"/>
                  <a:pt x="3205564" y="364850"/>
                  <a:pt x="3042609" y="375854"/>
                </a:cubicBezTo>
                <a:cubicBezTo>
                  <a:pt x="2903780" y="385166"/>
                  <a:pt x="2764527" y="393631"/>
                  <a:pt x="2625698" y="403789"/>
                </a:cubicBezTo>
                <a:cubicBezTo>
                  <a:pt x="2489409" y="413524"/>
                  <a:pt x="2353543" y="426222"/>
                  <a:pt x="2217676" y="435534"/>
                </a:cubicBezTo>
                <a:cubicBezTo>
                  <a:pt x="1917162" y="456697"/>
                  <a:pt x="1616225" y="472357"/>
                  <a:pt x="1316134" y="497753"/>
                </a:cubicBezTo>
                <a:cubicBezTo>
                  <a:pt x="1033396" y="521879"/>
                  <a:pt x="751929" y="556163"/>
                  <a:pt x="469615" y="584098"/>
                </a:cubicBezTo>
                <a:cubicBezTo>
                  <a:pt x="348563" y="595949"/>
                  <a:pt x="226664" y="604838"/>
                  <a:pt x="105188" y="611186"/>
                </a:cubicBezTo>
                <a:cubicBezTo>
                  <a:pt x="43393" y="614573"/>
                  <a:pt x="21806" y="597642"/>
                  <a:pt x="6569" y="553200"/>
                </a:cubicBezTo>
                <a:cubicBezTo>
                  <a:pt x="-13324" y="491404"/>
                  <a:pt x="12495" y="448655"/>
                  <a:pt x="76830" y="457120"/>
                </a:cubicBezTo>
                <a:cubicBezTo>
                  <a:pt x="156826" y="468125"/>
                  <a:pt x="233013" y="453734"/>
                  <a:pt x="310893" y="444846"/>
                </a:cubicBezTo>
                <a:cubicBezTo>
                  <a:pt x="440833" y="430031"/>
                  <a:pt x="570774" y="414371"/>
                  <a:pt x="700714" y="400827"/>
                </a:cubicBezTo>
                <a:cubicBezTo>
                  <a:pt x="838274" y="386436"/>
                  <a:pt x="974987" y="358924"/>
                  <a:pt x="1114662" y="358501"/>
                </a:cubicBezTo>
                <a:cubicBezTo>
                  <a:pt x="1212012" y="358077"/>
                  <a:pt x="1308938" y="336491"/>
                  <a:pt x="1406711" y="331412"/>
                </a:cubicBezTo>
                <a:cubicBezTo>
                  <a:pt x="1502368" y="326333"/>
                  <a:pt x="1598448" y="316598"/>
                  <a:pt x="1694951" y="325486"/>
                </a:cubicBezTo>
                <a:cubicBezTo>
                  <a:pt x="1705956" y="326333"/>
                  <a:pt x="1718230" y="322524"/>
                  <a:pt x="1729235" y="318714"/>
                </a:cubicBezTo>
                <a:cubicBezTo>
                  <a:pt x="1738123" y="315751"/>
                  <a:pt x="1750398" y="303477"/>
                  <a:pt x="1753784" y="306017"/>
                </a:cubicBezTo>
                <a:cubicBezTo>
                  <a:pt x="1800766" y="338184"/>
                  <a:pt x="1843092" y="296282"/>
                  <a:pt x="1888804" y="299244"/>
                </a:cubicBezTo>
                <a:cubicBezTo>
                  <a:pt x="1934516" y="302207"/>
                  <a:pt x="1982767" y="282737"/>
                  <a:pt x="2026786" y="290779"/>
                </a:cubicBezTo>
                <a:cubicBezTo>
                  <a:pt x="2087312" y="301784"/>
                  <a:pt x="2142336" y="278505"/>
                  <a:pt x="2199476" y="278928"/>
                </a:cubicBezTo>
                <a:cubicBezTo>
                  <a:pt x="2306137" y="279774"/>
                  <a:pt x="2410683" y="252686"/>
                  <a:pt x="2515651" y="256918"/>
                </a:cubicBezTo>
                <a:cubicBezTo>
                  <a:pt x="2615540" y="261151"/>
                  <a:pt x="2715853" y="259881"/>
                  <a:pt x="2810240" y="239988"/>
                </a:cubicBezTo>
                <a:cubicBezTo>
                  <a:pt x="2923673" y="216286"/>
                  <a:pt x="3039223" y="246760"/>
                  <a:pt x="3149693" y="210783"/>
                </a:cubicBezTo>
                <a:cubicBezTo>
                  <a:pt x="3305876" y="227290"/>
                  <a:pt x="3457826" y="179462"/>
                  <a:pt x="3612739" y="178192"/>
                </a:cubicBezTo>
                <a:cubicBezTo>
                  <a:pt x="3711782" y="177346"/>
                  <a:pt x="3810401" y="175229"/>
                  <a:pt x="3909444" y="170574"/>
                </a:cubicBezTo>
                <a:cubicBezTo>
                  <a:pt x="3956003" y="168457"/>
                  <a:pt x="4002138" y="157452"/>
                  <a:pt x="4048696" y="153643"/>
                </a:cubicBezTo>
                <a:cubicBezTo>
                  <a:pt x="4086367" y="150680"/>
                  <a:pt x="4124460" y="153643"/>
                  <a:pt x="4162130" y="151950"/>
                </a:cubicBezTo>
                <a:cubicBezTo>
                  <a:pt x="4281912" y="147294"/>
                  <a:pt x="4402118" y="144331"/>
                  <a:pt x="4521477" y="135443"/>
                </a:cubicBezTo>
                <a:cubicBezTo>
                  <a:pt x="4571422" y="131634"/>
                  <a:pt x="4625176" y="161685"/>
                  <a:pt x="4672581" y="122322"/>
                </a:cubicBezTo>
                <a:cubicBezTo>
                  <a:pt x="4675967" y="119359"/>
                  <a:pt x="4688665" y="129941"/>
                  <a:pt x="4697553" y="131634"/>
                </a:cubicBezTo>
                <a:cubicBezTo>
                  <a:pt x="4720409" y="135443"/>
                  <a:pt x="4753847" y="148987"/>
                  <a:pt x="4765275" y="138829"/>
                </a:cubicBezTo>
                <a:cubicBezTo>
                  <a:pt x="4809717" y="99043"/>
                  <a:pt x="4862625" y="114703"/>
                  <a:pt x="4910453" y="110471"/>
                </a:cubicBezTo>
                <a:cubicBezTo>
                  <a:pt x="5016268" y="101159"/>
                  <a:pt x="5122929" y="100312"/>
                  <a:pt x="5229590" y="98196"/>
                </a:cubicBezTo>
                <a:cubicBezTo>
                  <a:pt x="5308316" y="96926"/>
                  <a:pt x="5386619" y="100312"/>
                  <a:pt x="5465346" y="100312"/>
                </a:cubicBezTo>
                <a:cubicBezTo>
                  <a:pt x="5482276" y="100312"/>
                  <a:pt x="5499206" y="96503"/>
                  <a:pt x="5516137" y="93117"/>
                </a:cubicBezTo>
                <a:cubicBezTo>
                  <a:pt x="5528411" y="90577"/>
                  <a:pt x="5541956" y="79996"/>
                  <a:pt x="5551691" y="83382"/>
                </a:cubicBezTo>
                <a:cubicBezTo>
                  <a:pt x="5662161" y="121052"/>
                  <a:pt x="5771362" y="64759"/>
                  <a:pt x="5883526" y="79996"/>
                </a:cubicBezTo>
                <a:cubicBezTo>
                  <a:pt x="5968178" y="91424"/>
                  <a:pt x="6057486" y="67298"/>
                  <a:pt x="6145101" y="61373"/>
                </a:cubicBezTo>
                <a:cubicBezTo>
                  <a:pt x="6168380" y="59680"/>
                  <a:pt x="6192082" y="65605"/>
                  <a:pt x="6215785" y="68145"/>
                </a:cubicBezTo>
                <a:cubicBezTo>
                  <a:pt x="6222980" y="68991"/>
                  <a:pt x="6232715" y="73647"/>
                  <a:pt x="6236948" y="70684"/>
                </a:cubicBezTo>
                <a:cubicBezTo>
                  <a:pt x="6280544" y="41056"/>
                  <a:pt x="6331335" y="47828"/>
                  <a:pt x="6379163" y="45289"/>
                </a:cubicBezTo>
                <a:cubicBezTo>
                  <a:pt x="6474396" y="40210"/>
                  <a:pt x="6570053" y="40210"/>
                  <a:pt x="6665286" y="38517"/>
                </a:cubicBezTo>
                <a:cubicBezTo>
                  <a:pt x="6679677" y="38093"/>
                  <a:pt x="6695338" y="44865"/>
                  <a:pt x="6708882" y="42326"/>
                </a:cubicBezTo>
                <a:cubicBezTo>
                  <a:pt x="6817659" y="22856"/>
                  <a:pt x="6927284" y="25396"/>
                  <a:pt x="7036908" y="26665"/>
                </a:cubicBezTo>
                <a:cubicBezTo>
                  <a:pt x="7120714" y="27935"/>
                  <a:pt x="7204519" y="26665"/>
                  <a:pt x="7288324" y="23279"/>
                </a:cubicBezTo>
                <a:cubicBezTo>
                  <a:pt x="7308217" y="23279"/>
                  <a:pt x="7328957" y="10158"/>
                  <a:pt x="73581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1140400" y="1890633"/>
            <a:ext cx="9911200" cy="174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140400" y="4256061"/>
            <a:ext cx="9911200" cy="3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1067"/>
              </a:spcBef>
              <a:spcAft>
                <a:spcPts val="1067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685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5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1140400" y="3295300"/>
            <a:ext cx="9911200" cy="109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219170" lvl="1" indent="-507987" algn="ctr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 algn="ctr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algn="ctr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algn="ctr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algn="ctr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algn="ctr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algn="ctr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algn="ctr" rtl="0">
              <a:spcBef>
                <a:spcPts val="1067"/>
              </a:spcBef>
              <a:spcAft>
                <a:spcPts val="1067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8" name="Google Shape;28;p4"/>
          <p:cNvSpPr/>
          <p:nvPr/>
        </p:nvSpPr>
        <p:spPr>
          <a:xfrm>
            <a:off x="4239896" y="2724697"/>
            <a:ext cx="3712301" cy="305803"/>
          </a:xfrm>
          <a:custGeom>
            <a:avLst/>
            <a:gdLst/>
            <a:ahLst/>
            <a:cxnLst/>
            <a:rect l="l" t="t" r="r" b="b"/>
            <a:pathLst>
              <a:path w="7424602" h="611605" extrusionOk="0">
                <a:moveTo>
                  <a:pt x="7358162" y="0"/>
                </a:moveTo>
                <a:cubicBezTo>
                  <a:pt x="7369167" y="38093"/>
                  <a:pt x="7375516" y="68991"/>
                  <a:pt x="7386943" y="98619"/>
                </a:cubicBezTo>
                <a:cubicBezTo>
                  <a:pt x="7397949" y="127401"/>
                  <a:pt x="7436042" y="144755"/>
                  <a:pt x="7421228" y="187081"/>
                </a:cubicBezTo>
                <a:cubicBezTo>
                  <a:pt x="7372976" y="200202"/>
                  <a:pt x="7326418" y="209937"/>
                  <a:pt x="7271394" y="198085"/>
                </a:cubicBezTo>
                <a:cubicBezTo>
                  <a:pt x="7209174" y="184541"/>
                  <a:pt x="7142300" y="191736"/>
                  <a:pt x="7077541" y="192160"/>
                </a:cubicBezTo>
                <a:cubicBezTo>
                  <a:pt x="6893000" y="193430"/>
                  <a:pt x="6708459" y="193430"/>
                  <a:pt x="6524341" y="198085"/>
                </a:cubicBezTo>
                <a:cubicBezTo>
                  <a:pt x="6347841" y="202741"/>
                  <a:pt x="6171766" y="213746"/>
                  <a:pt x="5995267" y="220095"/>
                </a:cubicBezTo>
                <a:cubicBezTo>
                  <a:pt x="5781944" y="227714"/>
                  <a:pt x="5569044" y="232369"/>
                  <a:pt x="5355722" y="240835"/>
                </a:cubicBezTo>
                <a:cubicBezTo>
                  <a:pt x="5194460" y="247183"/>
                  <a:pt x="5033198" y="259035"/>
                  <a:pt x="4871936" y="266230"/>
                </a:cubicBezTo>
                <a:cubicBezTo>
                  <a:pt x="4683586" y="275119"/>
                  <a:pt x="4494812" y="281467"/>
                  <a:pt x="4306038" y="289509"/>
                </a:cubicBezTo>
                <a:cubicBezTo>
                  <a:pt x="4263712" y="291202"/>
                  <a:pt x="4221386" y="295435"/>
                  <a:pt x="4179060" y="298398"/>
                </a:cubicBezTo>
                <a:cubicBezTo>
                  <a:pt x="3963198" y="313212"/>
                  <a:pt x="3747759" y="328026"/>
                  <a:pt x="3531897" y="342840"/>
                </a:cubicBezTo>
                <a:cubicBezTo>
                  <a:pt x="3368942" y="353845"/>
                  <a:pt x="3205564" y="364850"/>
                  <a:pt x="3042609" y="375854"/>
                </a:cubicBezTo>
                <a:cubicBezTo>
                  <a:pt x="2903780" y="385166"/>
                  <a:pt x="2764527" y="393631"/>
                  <a:pt x="2625698" y="403789"/>
                </a:cubicBezTo>
                <a:cubicBezTo>
                  <a:pt x="2489409" y="413524"/>
                  <a:pt x="2353543" y="426222"/>
                  <a:pt x="2217676" y="435534"/>
                </a:cubicBezTo>
                <a:cubicBezTo>
                  <a:pt x="1917162" y="456697"/>
                  <a:pt x="1616225" y="472357"/>
                  <a:pt x="1316134" y="497753"/>
                </a:cubicBezTo>
                <a:cubicBezTo>
                  <a:pt x="1033396" y="521879"/>
                  <a:pt x="751929" y="556163"/>
                  <a:pt x="469615" y="584098"/>
                </a:cubicBezTo>
                <a:cubicBezTo>
                  <a:pt x="348563" y="595949"/>
                  <a:pt x="226664" y="604838"/>
                  <a:pt x="105188" y="611186"/>
                </a:cubicBezTo>
                <a:cubicBezTo>
                  <a:pt x="43393" y="614573"/>
                  <a:pt x="21806" y="597642"/>
                  <a:pt x="6569" y="553200"/>
                </a:cubicBezTo>
                <a:cubicBezTo>
                  <a:pt x="-13324" y="491404"/>
                  <a:pt x="12495" y="448655"/>
                  <a:pt x="76830" y="457120"/>
                </a:cubicBezTo>
                <a:cubicBezTo>
                  <a:pt x="156826" y="468125"/>
                  <a:pt x="233013" y="453734"/>
                  <a:pt x="310893" y="444846"/>
                </a:cubicBezTo>
                <a:cubicBezTo>
                  <a:pt x="440833" y="430031"/>
                  <a:pt x="570774" y="414371"/>
                  <a:pt x="700714" y="400827"/>
                </a:cubicBezTo>
                <a:cubicBezTo>
                  <a:pt x="838274" y="386436"/>
                  <a:pt x="974987" y="358924"/>
                  <a:pt x="1114662" y="358501"/>
                </a:cubicBezTo>
                <a:cubicBezTo>
                  <a:pt x="1212012" y="358077"/>
                  <a:pt x="1308938" y="336491"/>
                  <a:pt x="1406711" y="331412"/>
                </a:cubicBezTo>
                <a:cubicBezTo>
                  <a:pt x="1502368" y="326333"/>
                  <a:pt x="1598448" y="316598"/>
                  <a:pt x="1694951" y="325486"/>
                </a:cubicBezTo>
                <a:cubicBezTo>
                  <a:pt x="1705956" y="326333"/>
                  <a:pt x="1718230" y="322524"/>
                  <a:pt x="1729235" y="318714"/>
                </a:cubicBezTo>
                <a:cubicBezTo>
                  <a:pt x="1738123" y="315751"/>
                  <a:pt x="1750398" y="303477"/>
                  <a:pt x="1753784" y="306017"/>
                </a:cubicBezTo>
                <a:cubicBezTo>
                  <a:pt x="1800766" y="338184"/>
                  <a:pt x="1843092" y="296282"/>
                  <a:pt x="1888804" y="299244"/>
                </a:cubicBezTo>
                <a:cubicBezTo>
                  <a:pt x="1934516" y="302207"/>
                  <a:pt x="1982767" y="282737"/>
                  <a:pt x="2026786" y="290779"/>
                </a:cubicBezTo>
                <a:cubicBezTo>
                  <a:pt x="2087312" y="301784"/>
                  <a:pt x="2142336" y="278505"/>
                  <a:pt x="2199476" y="278928"/>
                </a:cubicBezTo>
                <a:cubicBezTo>
                  <a:pt x="2306137" y="279774"/>
                  <a:pt x="2410683" y="252686"/>
                  <a:pt x="2515651" y="256918"/>
                </a:cubicBezTo>
                <a:cubicBezTo>
                  <a:pt x="2615540" y="261151"/>
                  <a:pt x="2715853" y="259881"/>
                  <a:pt x="2810240" y="239988"/>
                </a:cubicBezTo>
                <a:cubicBezTo>
                  <a:pt x="2923673" y="216286"/>
                  <a:pt x="3039223" y="246760"/>
                  <a:pt x="3149693" y="210783"/>
                </a:cubicBezTo>
                <a:cubicBezTo>
                  <a:pt x="3305876" y="227290"/>
                  <a:pt x="3457826" y="179462"/>
                  <a:pt x="3612739" y="178192"/>
                </a:cubicBezTo>
                <a:cubicBezTo>
                  <a:pt x="3711782" y="177346"/>
                  <a:pt x="3810401" y="175229"/>
                  <a:pt x="3909444" y="170574"/>
                </a:cubicBezTo>
                <a:cubicBezTo>
                  <a:pt x="3956003" y="168457"/>
                  <a:pt x="4002138" y="157452"/>
                  <a:pt x="4048696" y="153643"/>
                </a:cubicBezTo>
                <a:cubicBezTo>
                  <a:pt x="4086367" y="150680"/>
                  <a:pt x="4124460" y="153643"/>
                  <a:pt x="4162130" y="151950"/>
                </a:cubicBezTo>
                <a:cubicBezTo>
                  <a:pt x="4281912" y="147294"/>
                  <a:pt x="4402118" y="144331"/>
                  <a:pt x="4521477" y="135443"/>
                </a:cubicBezTo>
                <a:cubicBezTo>
                  <a:pt x="4571422" y="131634"/>
                  <a:pt x="4625176" y="161685"/>
                  <a:pt x="4672581" y="122322"/>
                </a:cubicBezTo>
                <a:cubicBezTo>
                  <a:pt x="4675967" y="119359"/>
                  <a:pt x="4688665" y="129941"/>
                  <a:pt x="4697553" y="131634"/>
                </a:cubicBezTo>
                <a:cubicBezTo>
                  <a:pt x="4720409" y="135443"/>
                  <a:pt x="4753847" y="148987"/>
                  <a:pt x="4765275" y="138829"/>
                </a:cubicBezTo>
                <a:cubicBezTo>
                  <a:pt x="4809717" y="99043"/>
                  <a:pt x="4862625" y="114703"/>
                  <a:pt x="4910453" y="110471"/>
                </a:cubicBezTo>
                <a:cubicBezTo>
                  <a:pt x="5016268" y="101159"/>
                  <a:pt x="5122929" y="100312"/>
                  <a:pt x="5229590" y="98196"/>
                </a:cubicBezTo>
                <a:cubicBezTo>
                  <a:pt x="5308316" y="96926"/>
                  <a:pt x="5386619" y="100312"/>
                  <a:pt x="5465346" y="100312"/>
                </a:cubicBezTo>
                <a:cubicBezTo>
                  <a:pt x="5482276" y="100312"/>
                  <a:pt x="5499206" y="96503"/>
                  <a:pt x="5516137" y="93117"/>
                </a:cubicBezTo>
                <a:cubicBezTo>
                  <a:pt x="5528411" y="90577"/>
                  <a:pt x="5541956" y="79996"/>
                  <a:pt x="5551691" y="83382"/>
                </a:cubicBezTo>
                <a:cubicBezTo>
                  <a:pt x="5662161" y="121052"/>
                  <a:pt x="5771362" y="64759"/>
                  <a:pt x="5883526" y="79996"/>
                </a:cubicBezTo>
                <a:cubicBezTo>
                  <a:pt x="5968178" y="91424"/>
                  <a:pt x="6057486" y="67298"/>
                  <a:pt x="6145101" y="61373"/>
                </a:cubicBezTo>
                <a:cubicBezTo>
                  <a:pt x="6168380" y="59680"/>
                  <a:pt x="6192082" y="65605"/>
                  <a:pt x="6215785" y="68145"/>
                </a:cubicBezTo>
                <a:cubicBezTo>
                  <a:pt x="6222980" y="68991"/>
                  <a:pt x="6232715" y="73647"/>
                  <a:pt x="6236948" y="70684"/>
                </a:cubicBezTo>
                <a:cubicBezTo>
                  <a:pt x="6280544" y="41056"/>
                  <a:pt x="6331335" y="47828"/>
                  <a:pt x="6379163" y="45289"/>
                </a:cubicBezTo>
                <a:cubicBezTo>
                  <a:pt x="6474396" y="40210"/>
                  <a:pt x="6570053" y="40210"/>
                  <a:pt x="6665286" y="38517"/>
                </a:cubicBezTo>
                <a:cubicBezTo>
                  <a:pt x="6679677" y="38093"/>
                  <a:pt x="6695338" y="44865"/>
                  <a:pt x="6708882" y="42326"/>
                </a:cubicBezTo>
                <a:cubicBezTo>
                  <a:pt x="6817659" y="22856"/>
                  <a:pt x="6927284" y="25396"/>
                  <a:pt x="7036908" y="26665"/>
                </a:cubicBezTo>
                <a:cubicBezTo>
                  <a:pt x="7120714" y="27935"/>
                  <a:pt x="7204519" y="26665"/>
                  <a:pt x="7288324" y="23279"/>
                </a:cubicBezTo>
                <a:cubicBezTo>
                  <a:pt x="7308217" y="23279"/>
                  <a:pt x="7328957" y="10158"/>
                  <a:pt x="7358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3153542" y="2011943"/>
            <a:ext cx="796059" cy="1020152"/>
          </a:xfrm>
          <a:custGeom>
            <a:avLst/>
            <a:gdLst/>
            <a:ahLst/>
            <a:cxnLst/>
            <a:rect l="l" t="t" r="r" b="b"/>
            <a:pathLst>
              <a:path w="1194088" h="1530227" extrusionOk="0">
                <a:moveTo>
                  <a:pt x="547738" y="1312293"/>
                </a:moveTo>
                <a:cubicBezTo>
                  <a:pt x="514852" y="1313041"/>
                  <a:pt x="498409" y="1301448"/>
                  <a:pt x="486824" y="1274895"/>
                </a:cubicBezTo>
                <a:cubicBezTo>
                  <a:pt x="470381" y="1238619"/>
                  <a:pt x="447959" y="1205335"/>
                  <a:pt x="429274" y="1170181"/>
                </a:cubicBezTo>
                <a:cubicBezTo>
                  <a:pt x="422174" y="1156718"/>
                  <a:pt x="417689" y="1142133"/>
                  <a:pt x="410215" y="1123808"/>
                </a:cubicBezTo>
                <a:cubicBezTo>
                  <a:pt x="403115" y="1134653"/>
                  <a:pt x="396762" y="1143255"/>
                  <a:pt x="391530" y="1152230"/>
                </a:cubicBezTo>
                <a:cubicBezTo>
                  <a:pt x="345938" y="1228148"/>
                  <a:pt x="299599" y="1303692"/>
                  <a:pt x="254755" y="1380357"/>
                </a:cubicBezTo>
                <a:cubicBezTo>
                  <a:pt x="236070" y="1412520"/>
                  <a:pt x="219627" y="1446178"/>
                  <a:pt x="203184" y="1479836"/>
                </a:cubicBezTo>
                <a:cubicBezTo>
                  <a:pt x="175904" y="1534811"/>
                  <a:pt x="171419" y="1538551"/>
                  <a:pt x="115364" y="1520600"/>
                </a:cubicBezTo>
                <a:cubicBezTo>
                  <a:pt x="86215" y="1511250"/>
                  <a:pt x="57066" y="1498909"/>
                  <a:pt x="30533" y="1483950"/>
                </a:cubicBezTo>
                <a:cubicBezTo>
                  <a:pt x="-3100" y="1465251"/>
                  <a:pt x="-7958" y="1436080"/>
                  <a:pt x="11101" y="1402048"/>
                </a:cubicBezTo>
                <a:cubicBezTo>
                  <a:pt x="41744" y="1347073"/>
                  <a:pt x="70893" y="1291350"/>
                  <a:pt x="101537" y="1236375"/>
                </a:cubicBezTo>
                <a:cubicBezTo>
                  <a:pt x="117606" y="1207205"/>
                  <a:pt x="135917" y="1178783"/>
                  <a:pt x="151987" y="1149612"/>
                </a:cubicBezTo>
                <a:cubicBezTo>
                  <a:pt x="178146" y="1102865"/>
                  <a:pt x="203931" y="1055743"/>
                  <a:pt x="230838" y="1006752"/>
                </a:cubicBezTo>
                <a:cubicBezTo>
                  <a:pt x="198699" y="989549"/>
                  <a:pt x="168430" y="998151"/>
                  <a:pt x="139654" y="994037"/>
                </a:cubicBezTo>
                <a:cubicBezTo>
                  <a:pt x="109011" y="989923"/>
                  <a:pt x="78367" y="986557"/>
                  <a:pt x="47723" y="983565"/>
                </a:cubicBezTo>
                <a:cubicBezTo>
                  <a:pt x="22685" y="981321"/>
                  <a:pt x="11848" y="964118"/>
                  <a:pt x="5869" y="943924"/>
                </a:cubicBezTo>
                <a:cubicBezTo>
                  <a:pt x="263" y="924851"/>
                  <a:pt x="14090" y="912135"/>
                  <a:pt x="27544" y="902412"/>
                </a:cubicBezTo>
                <a:cubicBezTo>
                  <a:pt x="70146" y="871372"/>
                  <a:pt x="113869" y="841827"/>
                  <a:pt x="156471" y="810413"/>
                </a:cubicBezTo>
                <a:cubicBezTo>
                  <a:pt x="218506" y="764788"/>
                  <a:pt x="279046" y="717292"/>
                  <a:pt x="341080" y="672041"/>
                </a:cubicBezTo>
                <a:cubicBezTo>
                  <a:pt x="396015" y="632025"/>
                  <a:pt x="452070" y="592757"/>
                  <a:pt x="508125" y="554237"/>
                </a:cubicBezTo>
                <a:cubicBezTo>
                  <a:pt x="544001" y="529555"/>
                  <a:pt x="580250" y="505246"/>
                  <a:pt x="618368" y="484303"/>
                </a:cubicBezTo>
                <a:cubicBezTo>
                  <a:pt x="648638" y="467848"/>
                  <a:pt x="681150" y="454759"/>
                  <a:pt x="713662" y="443913"/>
                </a:cubicBezTo>
                <a:cubicBezTo>
                  <a:pt x="742811" y="434190"/>
                  <a:pt x="760375" y="450271"/>
                  <a:pt x="756264" y="480937"/>
                </a:cubicBezTo>
                <a:cubicBezTo>
                  <a:pt x="753648" y="502628"/>
                  <a:pt x="747669" y="523945"/>
                  <a:pt x="742811" y="545262"/>
                </a:cubicBezTo>
                <a:cubicBezTo>
                  <a:pt x="716652" y="663439"/>
                  <a:pt x="692361" y="781991"/>
                  <a:pt x="663586" y="899420"/>
                </a:cubicBezTo>
                <a:cubicBezTo>
                  <a:pt x="645274" y="974216"/>
                  <a:pt x="620610" y="1047516"/>
                  <a:pt x="600056" y="1121938"/>
                </a:cubicBezTo>
                <a:cubicBezTo>
                  <a:pt x="585108" y="1175043"/>
                  <a:pt x="572029" y="1228896"/>
                  <a:pt x="557828" y="1282375"/>
                </a:cubicBezTo>
                <a:cubicBezTo>
                  <a:pt x="555959" y="1292846"/>
                  <a:pt x="551849" y="1301822"/>
                  <a:pt x="547738" y="1312293"/>
                </a:cubicBezTo>
                <a:close/>
                <a:moveTo>
                  <a:pt x="1079143" y="485051"/>
                </a:moveTo>
                <a:cubicBezTo>
                  <a:pt x="1048500" y="486547"/>
                  <a:pt x="1017856" y="487669"/>
                  <a:pt x="987586" y="489913"/>
                </a:cubicBezTo>
                <a:cubicBezTo>
                  <a:pt x="958064" y="491783"/>
                  <a:pt x="947226" y="510856"/>
                  <a:pt x="959185" y="537782"/>
                </a:cubicBezTo>
                <a:cubicBezTo>
                  <a:pt x="966659" y="554611"/>
                  <a:pt x="979738" y="564335"/>
                  <a:pt x="997302" y="566579"/>
                </a:cubicBezTo>
                <a:cubicBezTo>
                  <a:pt x="1051116" y="573310"/>
                  <a:pt x="1104929" y="574058"/>
                  <a:pt x="1157995" y="561343"/>
                </a:cubicBezTo>
                <a:cubicBezTo>
                  <a:pt x="1174437" y="557603"/>
                  <a:pt x="1191254" y="553115"/>
                  <a:pt x="1193870" y="532172"/>
                </a:cubicBezTo>
                <a:cubicBezTo>
                  <a:pt x="1195739" y="515717"/>
                  <a:pt x="1185649" y="501880"/>
                  <a:pt x="1163226" y="493279"/>
                </a:cubicBezTo>
                <a:cubicBezTo>
                  <a:pt x="1152763" y="489165"/>
                  <a:pt x="1140804" y="486921"/>
                  <a:pt x="1129593" y="486173"/>
                </a:cubicBezTo>
                <a:cubicBezTo>
                  <a:pt x="1113150" y="485051"/>
                  <a:pt x="1096334" y="485799"/>
                  <a:pt x="1079517" y="485799"/>
                </a:cubicBezTo>
                <a:cubicBezTo>
                  <a:pt x="1079143" y="485425"/>
                  <a:pt x="1079143" y="485051"/>
                  <a:pt x="1079143" y="485051"/>
                </a:cubicBezTo>
                <a:close/>
                <a:moveTo>
                  <a:pt x="578382" y="43756"/>
                </a:moveTo>
                <a:cubicBezTo>
                  <a:pt x="576513" y="89755"/>
                  <a:pt x="573897" y="136128"/>
                  <a:pt x="576887" y="182128"/>
                </a:cubicBezTo>
                <a:cubicBezTo>
                  <a:pt x="578755" y="208306"/>
                  <a:pt x="589593" y="234111"/>
                  <a:pt x="598935" y="258794"/>
                </a:cubicBezTo>
                <a:cubicBezTo>
                  <a:pt x="601925" y="266273"/>
                  <a:pt x="615004" y="274501"/>
                  <a:pt x="622105" y="273379"/>
                </a:cubicBezTo>
                <a:cubicBezTo>
                  <a:pt x="628831" y="272631"/>
                  <a:pt x="637427" y="261038"/>
                  <a:pt x="639669" y="252810"/>
                </a:cubicBezTo>
                <a:cubicBezTo>
                  <a:pt x="643780" y="236729"/>
                  <a:pt x="645648" y="219900"/>
                  <a:pt x="645274" y="203445"/>
                </a:cubicBezTo>
                <a:cubicBezTo>
                  <a:pt x="644527" y="159689"/>
                  <a:pt x="642285" y="116308"/>
                  <a:pt x="640042" y="72926"/>
                </a:cubicBezTo>
                <a:cubicBezTo>
                  <a:pt x="639295" y="60211"/>
                  <a:pt x="637053" y="47495"/>
                  <a:pt x="633690" y="35154"/>
                </a:cubicBezTo>
                <a:cubicBezTo>
                  <a:pt x="629205" y="18325"/>
                  <a:pt x="620610" y="4114"/>
                  <a:pt x="599683" y="0"/>
                </a:cubicBezTo>
                <a:cubicBezTo>
                  <a:pt x="580997" y="10097"/>
                  <a:pt x="579129" y="28048"/>
                  <a:pt x="578382" y="43756"/>
                </a:cubicBezTo>
                <a:close/>
                <a:moveTo>
                  <a:pt x="976749" y="73674"/>
                </a:moveTo>
                <a:cubicBezTo>
                  <a:pt x="949468" y="108080"/>
                  <a:pt x="922188" y="142112"/>
                  <a:pt x="896776" y="177640"/>
                </a:cubicBezTo>
                <a:cubicBezTo>
                  <a:pt x="889676" y="187738"/>
                  <a:pt x="886313" y="201201"/>
                  <a:pt x="883323" y="213542"/>
                </a:cubicBezTo>
                <a:cubicBezTo>
                  <a:pt x="878091" y="234859"/>
                  <a:pt x="885939" y="258794"/>
                  <a:pt x="900140" y="265151"/>
                </a:cubicBezTo>
                <a:cubicBezTo>
                  <a:pt x="922562" y="275249"/>
                  <a:pt x="935641" y="258420"/>
                  <a:pt x="944237" y="244208"/>
                </a:cubicBezTo>
                <a:cubicBezTo>
                  <a:pt x="971143" y="198957"/>
                  <a:pt x="996555" y="152584"/>
                  <a:pt x="1019351" y="105462"/>
                </a:cubicBezTo>
                <a:cubicBezTo>
                  <a:pt x="1029815" y="84145"/>
                  <a:pt x="1024209" y="77788"/>
                  <a:pt x="995808" y="58341"/>
                </a:cubicBezTo>
                <a:cubicBezTo>
                  <a:pt x="988334" y="63950"/>
                  <a:pt x="981233" y="67690"/>
                  <a:pt x="976749" y="7367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4"/>
          <p:cNvSpPr/>
          <p:nvPr/>
        </p:nvSpPr>
        <p:spPr>
          <a:xfrm rot="-5400000">
            <a:off x="414862" y="4690430"/>
            <a:ext cx="1432053" cy="3831825"/>
          </a:xfrm>
          <a:custGeom>
            <a:avLst/>
            <a:gdLst/>
            <a:ahLst/>
            <a:cxnLst/>
            <a:rect l="l" t="t" r="r" b="b"/>
            <a:pathLst>
              <a:path w="2148081" h="5747738" extrusionOk="0">
                <a:moveTo>
                  <a:pt x="577617" y="5747738"/>
                </a:moveTo>
                <a:cubicBezTo>
                  <a:pt x="487944" y="5650521"/>
                  <a:pt x="491584" y="5578386"/>
                  <a:pt x="587875" y="5472764"/>
                </a:cubicBezTo>
                <a:cubicBezTo>
                  <a:pt x="611756" y="5447400"/>
                  <a:pt x="634162" y="5420686"/>
                  <a:pt x="654981" y="5392753"/>
                </a:cubicBezTo>
                <a:cubicBezTo>
                  <a:pt x="732675" y="5284682"/>
                  <a:pt x="812487" y="5179788"/>
                  <a:pt x="906462" y="5083498"/>
                </a:cubicBezTo>
                <a:cubicBezTo>
                  <a:pt x="988789" y="4998987"/>
                  <a:pt x="1050004" y="4893629"/>
                  <a:pt x="1118235" y="4795949"/>
                </a:cubicBezTo>
                <a:cubicBezTo>
                  <a:pt x="1185010" y="4700717"/>
                  <a:pt x="1249468" y="4604029"/>
                  <a:pt x="1314126" y="4507275"/>
                </a:cubicBezTo>
                <a:cubicBezTo>
                  <a:pt x="1398239" y="4381535"/>
                  <a:pt x="1480500" y="4254140"/>
                  <a:pt x="1565607" y="4128730"/>
                </a:cubicBezTo>
                <a:cubicBezTo>
                  <a:pt x="1705377" y="3922383"/>
                  <a:pt x="1813580" y="3698565"/>
                  <a:pt x="1906760" y="3469452"/>
                </a:cubicBezTo>
                <a:cubicBezTo>
                  <a:pt x="1965726" y="3324454"/>
                  <a:pt x="2007948" y="3168205"/>
                  <a:pt x="2015493" y="3009904"/>
                </a:cubicBezTo>
                <a:cubicBezTo>
                  <a:pt x="2018669" y="2943725"/>
                  <a:pt x="2020919" y="2866295"/>
                  <a:pt x="1974925" y="2806800"/>
                </a:cubicBezTo>
                <a:cubicBezTo>
                  <a:pt x="1849714" y="2806204"/>
                  <a:pt x="1757791" y="2882575"/>
                  <a:pt x="1660971" y="2937107"/>
                </a:cubicBezTo>
                <a:cubicBezTo>
                  <a:pt x="1617822" y="2961395"/>
                  <a:pt x="1599424" y="3033265"/>
                  <a:pt x="1574938" y="3085878"/>
                </a:cubicBezTo>
                <a:cubicBezTo>
                  <a:pt x="1528281" y="3185147"/>
                  <a:pt x="1487912" y="3287857"/>
                  <a:pt x="1439800" y="3386596"/>
                </a:cubicBezTo>
                <a:cubicBezTo>
                  <a:pt x="1387386" y="3494137"/>
                  <a:pt x="1331067" y="3599892"/>
                  <a:pt x="1272830" y="3704257"/>
                </a:cubicBezTo>
                <a:cubicBezTo>
                  <a:pt x="1217305" y="3804054"/>
                  <a:pt x="1167803" y="3909941"/>
                  <a:pt x="1096594" y="3997695"/>
                </a:cubicBezTo>
                <a:cubicBezTo>
                  <a:pt x="981774" y="4139252"/>
                  <a:pt x="888924" y="4299406"/>
                  <a:pt x="747962" y="4419654"/>
                </a:cubicBezTo>
                <a:cubicBezTo>
                  <a:pt x="708255" y="4453405"/>
                  <a:pt x="673709" y="4484046"/>
                  <a:pt x="613950" y="4479877"/>
                </a:cubicBezTo>
                <a:cubicBezTo>
                  <a:pt x="548498" y="4475377"/>
                  <a:pt x="527917" y="4470347"/>
                  <a:pt x="515872" y="4406153"/>
                </a:cubicBezTo>
                <a:cubicBezTo>
                  <a:pt x="506673" y="4355857"/>
                  <a:pt x="505283" y="4304039"/>
                  <a:pt x="502636" y="4252750"/>
                </a:cubicBezTo>
                <a:cubicBezTo>
                  <a:pt x="489400" y="4015365"/>
                  <a:pt x="537049" y="3789495"/>
                  <a:pt x="658621" y="3586126"/>
                </a:cubicBezTo>
                <a:cubicBezTo>
                  <a:pt x="715601" y="3490894"/>
                  <a:pt x="798656" y="3408965"/>
                  <a:pt x="879659" y="3331138"/>
                </a:cubicBezTo>
                <a:cubicBezTo>
                  <a:pt x="981244" y="3233457"/>
                  <a:pt x="1091102" y="3143983"/>
                  <a:pt x="1200827" y="3055171"/>
                </a:cubicBezTo>
                <a:cubicBezTo>
                  <a:pt x="1262241" y="3005404"/>
                  <a:pt x="1331398" y="2965233"/>
                  <a:pt x="1395460" y="2918577"/>
                </a:cubicBezTo>
                <a:cubicBezTo>
                  <a:pt x="1460779" y="2870928"/>
                  <a:pt x="1513259" y="2818514"/>
                  <a:pt x="1548201" y="2737378"/>
                </a:cubicBezTo>
                <a:cubicBezTo>
                  <a:pt x="1607763" y="2598799"/>
                  <a:pt x="1642639" y="2456249"/>
                  <a:pt x="1663949" y="2309463"/>
                </a:cubicBezTo>
                <a:cubicBezTo>
                  <a:pt x="1684200" y="2170156"/>
                  <a:pt x="1683008" y="2030650"/>
                  <a:pt x="1635955" y="1895115"/>
                </a:cubicBezTo>
                <a:cubicBezTo>
                  <a:pt x="1631336" y="1882987"/>
                  <a:pt x="1625481" y="1871367"/>
                  <a:pt x="1618484" y="1860437"/>
                </a:cubicBezTo>
                <a:cubicBezTo>
                  <a:pt x="1615241" y="1855143"/>
                  <a:pt x="1609152" y="1851701"/>
                  <a:pt x="1596843" y="1840583"/>
                </a:cubicBezTo>
                <a:cubicBezTo>
                  <a:pt x="1553231" y="1908086"/>
                  <a:pt x="1512398" y="1975721"/>
                  <a:pt x="1467198" y="2040312"/>
                </a:cubicBezTo>
                <a:cubicBezTo>
                  <a:pt x="1326567" y="2241299"/>
                  <a:pt x="1200827" y="2452609"/>
                  <a:pt x="1038688" y="2638639"/>
                </a:cubicBezTo>
                <a:cubicBezTo>
                  <a:pt x="926183" y="2767754"/>
                  <a:pt x="824267" y="2906334"/>
                  <a:pt x="713218" y="3036839"/>
                </a:cubicBezTo>
                <a:cubicBezTo>
                  <a:pt x="591449" y="3179786"/>
                  <a:pt x="466833" y="3320152"/>
                  <a:pt x="310849" y="3428223"/>
                </a:cubicBezTo>
                <a:cubicBezTo>
                  <a:pt x="292186" y="3441128"/>
                  <a:pt x="274450" y="3456018"/>
                  <a:pt x="254199" y="3465614"/>
                </a:cubicBezTo>
                <a:cubicBezTo>
                  <a:pt x="138783" y="3520410"/>
                  <a:pt x="47654" y="3463761"/>
                  <a:pt x="19660" y="3337293"/>
                </a:cubicBezTo>
                <a:cubicBezTo>
                  <a:pt x="-13826" y="3187066"/>
                  <a:pt x="-1186" y="3040942"/>
                  <a:pt x="32433" y="2895282"/>
                </a:cubicBezTo>
                <a:cubicBezTo>
                  <a:pt x="50855" y="2816998"/>
                  <a:pt x="76601" y="2740621"/>
                  <a:pt x="109333" y="2667162"/>
                </a:cubicBezTo>
                <a:cubicBezTo>
                  <a:pt x="151291" y="2572393"/>
                  <a:pt x="194837" y="2476500"/>
                  <a:pt x="252214" y="2390864"/>
                </a:cubicBezTo>
                <a:cubicBezTo>
                  <a:pt x="328452" y="2277102"/>
                  <a:pt x="421236" y="2174590"/>
                  <a:pt x="502371" y="2063938"/>
                </a:cubicBezTo>
                <a:cubicBezTo>
                  <a:pt x="596809" y="1935087"/>
                  <a:pt x="736381" y="1862158"/>
                  <a:pt x="859408" y="1769176"/>
                </a:cubicBezTo>
                <a:cubicBezTo>
                  <a:pt x="887733" y="1747734"/>
                  <a:pt x="934124" y="1751440"/>
                  <a:pt x="970655" y="1738932"/>
                </a:cubicBezTo>
                <a:cubicBezTo>
                  <a:pt x="996532" y="1730064"/>
                  <a:pt x="1019496" y="1712924"/>
                  <a:pt x="1044313" y="1700482"/>
                </a:cubicBezTo>
                <a:cubicBezTo>
                  <a:pt x="1073035" y="1686121"/>
                  <a:pt x="1101558" y="1663223"/>
                  <a:pt x="1131471" y="1660774"/>
                </a:cubicBezTo>
                <a:cubicBezTo>
                  <a:pt x="1252777" y="1651178"/>
                  <a:pt x="1375209" y="1639862"/>
                  <a:pt x="1495457" y="1686650"/>
                </a:cubicBezTo>
                <a:cubicBezTo>
                  <a:pt x="1589960" y="1558991"/>
                  <a:pt x="1657199" y="1416706"/>
                  <a:pt x="1715701" y="1271111"/>
                </a:cubicBezTo>
                <a:cubicBezTo>
                  <a:pt x="1781880" y="1105994"/>
                  <a:pt x="1848523" y="940215"/>
                  <a:pt x="1898753" y="769671"/>
                </a:cubicBezTo>
                <a:cubicBezTo>
                  <a:pt x="1943688" y="617459"/>
                  <a:pt x="1967645" y="459092"/>
                  <a:pt x="1931048" y="297946"/>
                </a:cubicBezTo>
                <a:cubicBezTo>
                  <a:pt x="1907885" y="194574"/>
                  <a:pt x="1832970" y="135079"/>
                  <a:pt x="1723311" y="141498"/>
                </a:cubicBezTo>
                <a:cubicBezTo>
                  <a:pt x="1612329" y="148116"/>
                  <a:pt x="1519744" y="200464"/>
                  <a:pt x="1427888" y="255657"/>
                </a:cubicBezTo>
                <a:cubicBezTo>
                  <a:pt x="1227894" y="375773"/>
                  <a:pt x="1070057" y="542147"/>
                  <a:pt x="928565" y="723677"/>
                </a:cubicBezTo>
                <a:cubicBezTo>
                  <a:pt x="831613" y="848094"/>
                  <a:pt x="741609" y="978401"/>
                  <a:pt x="655709" y="1110693"/>
                </a:cubicBezTo>
                <a:cubicBezTo>
                  <a:pt x="610773" y="1179850"/>
                  <a:pt x="581456" y="1259133"/>
                  <a:pt x="544263" y="1335702"/>
                </a:cubicBezTo>
                <a:lnTo>
                  <a:pt x="443737" y="1324849"/>
                </a:lnTo>
                <a:cubicBezTo>
                  <a:pt x="426530" y="1272501"/>
                  <a:pt x="422758" y="1232198"/>
                  <a:pt x="440163" y="1175284"/>
                </a:cubicBezTo>
                <a:cubicBezTo>
                  <a:pt x="493570" y="1000372"/>
                  <a:pt x="611038" y="866227"/>
                  <a:pt x="707659" y="720368"/>
                </a:cubicBezTo>
                <a:cubicBezTo>
                  <a:pt x="795689" y="588550"/>
                  <a:pt x="897567" y="466528"/>
                  <a:pt x="1011554" y="356382"/>
                </a:cubicBezTo>
                <a:cubicBezTo>
                  <a:pt x="1135045" y="236465"/>
                  <a:pt x="1261712" y="112048"/>
                  <a:pt x="1426035" y="48185"/>
                </a:cubicBezTo>
                <a:cubicBezTo>
                  <a:pt x="1485596" y="25155"/>
                  <a:pt x="1547473" y="-1581"/>
                  <a:pt x="1618682" y="73"/>
                </a:cubicBezTo>
                <a:cubicBezTo>
                  <a:pt x="1738599" y="2919"/>
                  <a:pt x="1768247" y="801"/>
                  <a:pt x="1839390" y="34023"/>
                </a:cubicBezTo>
                <a:cubicBezTo>
                  <a:pt x="1853552" y="40641"/>
                  <a:pt x="1872479" y="45207"/>
                  <a:pt x="1879958" y="56656"/>
                </a:cubicBezTo>
                <a:cubicBezTo>
                  <a:pt x="1940379" y="148116"/>
                  <a:pt x="2025221" y="227730"/>
                  <a:pt x="2048979" y="337786"/>
                </a:cubicBezTo>
                <a:cubicBezTo>
                  <a:pt x="2076311" y="464784"/>
                  <a:pt x="2084518" y="593502"/>
                  <a:pt x="2055134" y="724339"/>
                </a:cubicBezTo>
                <a:cubicBezTo>
                  <a:pt x="1993654" y="998387"/>
                  <a:pt x="1889686" y="1256353"/>
                  <a:pt x="1771093" y="1509026"/>
                </a:cubicBezTo>
                <a:cubicBezTo>
                  <a:pt x="1729135" y="1598566"/>
                  <a:pt x="1675530" y="1682680"/>
                  <a:pt x="1625499" y="1772816"/>
                </a:cubicBezTo>
                <a:cubicBezTo>
                  <a:pt x="1644691" y="1796045"/>
                  <a:pt x="1661765" y="1819141"/>
                  <a:pt x="1681420" y="1840054"/>
                </a:cubicBezTo>
                <a:cubicBezTo>
                  <a:pt x="1761364" y="1924763"/>
                  <a:pt x="1789160" y="2029128"/>
                  <a:pt x="1798293" y="2141368"/>
                </a:cubicBezTo>
                <a:cubicBezTo>
                  <a:pt x="1813166" y="2313569"/>
                  <a:pt x="1790914" y="2486958"/>
                  <a:pt x="1733040" y="2649823"/>
                </a:cubicBezTo>
                <a:cubicBezTo>
                  <a:pt x="1728335" y="2665332"/>
                  <a:pt x="1724795" y="2681171"/>
                  <a:pt x="1722451" y="2697207"/>
                </a:cubicBezTo>
                <a:cubicBezTo>
                  <a:pt x="1721988" y="2699656"/>
                  <a:pt x="1724900" y="2702766"/>
                  <a:pt x="1729665" y="2712825"/>
                </a:cubicBezTo>
                <a:cubicBezTo>
                  <a:pt x="1742701" y="2708568"/>
                  <a:pt x="1755436" y="2703438"/>
                  <a:pt x="1767784" y="2697472"/>
                </a:cubicBezTo>
                <a:cubicBezTo>
                  <a:pt x="1847861" y="2652404"/>
                  <a:pt x="1950968" y="2674045"/>
                  <a:pt x="2025155" y="2729238"/>
                </a:cubicBezTo>
                <a:cubicBezTo>
                  <a:pt x="2143086" y="2816925"/>
                  <a:pt x="2160293" y="2931018"/>
                  <a:pt x="2141696" y="3063178"/>
                </a:cubicBezTo>
                <a:cubicBezTo>
                  <a:pt x="2131505" y="3135975"/>
                  <a:pt x="2135410" y="3211023"/>
                  <a:pt x="2119196" y="3281967"/>
                </a:cubicBezTo>
                <a:cubicBezTo>
                  <a:pt x="2093452" y="3395133"/>
                  <a:pt x="2059237" y="3506645"/>
                  <a:pt x="2023236" y="3617098"/>
                </a:cubicBezTo>
                <a:cubicBezTo>
                  <a:pt x="1962814" y="3802400"/>
                  <a:pt x="1885450" y="3979429"/>
                  <a:pt x="1778373" y="4143819"/>
                </a:cubicBezTo>
                <a:cubicBezTo>
                  <a:pt x="1703524" y="4258706"/>
                  <a:pt x="1641911" y="4382064"/>
                  <a:pt x="1568651" y="4498208"/>
                </a:cubicBezTo>
                <a:cubicBezTo>
                  <a:pt x="1508295" y="4593904"/>
                  <a:pt x="1441587" y="4685761"/>
                  <a:pt x="1374216" y="4776691"/>
                </a:cubicBezTo>
                <a:cubicBezTo>
                  <a:pt x="1270447" y="4916527"/>
                  <a:pt x="1192951" y="5073968"/>
                  <a:pt x="1070917" y="5201826"/>
                </a:cubicBezTo>
                <a:cubicBezTo>
                  <a:pt x="1016848" y="5258343"/>
                  <a:pt x="984156" y="5335045"/>
                  <a:pt x="939551" y="5401092"/>
                </a:cubicBezTo>
                <a:cubicBezTo>
                  <a:pt x="908844" y="5446689"/>
                  <a:pt x="874365" y="5489706"/>
                  <a:pt x="841474" y="5533450"/>
                </a:cubicBezTo>
                <a:cubicBezTo>
                  <a:pt x="793428" y="5597644"/>
                  <a:pt x="745249" y="5661772"/>
                  <a:pt x="694423" y="5729605"/>
                </a:cubicBezTo>
                <a:close/>
                <a:moveTo>
                  <a:pt x="1441521" y="1771889"/>
                </a:moveTo>
                <a:cubicBezTo>
                  <a:pt x="1393474" y="1771889"/>
                  <a:pt x="1363694" y="1767455"/>
                  <a:pt x="1335634" y="1772683"/>
                </a:cubicBezTo>
                <a:cubicBezTo>
                  <a:pt x="1217702" y="1794854"/>
                  <a:pt x="1101359" y="1822980"/>
                  <a:pt x="995804" y="1883401"/>
                </a:cubicBezTo>
                <a:cubicBezTo>
                  <a:pt x="675231" y="2066982"/>
                  <a:pt x="445854" y="2333817"/>
                  <a:pt x="286164" y="2663654"/>
                </a:cubicBezTo>
                <a:cubicBezTo>
                  <a:pt x="257839" y="2722091"/>
                  <a:pt x="235007" y="2783174"/>
                  <a:pt x="208867" y="2842338"/>
                </a:cubicBezTo>
                <a:cubicBezTo>
                  <a:pt x="143746" y="2991440"/>
                  <a:pt x="125547" y="3146035"/>
                  <a:pt x="146460" y="3318564"/>
                </a:cubicBezTo>
                <a:cubicBezTo>
                  <a:pt x="175711" y="3307843"/>
                  <a:pt x="201785" y="3304335"/>
                  <a:pt x="219852" y="3290438"/>
                </a:cubicBezTo>
                <a:cubicBezTo>
                  <a:pt x="260776" y="3258983"/>
                  <a:pt x="299432" y="3224683"/>
                  <a:pt x="335534" y="3187794"/>
                </a:cubicBezTo>
                <a:cubicBezTo>
                  <a:pt x="411507" y="3110232"/>
                  <a:pt x="487283" y="3032206"/>
                  <a:pt x="559153" y="2950872"/>
                </a:cubicBezTo>
                <a:cubicBezTo>
                  <a:pt x="668481" y="2827382"/>
                  <a:pt x="772052" y="2698729"/>
                  <a:pt x="882637" y="2576430"/>
                </a:cubicBezTo>
                <a:cubicBezTo>
                  <a:pt x="951331" y="2500390"/>
                  <a:pt x="1018503" y="2424747"/>
                  <a:pt x="1065490" y="2332758"/>
                </a:cubicBezTo>
                <a:cubicBezTo>
                  <a:pt x="1078434" y="2306510"/>
                  <a:pt x="1095630" y="2282583"/>
                  <a:pt x="1116382" y="2261946"/>
                </a:cubicBezTo>
                <a:cubicBezTo>
                  <a:pt x="1238019" y="2145802"/>
                  <a:pt x="1302743" y="1990943"/>
                  <a:pt x="1395658" y="1855275"/>
                </a:cubicBezTo>
                <a:cubicBezTo>
                  <a:pt x="1409754" y="1834760"/>
                  <a:pt x="1419946" y="1811531"/>
                  <a:pt x="1441521" y="1771889"/>
                </a:cubicBezTo>
                <a:close/>
                <a:moveTo>
                  <a:pt x="672518" y="4187100"/>
                </a:moveTo>
                <a:cubicBezTo>
                  <a:pt x="757889" y="4101067"/>
                  <a:pt x="849217" y="4037270"/>
                  <a:pt x="898322" y="3949847"/>
                </a:cubicBezTo>
                <a:cubicBezTo>
                  <a:pt x="934654" y="3885190"/>
                  <a:pt x="978663" y="3827614"/>
                  <a:pt x="1017444" y="3765671"/>
                </a:cubicBezTo>
                <a:cubicBezTo>
                  <a:pt x="1101293" y="3631327"/>
                  <a:pt x="1184613" y="3496652"/>
                  <a:pt x="1263763" y="3359595"/>
                </a:cubicBezTo>
                <a:cubicBezTo>
                  <a:pt x="1299500" y="3297784"/>
                  <a:pt x="1324780" y="3230016"/>
                  <a:pt x="1354826" y="3164962"/>
                </a:cubicBezTo>
                <a:cubicBezTo>
                  <a:pt x="1320510" y="3172022"/>
                  <a:pt x="1288597" y="3187819"/>
                  <a:pt x="1262175" y="3210824"/>
                </a:cubicBezTo>
                <a:cubicBezTo>
                  <a:pt x="1206320" y="3259400"/>
                  <a:pt x="1154634" y="3312806"/>
                  <a:pt x="1097852" y="3360191"/>
                </a:cubicBezTo>
                <a:cubicBezTo>
                  <a:pt x="972111" y="3465151"/>
                  <a:pt x="864239" y="3583810"/>
                  <a:pt x="786413" y="3729140"/>
                </a:cubicBezTo>
                <a:cubicBezTo>
                  <a:pt x="712159" y="3867256"/>
                  <a:pt x="669209" y="4012056"/>
                  <a:pt x="672518" y="41871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4"/>
          <p:cNvSpPr/>
          <p:nvPr/>
        </p:nvSpPr>
        <p:spPr>
          <a:xfrm rot="5400000" flipH="1">
            <a:off x="10313500" y="4690430"/>
            <a:ext cx="1432053" cy="3831825"/>
          </a:xfrm>
          <a:custGeom>
            <a:avLst/>
            <a:gdLst/>
            <a:ahLst/>
            <a:cxnLst/>
            <a:rect l="l" t="t" r="r" b="b"/>
            <a:pathLst>
              <a:path w="2148081" h="5747738" extrusionOk="0">
                <a:moveTo>
                  <a:pt x="577617" y="5747738"/>
                </a:moveTo>
                <a:cubicBezTo>
                  <a:pt x="487944" y="5650521"/>
                  <a:pt x="491584" y="5578386"/>
                  <a:pt x="587875" y="5472764"/>
                </a:cubicBezTo>
                <a:cubicBezTo>
                  <a:pt x="611756" y="5447400"/>
                  <a:pt x="634162" y="5420686"/>
                  <a:pt x="654981" y="5392753"/>
                </a:cubicBezTo>
                <a:cubicBezTo>
                  <a:pt x="732675" y="5284682"/>
                  <a:pt x="812487" y="5179788"/>
                  <a:pt x="906462" y="5083498"/>
                </a:cubicBezTo>
                <a:cubicBezTo>
                  <a:pt x="988789" y="4998987"/>
                  <a:pt x="1050004" y="4893629"/>
                  <a:pt x="1118235" y="4795949"/>
                </a:cubicBezTo>
                <a:cubicBezTo>
                  <a:pt x="1185010" y="4700717"/>
                  <a:pt x="1249468" y="4604029"/>
                  <a:pt x="1314126" y="4507275"/>
                </a:cubicBezTo>
                <a:cubicBezTo>
                  <a:pt x="1398239" y="4381535"/>
                  <a:pt x="1480500" y="4254140"/>
                  <a:pt x="1565607" y="4128730"/>
                </a:cubicBezTo>
                <a:cubicBezTo>
                  <a:pt x="1705377" y="3922383"/>
                  <a:pt x="1813580" y="3698565"/>
                  <a:pt x="1906760" y="3469452"/>
                </a:cubicBezTo>
                <a:cubicBezTo>
                  <a:pt x="1965726" y="3324454"/>
                  <a:pt x="2007948" y="3168205"/>
                  <a:pt x="2015493" y="3009904"/>
                </a:cubicBezTo>
                <a:cubicBezTo>
                  <a:pt x="2018669" y="2943725"/>
                  <a:pt x="2020919" y="2866295"/>
                  <a:pt x="1974925" y="2806800"/>
                </a:cubicBezTo>
                <a:cubicBezTo>
                  <a:pt x="1849714" y="2806204"/>
                  <a:pt x="1757791" y="2882575"/>
                  <a:pt x="1660971" y="2937107"/>
                </a:cubicBezTo>
                <a:cubicBezTo>
                  <a:pt x="1617822" y="2961395"/>
                  <a:pt x="1599424" y="3033265"/>
                  <a:pt x="1574938" y="3085878"/>
                </a:cubicBezTo>
                <a:cubicBezTo>
                  <a:pt x="1528281" y="3185147"/>
                  <a:pt x="1487912" y="3287857"/>
                  <a:pt x="1439800" y="3386596"/>
                </a:cubicBezTo>
                <a:cubicBezTo>
                  <a:pt x="1387386" y="3494137"/>
                  <a:pt x="1331067" y="3599892"/>
                  <a:pt x="1272830" y="3704257"/>
                </a:cubicBezTo>
                <a:cubicBezTo>
                  <a:pt x="1217305" y="3804054"/>
                  <a:pt x="1167803" y="3909941"/>
                  <a:pt x="1096594" y="3997695"/>
                </a:cubicBezTo>
                <a:cubicBezTo>
                  <a:pt x="981774" y="4139252"/>
                  <a:pt x="888924" y="4299406"/>
                  <a:pt x="747962" y="4419654"/>
                </a:cubicBezTo>
                <a:cubicBezTo>
                  <a:pt x="708255" y="4453405"/>
                  <a:pt x="673709" y="4484046"/>
                  <a:pt x="613950" y="4479877"/>
                </a:cubicBezTo>
                <a:cubicBezTo>
                  <a:pt x="548498" y="4475377"/>
                  <a:pt x="527917" y="4470347"/>
                  <a:pt x="515872" y="4406153"/>
                </a:cubicBezTo>
                <a:cubicBezTo>
                  <a:pt x="506673" y="4355857"/>
                  <a:pt x="505283" y="4304039"/>
                  <a:pt x="502636" y="4252750"/>
                </a:cubicBezTo>
                <a:cubicBezTo>
                  <a:pt x="489400" y="4015365"/>
                  <a:pt x="537049" y="3789495"/>
                  <a:pt x="658621" y="3586126"/>
                </a:cubicBezTo>
                <a:cubicBezTo>
                  <a:pt x="715601" y="3490894"/>
                  <a:pt x="798656" y="3408965"/>
                  <a:pt x="879659" y="3331138"/>
                </a:cubicBezTo>
                <a:cubicBezTo>
                  <a:pt x="981244" y="3233457"/>
                  <a:pt x="1091102" y="3143983"/>
                  <a:pt x="1200827" y="3055171"/>
                </a:cubicBezTo>
                <a:cubicBezTo>
                  <a:pt x="1262241" y="3005404"/>
                  <a:pt x="1331398" y="2965233"/>
                  <a:pt x="1395460" y="2918577"/>
                </a:cubicBezTo>
                <a:cubicBezTo>
                  <a:pt x="1460779" y="2870928"/>
                  <a:pt x="1513259" y="2818514"/>
                  <a:pt x="1548201" y="2737378"/>
                </a:cubicBezTo>
                <a:cubicBezTo>
                  <a:pt x="1607763" y="2598799"/>
                  <a:pt x="1642639" y="2456249"/>
                  <a:pt x="1663949" y="2309463"/>
                </a:cubicBezTo>
                <a:cubicBezTo>
                  <a:pt x="1684200" y="2170156"/>
                  <a:pt x="1683008" y="2030650"/>
                  <a:pt x="1635955" y="1895115"/>
                </a:cubicBezTo>
                <a:cubicBezTo>
                  <a:pt x="1631336" y="1882987"/>
                  <a:pt x="1625481" y="1871367"/>
                  <a:pt x="1618484" y="1860437"/>
                </a:cubicBezTo>
                <a:cubicBezTo>
                  <a:pt x="1615241" y="1855143"/>
                  <a:pt x="1609152" y="1851701"/>
                  <a:pt x="1596843" y="1840583"/>
                </a:cubicBezTo>
                <a:cubicBezTo>
                  <a:pt x="1553231" y="1908086"/>
                  <a:pt x="1512398" y="1975721"/>
                  <a:pt x="1467198" y="2040312"/>
                </a:cubicBezTo>
                <a:cubicBezTo>
                  <a:pt x="1326567" y="2241299"/>
                  <a:pt x="1200827" y="2452609"/>
                  <a:pt x="1038688" y="2638639"/>
                </a:cubicBezTo>
                <a:cubicBezTo>
                  <a:pt x="926183" y="2767754"/>
                  <a:pt x="824267" y="2906334"/>
                  <a:pt x="713218" y="3036839"/>
                </a:cubicBezTo>
                <a:cubicBezTo>
                  <a:pt x="591449" y="3179786"/>
                  <a:pt x="466833" y="3320152"/>
                  <a:pt x="310849" y="3428223"/>
                </a:cubicBezTo>
                <a:cubicBezTo>
                  <a:pt x="292186" y="3441128"/>
                  <a:pt x="274450" y="3456018"/>
                  <a:pt x="254199" y="3465614"/>
                </a:cubicBezTo>
                <a:cubicBezTo>
                  <a:pt x="138783" y="3520410"/>
                  <a:pt x="47654" y="3463761"/>
                  <a:pt x="19660" y="3337293"/>
                </a:cubicBezTo>
                <a:cubicBezTo>
                  <a:pt x="-13826" y="3187066"/>
                  <a:pt x="-1186" y="3040942"/>
                  <a:pt x="32433" y="2895282"/>
                </a:cubicBezTo>
                <a:cubicBezTo>
                  <a:pt x="50855" y="2816998"/>
                  <a:pt x="76601" y="2740621"/>
                  <a:pt x="109333" y="2667162"/>
                </a:cubicBezTo>
                <a:cubicBezTo>
                  <a:pt x="151291" y="2572393"/>
                  <a:pt x="194837" y="2476500"/>
                  <a:pt x="252214" y="2390864"/>
                </a:cubicBezTo>
                <a:cubicBezTo>
                  <a:pt x="328452" y="2277102"/>
                  <a:pt x="421236" y="2174590"/>
                  <a:pt x="502371" y="2063938"/>
                </a:cubicBezTo>
                <a:cubicBezTo>
                  <a:pt x="596809" y="1935087"/>
                  <a:pt x="736381" y="1862158"/>
                  <a:pt x="859408" y="1769176"/>
                </a:cubicBezTo>
                <a:cubicBezTo>
                  <a:pt x="887733" y="1747734"/>
                  <a:pt x="934124" y="1751440"/>
                  <a:pt x="970655" y="1738932"/>
                </a:cubicBezTo>
                <a:cubicBezTo>
                  <a:pt x="996532" y="1730064"/>
                  <a:pt x="1019496" y="1712924"/>
                  <a:pt x="1044313" y="1700482"/>
                </a:cubicBezTo>
                <a:cubicBezTo>
                  <a:pt x="1073035" y="1686121"/>
                  <a:pt x="1101558" y="1663223"/>
                  <a:pt x="1131471" y="1660774"/>
                </a:cubicBezTo>
                <a:cubicBezTo>
                  <a:pt x="1252777" y="1651178"/>
                  <a:pt x="1375209" y="1639862"/>
                  <a:pt x="1495457" y="1686650"/>
                </a:cubicBezTo>
                <a:cubicBezTo>
                  <a:pt x="1589960" y="1558991"/>
                  <a:pt x="1657199" y="1416706"/>
                  <a:pt x="1715701" y="1271111"/>
                </a:cubicBezTo>
                <a:cubicBezTo>
                  <a:pt x="1781880" y="1105994"/>
                  <a:pt x="1848523" y="940215"/>
                  <a:pt x="1898753" y="769671"/>
                </a:cubicBezTo>
                <a:cubicBezTo>
                  <a:pt x="1943688" y="617459"/>
                  <a:pt x="1967645" y="459092"/>
                  <a:pt x="1931048" y="297946"/>
                </a:cubicBezTo>
                <a:cubicBezTo>
                  <a:pt x="1907885" y="194574"/>
                  <a:pt x="1832970" y="135079"/>
                  <a:pt x="1723311" y="141498"/>
                </a:cubicBezTo>
                <a:cubicBezTo>
                  <a:pt x="1612329" y="148116"/>
                  <a:pt x="1519744" y="200464"/>
                  <a:pt x="1427888" y="255657"/>
                </a:cubicBezTo>
                <a:cubicBezTo>
                  <a:pt x="1227894" y="375773"/>
                  <a:pt x="1070057" y="542147"/>
                  <a:pt x="928565" y="723677"/>
                </a:cubicBezTo>
                <a:cubicBezTo>
                  <a:pt x="831613" y="848094"/>
                  <a:pt x="741609" y="978401"/>
                  <a:pt x="655709" y="1110693"/>
                </a:cubicBezTo>
                <a:cubicBezTo>
                  <a:pt x="610773" y="1179850"/>
                  <a:pt x="581456" y="1259133"/>
                  <a:pt x="544263" y="1335702"/>
                </a:cubicBezTo>
                <a:lnTo>
                  <a:pt x="443737" y="1324849"/>
                </a:lnTo>
                <a:cubicBezTo>
                  <a:pt x="426530" y="1272501"/>
                  <a:pt x="422758" y="1232198"/>
                  <a:pt x="440163" y="1175284"/>
                </a:cubicBezTo>
                <a:cubicBezTo>
                  <a:pt x="493570" y="1000372"/>
                  <a:pt x="611038" y="866227"/>
                  <a:pt x="707659" y="720368"/>
                </a:cubicBezTo>
                <a:cubicBezTo>
                  <a:pt x="795689" y="588550"/>
                  <a:pt x="897567" y="466528"/>
                  <a:pt x="1011554" y="356382"/>
                </a:cubicBezTo>
                <a:cubicBezTo>
                  <a:pt x="1135045" y="236465"/>
                  <a:pt x="1261712" y="112048"/>
                  <a:pt x="1426035" y="48185"/>
                </a:cubicBezTo>
                <a:cubicBezTo>
                  <a:pt x="1485596" y="25155"/>
                  <a:pt x="1547473" y="-1581"/>
                  <a:pt x="1618682" y="73"/>
                </a:cubicBezTo>
                <a:cubicBezTo>
                  <a:pt x="1738599" y="2919"/>
                  <a:pt x="1768247" y="801"/>
                  <a:pt x="1839390" y="34023"/>
                </a:cubicBezTo>
                <a:cubicBezTo>
                  <a:pt x="1853552" y="40641"/>
                  <a:pt x="1872479" y="45207"/>
                  <a:pt x="1879958" y="56656"/>
                </a:cubicBezTo>
                <a:cubicBezTo>
                  <a:pt x="1940379" y="148116"/>
                  <a:pt x="2025221" y="227730"/>
                  <a:pt x="2048979" y="337786"/>
                </a:cubicBezTo>
                <a:cubicBezTo>
                  <a:pt x="2076311" y="464784"/>
                  <a:pt x="2084518" y="593502"/>
                  <a:pt x="2055134" y="724339"/>
                </a:cubicBezTo>
                <a:cubicBezTo>
                  <a:pt x="1993654" y="998387"/>
                  <a:pt x="1889686" y="1256353"/>
                  <a:pt x="1771093" y="1509026"/>
                </a:cubicBezTo>
                <a:cubicBezTo>
                  <a:pt x="1729135" y="1598566"/>
                  <a:pt x="1675530" y="1682680"/>
                  <a:pt x="1625499" y="1772816"/>
                </a:cubicBezTo>
                <a:cubicBezTo>
                  <a:pt x="1644691" y="1796045"/>
                  <a:pt x="1661765" y="1819141"/>
                  <a:pt x="1681420" y="1840054"/>
                </a:cubicBezTo>
                <a:cubicBezTo>
                  <a:pt x="1761364" y="1924763"/>
                  <a:pt x="1789160" y="2029128"/>
                  <a:pt x="1798293" y="2141368"/>
                </a:cubicBezTo>
                <a:cubicBezTo>
                  <a:pt x="1813166" y="2313569"/>
                  <a:pt x="1790914" y="2486958"/>
                  <a:pt x="1733040" y="2649823"/>
                </a:cubicBezTo>
                <a:cubicBezTo>
                  <a:pt x="1728335" y="2665332"/>
                  <a:pt x="1724795" y="2681171"/>
                  <a:pt x="1722451" y="2697207"/>
                </a:cubicBezTo>
                <a:cubicBezTo>
                  <a:pt x="1721988" y="2699656"/>
                  <a:pt x="1724900" y="2702766"/>
                  <a:pt x="1729665" y="2712825"/>
                </a:cubicBezTo>
                <a:cubicBezTo>
                  <a:pt x="1742701" y="2708568"/>
                  <a:pt x="1755436" y="2703438"/>
                  <a:pt x="1767784" y="2697472"/>
                </a:cubicBezTo>
                <a:cubicBezTo>
                  <a:pt x="1847861" y="2652404"/>
                  <a:pt x="1950968" y="2674045"/>
                  <a:pt x="2025155" y="2729238"/>
                </a:cubicBezTo>
                <a:cubicBezTo>
                  <a:pt x="2143086" y="2816925"/>
                  <a:pt x="2160293" y="2931018"/>
                  <a:pt x="2141696" y="3063178"/>
                </a:cubicBezTo>
                <a:cubicBezTo>
                  <a:pt x="2131505" y="3135975"/>
                  <a:pt x="2135410" y="3211023"/>
                  <a:pt x="2119196" y="3281967"/>
                </a:cubicBezTo>
                <a:cubicBezTo>
                  <a:pt x="2093452" y="3395133"/>
                  <a:pt x="2059237" y="3506645"/>
                  <a:pt x="2023236" y="3617098"/>
                </a:cubicBezTo>
                <a:cubicBezTo>
                  <a:pt x="1962814" y="3802400"/>
                  <a:pt x="1885450" y="3979429"/>
                  <a:pt x="1778373" y="4143819"/>
                </a:cubicBezTo>
                <a:cubicBezTo>
                  <a:pt x="1703524" y="4258706"/>
                  <a:pt x="1641911" y="4382064"/>
                  <a:pt x="1568651" y="4498208"/>
                </a:cubicBezTo>
                <a:cubicBezTo>
                  <a:pt x="1508295" y="4593904"/>
                  <a:pt x="1441587" y="4685761"/>
                  <a:pt x="1374216" y="4776691"/>
                </a:cubicBezTo>
                <a:cubicBezTo>
                  <a:pt x="1270447" y="4916527"/>
                  <a:pt x="1192951" y="5073968"/>
                  <a:pt x="1070917" y="5201826"/>
                </a:cubicBezTo>
                <a:cubicBezTo>
                  <a:pt x="1016848" y="5258343"/>
                  <a:pt x="984156" y="5335045"/>
                  <a:pt x="939551" y="5401092"/>
                </a:cubicBezTo>
                <a:cubicBezTo>
                  <a:pt x="908844" y="5446689"/>
                  <a:pt x="874365" y="5489706"/>
                  <a:pt x="841474" y="5533450"/>
                </a:cubicBezTo>
                <a:cubicBezTo>
                  <a:pt x="793428" y="5597644"/>
                  <a:pt x="745249" y="5661772"/>
                  <a:pt x="694423" y="5729605"/>
                </a:cubicBezTo>
                <a:close/>
                <a:moveTo>
                  <a:pt x="1441521" y="1771889"/>
                </a:moveTo>
                <a:cubicBezTo>
                  <a:pt x="1393474" y="1771889"/>
                  <a:pt x="1363694" y="1767455"/>
                  <a:pt x="1335634" y="1772683"/>
                </a:cubicBezTo>
                <a:cubicBezTo>
                  <a:pt x="1217702" y="1794854"/>
                  <a:pt x="1101359" y="1822980"/>
                  <a:pt x="995804" y="1883401"/>
                </a:cubicBezTo>
                <a:cubicBezTo>
                  <a:pt x="675231" y="2066982"/>
                  <a:pt x="445854" y="2333817"/>
                  <a:pt x="286164" y="2663654"/>
                </a:cubicBezTo>
                <a:cubicBezTo>
                  <a:pt x="257839" y="2722091"/>
                  <a:pt x="235007" y="2783174"/>
                  <a:pt x="208867" y="2842338"/>
                </a:cubicBezTo>
                <a:cubicBezTo>
                  <a:pt x="143746" y="2991440"/>
                  <a:pt x="125547" y="3146035"/>
                  <a:pt x="146460" y="3318564"/>
                </a:cubicBezTo>
                <a:cubicBezTo>
                  <a:pt x="175711" y="3307843"/>
                  <a:pt x="201785" y="3304335"/>
                  <a:pt x="219852" y="3290438"/>
                </a:cubicBezTo>
                <a:cubicBezTo>
                  <a:pt x="260776" y="3258983"/>
                  <a:pt x="299432" y="3224683"/>
                  <a:pt x="335534" y="3187794"/>
                </a:cubicBezTo>
                <a:cubicBezTo>
                  <a:pt x="411507" y="3110232"/>
                  <a:pt x="487283" y="3032206"/>
                  <a:pt x="559153" y="2950872"/>
                </a:cubicBezTo>
                <a:cubicBezTo>
                  <a:pt x="668481" y="2827382"/>
                  <a:pt x="772052" y="2698729"/>
                  <a:pt x="882637" y="2576430"/>
                </a:cubicBezTo>
                <a:cubicBezTo>
                  <a:pt x="951331" y="2500390"/>
                  <a:pt x="1018503" y="2424747"/>
                  <a:pt x="1065490" y="2332758"/>
                </a:cubicBezTo>
                <a:cubicBezTo>
                  <a:pt x="1078434" y="2306510"/>
                  <a:pt x="1095630" y="2282583"/>
                  <a:pt x="1116382" y="2261946"/>
                </a:cubicBezTo>
                <a:cubicBezTo>
                  <a:pt x="1238019" y="2145802"/>
                  <a:pt x="1302743" y="1990943"/>
                  <a:pt x="1395658" y="1855275"/>
                </a:cubicBezTo>
                <a:cubicBezTo>
                  <a:pt x="1409754" y="1834760"/>
                  <a:pt x="1419946" y="1811531"/>
                  <a:pt x="1441521" y="1771889"/>
                </a:cubicBezTo>
                <a:close/>
                <a:moveTo>
                  <a:pt x="672518" y="4187100"/>
                </a:moveTo>
                <a:cubicBezTo>
                  <a:pt x="757889" y="4101067"/>
                  <a:pt x="849217" y="4037270"/>
                  <a:pt x="898322" y="3949847"/>
                </a:cubicBezTo>
                <a:cubicBezTo>
                  <a:pt x="934654" y="3885190"/>
                  <a:pt x="978663" y="3827614"/>
                  <a:pt x="1017444" y="3765671"/>
                </a:cubicBezTo>
                <a:cubicBezTo>
                  <a:pt x="1101293" y="3631327"/>
                  <a:pt x="1184613" y="3496652"/>
                  <a:pt x="1263763" y="3359595"/>
                </a:cubicBezTo>
                <a:cubicBezTo>
                  <a:pt x="1299500" y="3297784"/>
                  <a:pt x="1324780" y="3230016"/>
                  <a:pt x="1354826" y="3164962"/>
                </a:cubicBezTo>
                <a:cubicBezTo>
                  <a:pt x="1320510" y="3172022"/>
                  <a:pt x="1288597" y="3187819"/>
                  <a:pt x="1262175" y="3210824"/>
                </a:cubicBezTo>
                <a:cubicBezTo>
                  <a:pt x="1206320" y="3259400"/>
                  <a:pt x="1154634" y="3312806"/>
                  <a:pt x="1097852" y="3360191"/>
                </a:cubicBezTo>
                <a:cubicBezTo>
                  <a:pt x="972111" y="3465151"/>
                  <a:pt x="864239" y="3583810"/>
                  <a:pt x="786413" y="3729140"/>
                </a:cubicBezTo>
                <a:cubicBezTo>
                  <a:pt x="712159" y="3867256"/>
                  <a:pt x="669209" y="4012056"/>
                  <a:pt x="672518" y="41871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2127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>
            <a:spLocks noGrp="1"/>
          </p:cNvSpPr>
          <p:nvPr>
            <p:ph type="pic" idx="2"/>
          </p:nvPr>
        </p:nvSpPr>
        <p:spPr>
          <a:xfrm>
            <a:off x="1056867" y="851867"/>
            <a:ext cx="4400800" cy="51544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5"/>
          <p:cNvSpPr/>
          <p:nvPr/>
        </p:nvSpPr>
        <p:spPr>
          <a:xfrm rot="-779677">
            <a:off x="658691" y="5208216"/>
            <a:ext cx="1583548" cy="1016768"/>
          </a:xfrm>
          <a:custGeom>
            <a:avLst/>
            <a:gdLst/>
            <a:ahLst/>
            <a:cxnLst/>
            <a:rect l="l" t="t" r="r" b="b"/>
            <a:pathLst>
              <a:path w="2373839" h="1522472" extrusionOk="0">
                <a:moveTo>
                  <a:pt x="1908681" y="1311358"/>
                </a:moveTo>
                <a:cubicBezTo>
                  <a:pt x="1966223" y="1322990"/>
                  <a:pt x="2012135" y="1298502"/>
                  <a:pt x="2056821" y="1272789"/>
                </a:cubicBezTo>
                <a:cubicBezTo>
                  <a:pt x="2073962" y="1262993"/>
                  <a:pt x="2088653" y="1248300"/>
                  <a:pt x="2103957" y="1234832"/>
                </a:cubicBezTo>
                <a:cubicBezTo>
                  <a:pt x="2143135" y="1201160"/>
                  <a:pt x="2182924" y="1168101"/>
                  <a:pt x="2221490" y="1133817"/>
                </a:cubicBezTo>
                <a:cubicBezTo>
                  <a:pt x="2230672" y="1125858"/>
                  <a:pt x="2237406" y="1114226"/>
                  <a:pt x="2244751" y="1103818"/>
                </a:cubicBezTo>
                <a:cubicBezTo>
                  <a:pt x="2254546" y="1090350"/>
                  <a:pt x="2260055" y="1071371"/>
                  <a:pt x="2272910" y="1062800"/>
                </a:cubicBezTo>
                <a:cubicBezTo>
                  <a:pt x="2306578" y="1040761"/>
                  <a:pt x="2320658" y="1008925"/>
                  <a:pt x="2328616" y="970968"/>
                </a:cubicBezTo>
                <a:cubicBezTo>
                  <a:pt x="2343919" y="975254"/>
                  <a:pt x="2356775" y="978927"/>
                  <a:pt x="2368405" y="981988"/>
                </a:cubicBezTo>
                <a:cubicBezTo>
                  <a:pt x="2381873" y="1022394"/>
                  <a:pt x="2368405" y="1056066"/>
                  <a:pt x="2348817" y="1088513"/>
                </a:cubicBezTo>
                <a:cubicBezTo>
                  <a:pt x="2278420" y="1202385"/>
                  <a:pt x="2183536" y="1291155"/>
                  <a:pt x="2067840" y="1355438"/>
                </a:cubicBezTo>
                <a:cubicBezTo>
                  <a:pt x="2033560" y="1374416"/>
                  <a:pt x="1991934" y="1382987"/>
                  <a:pt x="1952756" y="1391558"/>
                </a:cubicBezTo>
                <a:cubicBezTo>
                  <a:pt x="1899499" y="1402578"/>
                  <a:pt x="1826041" y="1346254"/>
                  <a:pt x="1818083" y="1300951"/>
                </a:cubicBezTo>
                <a:cubicBezTo>
                  <a:pt x="1815023" y="1284421"/>
                  <a:pt x="1809513" y="1268503"/>
                  <a:pt x="1804004" y="1247076"/>
                </a:cubicBezTo>
                <a:cubicBezTo>
                  <a:pt x="1789312" y="1257484"/>
                  <a:pt x="1777069" y="1264830"/>
                  <a:pt x="1766051" y="1274626"/>
                </a:cubicBezTo>
                <a:cubicBezTo>
                  <a:pt x="1724425" y="1311358"/>
                  <a:pt x="1674228" y="1334010"/>
                  <a:pt x="1622808" y="1345642"/>
                </a:cubicBezTo>
                <a:cubicBezTo>
                  <a:pt x="1545677" y="1363396"/>
                  <a:pt x="1470382" y="1328500"/>
                  <a:pt x="1436102" y="1226873"/>
                </a:cubicBezTo>
                <a:cubicBezTo>
                  <a:pt x="1425696" y="1196262"/>
                  <a:pt x="1418350" y="1164427"/>
                  <a:pt x="1403658" y="1133205"/>
                </a:cubicBezTo>
                <a:cubicBezTo>
                  <a:pt x="1365705" y="1235444"/>
                  <a:pt x="1344892" y="1340132"/>
                  <a:pt x="1341219" y="1448494"/>
                </a:cubicBezTo>
                <a:cubicBezTo>
                  <a:pt x="1329588" y="1452167"/>
                  <a:pt x="1321630" y="1454616"/>
                  <a:pt x="1314284" y="1457065"/>
                </a:cubicBezTo>
                <a:cubicBezTo>
                  <a:pt x="1300817" y="1461350"/>
                  <a:pt x="1281841" y="1473594"/>
                  <a:pt x="1275719" y="1468697"/>
                </a:cubicBezTo>
                <a:cubicBezTo>
                  <a:pt x="1258579" y="1454616"/>
                  <a:pt x="1243887" y="1435025"/>
                  <a:pt x="1234093" y="1414822"/>
                </a:cubicBezTo>
                <a:cubicBezTo>
                  <a:pt x="1227971" y="1402578"/>
                  <a:pt x="1230420" y="1384824"/>
                  <a:pt x="1232869" y="1370131"/>
                </a:cubicBezTo>
                <a:cubicBezTo>
                  <a:pt x="1245724" y="1296665"/>
                  <a:pt x="1245724" y="1221363"/>
                  <a:pt x="1272658" y="1150347"/>
                </a:cubicBezTo>
                <a:cubicBezTo>
                  <a:pt x="1282453" y="1124021"/>
                  <a:pt x="1269598" y="1098308"/>
                  <a:pt x="1248172" y="1074432"/>
                </a:cubicBezTo>
                <a:cubicBezTo>
                  <a:pt x="1239602" y="1083615"/>
                  <a:pt x="1229808" y="1091574"/>
                  <a:pt x="1223074" y="1101982"/>
                </a:cubicBezTo>
                <a:cubicBezTo>
                  <a:pt x="1193691" y="1144837"/>
                  <a:pt x="1169205" y="1190753"/>
                  <a:pt x="1136149" y="1229934"/>
                </a:cubicBezTo>
                <a:cubicBezTo>
                  <a:pt x="1102481" y="1270952"/>
                  <a:pt x="1064528" y="1310134"/>
                  <a:pt x="1016780" y="1335847"/>
                </a:cubicBezTo>
                <a:cubicBezTo>
                  <a:pt x="944546" y="1374416"/>
                  <a:pt x="898023" y="1356662"/>
                  <a:pt x="850275" y="1278911"/>
                </a:cubicBezTo>
                <a:cubicBezTo>
                  <a:pt x="833747" y="1251974"/>
                  <a:pt x="831299" y="1216465"/>
                  <a:pt x="821504" y="1179120"/>
                </a:cubicBezTo>
                <a:cubicBezTo>
                  <a:pt x="795794" y="1215853"/>
                  <a:pt x="772532" y="1253198"/>
                  <a:pt x="745598" y="1288094"/>
                </a:cubicBezTo>
                <a:cubicBezTo>
                  <a:pt x="713766" y="1329112"/>
                  <a:pt x="682546" y="1370743"/>
                  <a:pt x="645205" y="1406251"/>
                </a:cubicBezTo>
                <a:cubicBezTo>
                  <a:pt x="612149" y="1438086"/>
                  <a:pt x="564402" y="1442984"/>
                  <a:pt x="520327" y="1449106"/>
                </a:cubicBezTo>
                <a:cubicBezTo>
                  <a:pt x="509308" y="1450943"/>
                  <a:pt x="494004" y="1442372"/>
                  <a:pt x="484822" y="1434413"/>
                </a:cubicBezTo>
                <a:cubicBezTo>
                  <a:pt x="443808" y="1399517"/>
                  <a:pt x="405855" y="1362172"/>
                  <a:pt x="391163" y="1307073"/>
                </a:cubicBezTo>
                <a:cubicBezTo>
                  <a:pt x="388715" y="1297277"/>
                  <a:pt x="383205" y="1288706"/>
                  <a:pt x="377696" y="1275238"/>
                </a:cubicBezTo>
                <a:cubicBezTo>
                  <a:pt x="369126" y="1283196"/>
                  <a:pt x="361168" y="1288094"/>
                  <a:pt x="355659" y="1295441"/>
                </a:cubicBezTo>
                <a:cubicBezTo>
                  <a:pt x="304238" y="1364008"/>
                  <a:pt x="246696" y="1426454"/>
                  <a:pt x="182420" y="1482778"/>
                </a:cubicBezTo>
                <a:cubicBezTo>
                  <a:pt x="178748" y="1485839"/>
                  <a:pt x="175075" y="1489512"/>
                  <a:pt x="170790" y="1492573"/>
                </a:cubicBezTo>
                <a:cubicBezTo>
                  <a:pt x="132836" y="1516449"/>
                  <a:pt x="92435" y="1534816"/>
                  <a:pt x="47748" y="1512164"/>
                </a:cubicBezTo>
                <a:cubicBezTo>
                  <a:pt x="6734" y="1492573"/>
                  <a:pt x="9182" y="1450330"/>
                  <a:pt x="0" y="1412985"/>
                </a:cubicBezTo>
                <a:cubicBezTo>
                  <a:pt x="25098" y="1399517"/>
                  <a:pt x="40402" y="1405027"/>
                  <a:pt x="50808" y="1427679"/>
                </a:cubicBezTo>
                <a:cubicBezTo>
                  <a:pt x="59378" y="1445433"/>
                  <a:pt x="67949" y="1462575"/>
                  <a:pt x="77743" y="1482165"/>
                </a:cubicBezTo>
                <a:cubicBezTo>
                  <a:pt x="132836" y="1457065"/>
                  <a:pt x="168953" y="1415434"/>
                  <a:pt x="201397" y="1374416"/>
                </a:cubicBezTo>
                <a:cubicBezTo>
                  <a:pt x="227107" y="1341357"/>
                  <a:pt x="266285" y="1315644"/>
                  <a:pt x="271182" y="1267279"/>
                </a:cubicBezTo>
                <a:cubicBezTo>
                  <a:pt x="272406" y="1254423"/>
                  <a:pt x="288322" y="1243403"/>
                  <a:pt x="298117" y="1231771"/>
                </a:cubicBezTo>
                <a:cubicBezTo>
                  <a:pt x="301177" y="1228097"/>
                  <a:pt x="309748" y="1226873"/>
                  <a:pt x="310360" y="1224424"/>
                </a:cubicBezTo>
                <a:cubicBezTo>
                  <a:pt x="313420" y="1169325"/>
                  <a:pt x="361168" y="1133205"/>
                  <a:pt x="370350" y="1081167"/>
                </a:cubicBezTo>
                <a:cubicBezTo>
                  <a:pt x="371575" y="1073208"/>
                  <a:pt x="374635" y="1064637"/>
                  <a:pt x="375247" y="1056678"/>
                </a:cubicBezTo>
                <a:cubicBezTo>
                  <a:pt x="384430" y="943419"/>
                  <a:pt x="389939" y="830160"/>
                  <a:pt x="403406" y="718125"/>
                </a:cubicBezTo>
                <a:cubicBezTo>
                  <a:pt x="418710" y="596907"/>
                  <a:pt x="448705" y="478138"/>
                  <a:pt x="495841" y="365491"/>
                </a:cubicBezTo>
                <a:cubicBezTo>
                  <a:pt x="511757" y="326921"/>
                  <a:pt x="528285" y="288352"/>
                  <a:pt x="549098" y="252231"/>
                </a:cubicBezTo>
                <a:cubicBezTo>
                  <a:pt x="569911" y="216111"/>
                  <a:pt x="595621" y="182439"/>
                  <a:pt x="621944" y="150604"/>
                </a:cubicBezTo>
                <a:cubicBezTo>
                  <a:pt x="632962" y="137136"/>
                  <a:pt x="648266" y="129789"/>
                  <a:pt x="670303" y="138360"/>
                </a:cubicBezTo>
                <a:cubicBezTo>
                  <a:pt x="733967" y="163461"/>
                  <a:pt x="735191" y="161624"/>
                  <a:pt x="725397" y="230192"/>
                </a:cubicBezTo>
                <a:cubicBezTo>
                  <a:pt x="711317" y="325697"/>
                  <a:pt x="701523" y="422426"/>
                  <a:pt x="681322" y="516707"/>
                </a:cubicBezTo>
                <a:cubicBezTo>
                  <a:pt x="658673" y="622620"/>
                  <a:pt x="629902" y="727308"/>
                  <a:pt x="587051" y="828323"/>
                </a:cubicBezTo>
                <a:cubicBezTo>
                  <a:pt x="553995" y="906686"/>
                  <a:pt x="527061" y="987498"/>
                  <a:pt x="482986" y="1061576"/>
                </a:cubicBezTo>
                <a:cubicBezTo>
                  <a:pt x="474416" y="1076269"/>
                  <a:pt x="473804" y="1097084"/>
                  <a:pt x="473191" y="1115450"/>
                </a:cubicBezTo>
                <a:cubicBezTo>
                  <a:pt x="468906" y="1202385"/>
                  <a:pt x="476252" y="1288094"/>
                  <a:pt x="515430" y="1368294"/>
                </a:cubicBezTo>
                <a:cubicBezTo>
                  <a:pt x="517266" y="1372579"/>
                  <a:pt x="521551" y="1375641"/>
                  <a:pt x="527673" y="1382987"/>
                </a:cubicBezTo>
                <a:cubicBezTo>
                  <a:pt x="550934" y="1362784"/>
                  <a:pt x="576032" y="1345030"/>
                  <a:pt x="596846" y="1322378"/>
                </a:cubicBezTo>
                <a:cubicBezTo>
                  <a:pt x="625617" y="1291155"/>
                  <a:pt x="651939" y="1256871"/>
                  <a:pt x="677649" y="1222588"/>
                </a:cubicBezTo>
                <a:cubicBezTo>
                  <a:pt x="688056" y="1208507"/>
                  <a:pt x="694789" y="1191365"/>
                  <a:pt x="705196" y="1177284"/>
                </a:cubicBezTo>
                <a:cubicBezTo>
                  <a:pt x="738252" y="1133817"/>
                  <a:pt x="760902" y="1083615"/>
                  <a:pt x="789060" y="1037087"/>
                </a:cubicBezTo>
                <a:cubicBezTo>
                  <a:pt x="813546" y="996681"/>
                  <a:pt x="843542" y="958724"/>
                  <a:pt x="863130" y="916481"/>
                </a:cubicBezTo>
                <a:cubicBezTo>
                  <a:pt x="893738" y="852199"/>
                  <a:pt x="937201" y="794651"/>
                  <a:pt x="953116" y="723022"/>
                </a:cubicBezTo>
                <a:cubicBezTo>
                  <a:pt x="961687" y="682616"/>
                  <a:pt x="978827" y="644047"/>
                  <a:pt x="992906" y="604253"/>
                </a:cubicBezTo>
                <a:cubicBezTo>
                  <a:pt x="1022289" y="613437"/>
                  <a:pt x="1048612" y="622007"/>
                  <a:pt x="1080443" y="632415"/>
                </a:cubicBezTo>
                <a:cubicBezTo>
                  <a:pt x="1070037" y="659965"/>
                  <a:pt x="1059018" y="685678"/>
                  <a:pt x="1050448" y="712003"/>
                </a:cubicBezTo>
                <a:cubicBezTo>
                  <a:pt x="1025350" y="791590"/>
                  <a:pt x="1000864" y="871790"/>
                  <a:pt x="977602" y="951990"/>
                </a:cubicBezTo>
                <a:cubicBezTo>
                  <a:pt x="961687" y="1006477"/>
                  <a:pt x="940873" y="1060964"/>
                  <a:pt x="934752" y="1116675"/>
                </a:cubicBezTo>
                <a:cubicBezTo>
                  <a:pt x="929243" y="1167488"/>
                  <a:pt x="920672" y="1220751"/>
                  <a:pt x="939037" y="1278299"/>
                </a:cubicBezTo>
                <a:cubicBezTo>
                  <a:pt x="954953" y="1269728"/>
                  <a:pt x="966584" y="1264830"/>
                  <a:pt x="976990" y="1257484"/>
                </a:cubicBezTo>
                <a:cubicBezTo>
                  <a:pt x="1028411" y="1220139"/>
                  <a:pt x="1066976" y="1169937"/>
                  <a:pt x="1103705" y="1118511"/>
                </a:cubicBezTo>
                <a:cubicBezTo>
                  <a:pt x="1137373" y="1071371"/>
                  <a:pt x="1172878" y="1024843"/>
                  <a:pt x="1207158" y="977703"/>
                </a:cubicBezTo>
                <a:cubicBezTo>
                  <a:pt x="1213892" y="968520"/>
                  <a:pt x="1220626" y="959336"/>
                  <a:pt x="1225523" y="948929"/>
                </a:cubicBezTo>
                <a:cubicBezTo>
                  <a:pt x="1257355" y="885259"/>
                  <a:pt x="1287962" y="820364"/>
                  <a:pt x="1320406" y="757306"/>
                </a:cubicBezTo>
                <a:cubicBezTo>
                  <a:pt x="1330812" y="736491"/>
                  <a:pt x="1345504" y="718125"/>
                  <a:pt x="1357135" y="697922"/>
                </a:cubicBezTo>
                <a:cubicBezTo>
                  <a:pt x="1398149" y="625681"/>
                  <a:pt x="1410392" y="543644"/>
                  <a:pt x="1437939" y="466506"/>
                </a:cubicBezTo>
                <a:cubicBezTo>
                  <a:pt x="1458140" y="411407"/>
                  <a:pt x="1478340" y="356307"/>
                  <a:pt x="1500990" y="301821"/>
                </a:cubicBezTo>
                <a:cubicBezTo>
                  <a:pt x="1532822" y="224682"/>
                  <a:pt x="1568326" y="149992"/>
                  <a:pt x="1586691" y="67956"/>
                </a:cubicBezTo>
                <a:cubicBezTo>
                  <a:pt x="1591588" y="45304"/>
                  <a:pt x="1603219" y="24488"/>
                  <a:pt x="1613625" y="0"/>
                </a:cubicBezTo>
                <a:cubicBezTo>
                  <a:pt x="1635663" y="7959"/>
                  <a:pt x="1654027" y="14081"/>
                  <a:pt x="1676065" y="22040"/>
                </a:cubicBezTo>
                <a:cubicBezTo>
                  <a:pt x="1661985" y="134687"/>
                  <a:pt x="1650354" y="245497"/>
                  <a:pt x="1605055" y="349573"/>
                </a:cubicBezTo>
                <a:cubicBezTo>
                  <a:pt x="1572611" y="424263"/>
                  <a:pt x="1534658" y="497728"/>
                  <a:pt x="1508336" y="574867"/>
                </a:cubicBezTo>
                <a:cubicBezTo>
                  <a:pt x="1483238" y="648945"/>
                  <a:pt x="1469770" y="726696"/>
                  <a:pt x="1458140" y="807508"/>
                </a:cubicBezTo>
                <a:cubicBezTo>
                  <a:pt x="1469770" y="797712"/>
                  <a:pt x="1487523" y="789754"/>
                  <a:pt x="1491808" y="777509"/>
                </a:cubicBezTo>
                <a:cubicBezTo>
                  <a:pt x="1508336" y="732206"/>
                  <a:pt x="1552411" y="718125"/>
                  <a:pt x="1583018" y="688739"/>
                </a:cubicBezTo>
                <a:cubicBezTo>
                  <a:pt x="1616074" y="656904"/>
                  <a:pt x="1655252" y="640374"/>
                  <a:pt x="1701775" y="664250"/>
                </a:cubicBezTo>
                <a:cubicBezTo>
                  <a:pt x="1709121" y="667923"/>
                  <a:pt x="1717691" y="667923"/>
                  <a:pt x="1727485" y="670372"/>
                </a:cubicBezTo>
                <a:cubicBezTo>
                  <a:pt x="1762378" y="749348"/>
                  <a:pt x="1752583" y="823425"/>
                  <a:pt x="1705448" y="893830"/>
                </a:cubicBezTo>
                <a:cubicBezTo>
                  <a:pt x="1656476" y="966071"/>
                  <a:pt x="1588527" y="1018109"/>
                  <a:pt x="1513233" y="1060964"/>
                </a:cubicBezTo>
                <a:cubicBezTo>
                  <a:pt x="1498541" y="1068922"/>
                  <a:pt x="1484462" y="1076881"/>
                  <a:pt x="1472831" y="1083615"/>
                </a:cubicBezTo>
                <a:cubicBezTo>
                  <a:pt x="1491196" y="1130143"/>
                  <a:pt x="1508336" y="1173611"/>
                  <a:pt x="1526700" y="1217078"/>
                </a:cubicBezTo>
                <a:cubicBezTo>
                  <a:pt x="1538331" y="1244015"/>
                  <a:pt x="1551798" y="1269728"/>
                  <a:pt x="1564041" y="1295441"/>
                </a:cubicBezTo>
                <a:cubicBezTo>
                  <a:pt x="1592200" y="1277074"/>
                  <a:pt x="1615462" y="1258708"/>
                  <a:pt x="1641172" y="1246464"/>
                </a:cubicBezTo>
                <a:cubicBezTo>
                  <a:pt x="1707896" y="1214017"/>
                  <a:pt x="1763602" y="1167488"/>
                  <a:pt x="1811350" y="1111777"/>
                </a:cubicBezTo>
                <a:cubicBezTo>
                  <a:pt x="1816247" y="1105655"/>
                  <a:pt x="1819308" y="1097084"/>
                  <a:pt x="1821144" y="1089125"/>
                </a:cubicBezTo>
                <a:cubicBezTo>
                  <a:pt x="1838896" y="1026680"/>
                  <a:pt x="1854812" y="963622"/>
                  <a:pt x="1874401" y="901788"/>
                </a:cubicBezTo>
                <a:cubicBezTo>
                  <a:pt x="1892766" y="844853"/>
                  <a:pt x="1913579" y="789754"/>
                  <a:pt x="1955817" y="743838"/>
                </a:cubicBezTo>
                <a:cubicBezTo>
                  <a:pt x="1999892" y="694861"/>
                  <a:pt x="2034784" y="637313"/>
                  <a:pt x="2076410" y="586499"/>
                </a:cubicBezTo>
                <a:cubicBezTo>
                  <a:pt x="2100896" y="556501"/>
                  <a:pt x="2128443" y="526502"/>
                  <a:pt x="2160887" y="506912"/>
                </a:cubicBezTo>
                <a:cubicBezTo>
                  <a:pt x="2182312" y="494055"/>
                  <a:pt x="2214144" y="497728"/>
                  <a:pt x="2241691" y="496504"/>
                </a:cubicBezTo>
                <a:cubicBezTo>
                  <a:pt x="2250873" y="495892"/>
                  <a:pt x="2260667" y="502626"/>
                  <a:pt x="2270462" y="505075"/>
                </a:cubicBezTo>
                <a:cubicBezTo>
                  <a:pt x="2328004" y="520992"/>
                  <a:pt x="2345756" y="546093"/>
                  <a:pt x="2340247" y="606702"/>
                </a:cubicBezTo>
                <a:cubicBezTo>
                  <a:pt x="2334125" y="675882"/>
                  <a:pt x="2305966" y="735879"/>
                  <a:pt x="2263728" y="790366"/>
                </a:cubicBezTo>
                <a:cubicBezTo>
                  <a:pt x="2191494" y="883422"/>
                  <a:pt x="2113139" y="969744"/>
                  <a:pt x="2023765" y="1046270"/>
                </a:cubicBezTo>
                <a:cubicBezTo>
                  <a:pt x="1996219" y="1070147"/>
                  <a:pt x="1970508" y="1097084"/>
                  <a:pt x="1942962" y="1120960"/>
                </a:cubicBezTo>
                <a:cubicBezTo>
                  <a:pt x="1917252" y="1143000"/>
                  <a:pt x="1901948" y="1167488"/>
                  <a:pt x="1905621" y="1203609"/>
                </a:cubicBezTo>
                <a:cubicBezTo>
                  <a:pt x="1911130" y="1235444"/>
                  <a:pt x="1908681" y="1270952"/>
                  <a:pt x="1908681" y="1311358"/>
                </a:cubicBezTo>
                <a:close/>
                <a:moveTo>
                  <a:pt x="1937452" y="1009538"/>
                </a:moveTo>
                <a:cubicBezTo>
                  <a:pt x="1981527" y="975866"/>
                  <a:pt x="2015807" y="950153"/>
                  <a:pt x="2048864" y="923216"/>
                </a:cubicBezTo>
                <a:cubicBezTo>
                  <a:pt x="2064167" y="910359"/>
                  <a:pt x="2073962" y="891381"/>
                  <a:pt x="2089265" y="879137"/>
                </a:cubicBezTo>
                <a:cubicBezTo>
                  <a:pt x="2149256" y="830160"/>
                  <a:pt x="2202513" y="774448"/>
                  <a:pt x="2241691" y="707105"/>
                </a:cubicBezTo>
                <a:cubicBezTo>
                  <a:pt x="2266789" y="663638"/>
                  <a:pt x="2286990" y="616498"/>
                  <a:pt x="2290050" y="565684"/>
                </a:cubicBezTo>
                <a:cubicBezTo>
                  <a:pt x="2292499" y="528339"/>
                  <a:pt x="2274135" y="515483"/>
                  <a:pt x="2241078" y="530788"/>
                </a:cubicBezTo>
                <a:cubicBezTo>
                  <a:pt x="2225163" y="538134"/>
                  <a:pt x="2208634" y="548542"/>
                  <a:pt x="2197004" y="562011"/>
                </a:cubicBezTo>
                <a:cubicBezTo>
                  <a:pt x="2122322" y="648945"/>
                  <a:pt x="2046415" y="735267"/>
                  <a:pt x="1994994" y="839955"/>
                </a:cubicBezTo>
                <a:cubicBezTo>
                  <a:pt x="1969284" y="891993"/>
                  <a:pt x="1957041" y="945255"/>
                  <a:pt x="1937452" y="1009538"/>
                </a:cubicBezTo>
                <a:close/>
                <a:moveTo>
                  <a:pt x="1447733" y="1002803"/>
                </a:moveTo>
                <a:cubicBezTo>
                  <a:pt x="1475280" y="993620"/>
                  <a:pt x="1492420" y="988723"/>
                  <a:pt x="1508948" y="981988"/>
                </a:cubicBezTo>
                <a:cubicBezTo>
                  <a:pt x="1522415" y="976478"/>
                  <a:pt x="1538943" y="970968"/>
                  <a:pt x="1547513" y="959948"/>
                </a:cubicBezTo>
                <a:cubicBezTo>
                  <a:pt x="1586079" y="908523"/>
                  <a:pt x="1626481" y="857097"/>
                  <a:pt x="1658312" y="800773"/>
                </a:cubicBezTo>
                <a:cubicBezTo>
                  <a:pt x="1674840" y="771387"/>
                  <a:pt x="1684023" y="733430"/>
                  <a:pt x="1666270" y="692412"/>
                </a:cubicBezTo>
                <a:cubicBezTo>
                  <a:pt x="1557308" y="771387"/>
                  <a:pt x="1500378" y="879749"/>
                  <a:pt x="1447733" y="1002803"/>
                </a:cubicBezTo>
                <a:close/>
                <a:moveTo>
                  <a:pt x="632350" y="298760"/>
                </a:moveTo>
                <a:cubicBezTo>
                  <a:pt x="567462" y="378959"/>
                  <a:pt x="490944" y="668536"/>
                  <a:pt x="498902" y="791590"/>
                </a:cubicBezTo>
                <a:cubicBezTo>
                  <a:pt x="502575" y="787917"/>
                  <a:pt x="506860" y="784856"/>
                  <a:pt x="508696" y="781183"/>
                </a:cubicBezTo>
                <a:cubicBezTo>
                  <a:pt x="581542" y="631803"/>
                  <a:pt x="598070" y="467730"/>
                  <a:pt x="632350" y="298760"/>
                </a:cubicBezTo>
                <a:close/>
                <a:moveTo>
                  <a:pt x="1276331" y="1064637"/>
                </a:moveTo>
                <a:cubicBezTo>
                  <a:pt x="1298369" y="1034026"/>
                  <a:pt x="1303878" y="1011374"/>
                  <a:pt x="1296532" y="978315"/>
                </a:cubicBezTo>
                <a:cubicBezTo>
                  <a:pt x="1305714" y="1010762"/>
                  <a:pt x="1247560" y="1021782"/>
                  <a:pt x="1276331" y="1064637"/>
                </a:cubicBezTo>
                <a:close/>
                <a:moveTo>
                  <a:pt x="1076158" y="345288"/>
                </a:moveTo>
                <a:cubicBezTo>
                  <a:pt x="1108602" y="361205"/>
                  <a:pt x="1132476" y="344675"/>
                  <a:pt x="1160635" y="282230"/>
                </a:cubicBezTo>
                <a:cubicBezTo>
                  <a:pt x="1127579" y="274883"/>
                  <a:pt x="1096359" y="268149"/>
                  <a:pt x="1065752" y="261415"/>
                </a:cubicBezTo>
                <a:cubicBezTo>
                  <a:pt x="1041266" y="313453"/>
                  <a:pt x="1043714" y="328758"/>
                  <a:pt x="1076158" y="34528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6564433" y="851867"/>
            <a:ext cx="5006400" cy="24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6564433" y="3297867"/>
            <a:ext cx="4910000" cy="25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rtl="0"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spcBef>
                <a:spcPts val="1067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spcBef>
                <a:spcPts val="1067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spcBef>
                <a:spcPts val="1067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spcBef>
                <a:spcPts val="1067"/>
              </a:spcBef>
              <a:spcAft>
                <a:spcPts val="1067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8" name="Google Shape;38;p5"/>
          <p:cNvSpPr/>
          <p:nvPr/>
        </p:nvSpPr>
        <p:spPr>
          <a:xfrm rot="-5400000">
            <a:off x="-3317600" y="3317600"/>
            <a:ext cx="6858000" cy="22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64617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solidFill>
          <a:schemeClr val="accent3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0" y="2868100"/>
            <a:ext cx="5808000" cy="39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1pPr>
            <a:lvl2pPr marL="1219170" lvl="1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2pPr>
            <a:lvl3pPr marL="1828754" lvl="2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3pPr>
            <a:lvl4pPr marL="2438339" lvl="3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4pPr>
            <a:lvl5pPr marL="3047924" lvl="4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5pPr>
            <a:lvl6pPr marL="3657509" lvl="5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6pPr>
            <a:lvl7pPr marL="4267093" lvl="6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7pPr>
            <a:lvl8pPr marL="4876678" lvl="7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8pPr>
            <a:lvl9pPr marL="5486263" lvl="8" indent="-431789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6200667" y="2867967"/>
            <a:ext cx="5991200" cy="39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1pPr>
            <a:lvl2pPr marL="1219170" lvl="1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2pPr>
            <a:lvl3pPr marL="1828754" lvl="2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3pPr>
            <a:lvl4pPr marL="2438339" lvl="3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4pPr>
            <a:lvl5pPr marL="3047924" lvl="4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5pPr>
            <a:lvl6pPr marL="3657509" lvl="5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6pPr>
            <a:lvl7pPr marL="4267093" lvl="6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7pPr>
            <a:lvl8pPr marL="4876678" lvl="7" indent="-431789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8pPr>
            <a:lvl9pPr marL="5486263" lvl="8" indent="-431789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3" name="Google Shape;43;p6"/>
          <p:cNvSpPr/>
          <p:nvPr/>
        </p:nvSpPr>
        <p:spPr>
          <a:xfrm rot="-5400000">
            <a:off x="3368626" y="3324526"/>
            <a:ext cx="5455001" cy="209060"/>
          </a:xfrm>
          <a:custGeom>
            <a:avLst/>
            <a:gdLst/>
            <a:ahLst/>
            <a:cxnLst/>
            <a:rect l="l" t="t" r="r" b="b"/>
            <a:pathLst>
              <a:path w="8182501" h="313590" extrusionOk="0">
                <a:moveTo>
                  <a:pt x="3306033" y="132908"/>
                </a:moveTo>
                <a:cubicBezTo>
                  <a:pt x="3314434" y="193583"/>
                  <a:pt x="3277096" y="228120"/>
                  <a:pt x="3230891" y="251456"/>
                </a:cubicBezTo>
                <a:cubicBezTo>
                  <a:pt x="3182352" y="276193"/>
                  <a:pt x="3127745" y="277126"/>
                  <a:pt x="3081072" y="246789"/>
                </a:cubicBezTo>
                <a:cubicBezTo>
                  <a:pt x="3063337" y="235121"/>
                  <a:pt x="3054003" y="205251"/>
                  <a:pt x="3048402" y="181914"/>
                </a:cubicBezTo>
                <a:cubicBezTo>
                  <a:pt x="3034867" y="123574"/>
                  <a:pt x="3055870" y="81102"/>
                  <a:pt x="3105342" y="49832"/>
                </a:cubicBezTo>
                <a:cubicBezTo>
                  <a:pt x="3122144" y="39564"/>
                  <a:pt x="3136613" y="25562"/>
                  <a:pt x="3152948" y="14827"/>
                </a:cubicBezTo>
                <a:cubicBezTo>
                  <a:pt x="3186085" y="-7109"/>
                  <a:pt x="3200554" y="-4775"/>
                  <a:pt x="3227157" y="22295"/>
                </a:cubicBezTo>
                <a:cubicBezTo>
                  <a:pt x="3238358" y="33496"/>
                  <a:pt x="3249560" y="46098"/>
                  <a:pt x="3263561" y="53099"/>
                </a:cubicBezTo>
                <a:cubicBezTo>
                  <a:pt x="3297166" y="70834"/>
                  <a:pt x="3310700" y="96504"/>
                  <a:pt x="3306033" y="132908"/>
                </a:cubicBezTo>
                <a:close/>
                <a:moveTo>
                  <a:pt x="6127376" y="101638"/>
                </a:moveTo>
                <a:cubicBezTo>
                  <a:pt x="6096572" y="77835"/>
                  <a:pt x="6063901" y="56366"/>
                  <a:pt x="6031698" y="34430"/>
                </a:cubicBezTo>
                <a:cubicBezTo>
                  <a:pt x="6028897" y="32563"/>
                  <a:pt x="6024230" y="30696"/>
                  <a:pt x="6021430" y="31629"/>
                </a:cubicBezTo>
                <a:cubicBezTo>
                  <a:pt x="5996226" y="40497"/>
                  <a:pt x="5967290" y="44698"/>
                  <a:pt x="5947220" y="60566"/>
                </a:cubicBezTo>
                <a:cubicBezTo>
                  <a:pt x="5932752" y="71768"/>
                  <a:pt x="5925751" y="97904"/>
                  <a:pt x="5924818" y="117973"/>
                </a:cubicBezTo>
                <a:cubicBezTo>
                  <a:pt x="5923884" y="138509"/>
                  <a:pt x="5934153" y="159512"/>
                  <a:pt x="5939286" y="180048"/>
                </a:cubicBezTo>
                <a:cubicBezTo>
                  <a:pt x="5953755" y="239788"/>
                  <a:pt x="6003694" y="257990"/>
                  <a:pt x="6052700" y="259857"/>
                </a:cubicBezTo>
                <a:cubicBezTo>
                  <a:pt x="6091905" y="261258"/>
                  <a:pt x="6139977" y="253323"/>
                  <a:pt x="6153513" y="198250"/>
                </a:cubicBezTo>
                <a:cubicBezTo>
                  <a:pt x="6157713" y="181914"/>
                  <a:pt x="6171248" y="168379"/>
                  <a:pt x="6179649" y="154378"/>
                </a:cubicBezTo>
                <a:cubicBezTo>
                  <a:pt x="6159113" y="133842"/>
                  <a:pt x="6145111" y="115640"/>
                  <a:pt x="6127376" y="101638"/>
                </a:cubicBezTo>
                <a:close/>
                <a:moveTo>
                  <a:pt x="2012743" y="47965"/>
                </a:moveTo>
                <a:cubicBezTo>
                  <a:pt x="1962337" y="84369"/>
                  <a:pt x="1954869" y="134309"/>
                  <a:pt x="1967004" y="184715"/>
                </a:cubicBezTo>
                <a:cubicBezTo>
                  <a:pt x="1977272" y="225786"/>
                  <a:pt x="2005742" y="254723"/>
                  <a:pt x="2054281" y="259857"/>
                </a:cubicBezTo>
                <a:cubicBezTo>
                  <a:pt x="2126157" y="267325"/>
                  <a:pt x="2179830" y="246789"/>
                  <a:pt x="2205966" y="174447"/>
                </a:cubicBezTo>
                <a:cubicBezTo>
                  <a:pt x="2133158" y="77368"/>
                  <a:pt x="2142025" y="86703"/>
                  <a:pt x="2012743" y="47965"/>
                </a:cubicBezTo>
                <a:close/>
                <a:moveTo>
                  <a:pt x="1118501" y="144577"/>
                </a:moveTo>
                <a:cubicBezTo>
                  <a:pt x="1099832" y="133842"/>
                  <a:pt x="1080230" y="124507"/>
                  <a:pt x="1061094" y="115173"/>
                </a:cubicBezTo>
                <a:cubicBezTo>
                  <a:pt x="1012555" y="92303"/>
                  <a:pt x="970550" y="118440"/>
                  <a:pt x="969616" y="172113"/>
                </a:cubicBezTo>
                <a:cubicBezTo>
                  <a:pt x="969616" y="179114"/>
                  <a:pt x="970550" y="186582"/>
                  <a:pt x="970550" y="193583"/>
                </a:cubicBezTo>
                <a:cubicBezTo>
                  <a:pt x="969616" y="193583"/>
                  <a:pt x="969149" y="193583"/>
                  <a:pt x="968216" y="193583"/>
                </a:cubicBezTo>
                <a:cubicBezTo>
                  <a:pt x="968216" y="206184"/>
                  <a:pt x="964482" y="220186"/>
                  <a:pt x="969149" y="230920"/>
                </a:cubicBezTo>
                <a:cubicBezTo>
                  <a:pt x="977550" y="251923"/>
                  <a:pt x="985485" y="278060"/>
                  <a:pt x="1001820" y="289261"/>
                </a:cubicBezTo>
                <a:cubicBezTo>
                  <a:pt x="1028890" y="307463"/>
                  <a:pt x="1061094" y="318198"/>
                  <a:pt x="1097498" y="311664"/>
                </a:cubicBezTo>
                <a:cubicBezTo>
                  <a:pt x="1154439" y="301862"/>
                  <a:pt x="1178708" y="272926"/>
                  <a:pt x="1169841" y="215985"/>
                </a:cubicBezTo>
                <a:cubicBezTo>
                  <a:pt x="1164707" y="183315"/>
                  <a:pt x="1146504" y="160445"/>
                  <a:pt x="1118501" y="144577"/>
                </a:cubicBezTo>
                <a:close/>
                <a:moveTo>
                  <a:pt x="4344493" y="111439"/>
                </a:moveTo>
                <a:cubicBezTo>
                  <a:pt x="4322090" y="97437"/>
                  <a:pt x="4300621" y="82036"/>
                  <a:pt x="4279151" y="66634"/>
                </a:cubicBezTo>
                <a:cubicBezTo>
                  <a:pt x="4251148" y="46098"/>
                  <a:pt x="4202609" y="49832"/>
                  <a:pt x="4182540" y="78302"/>
                </a:cubicBezTo>
                <a:cubicBezTo>
                  <a:pt x="4150802" y="122641"/>
                  <a:pt x="4159203" y="170713"/>
                  <a:pt x="4180673" y="215519"/>
                </a:cubicBezTo>
                <a:cubicBezTo>
                  <a:pt x="4198408" y="252390"/>
                  <a:pt x="4231079" y="262658"/>
                  <a:pt x="4272618" y="250523"/>
                </a:cubicBezTo>
                <a:cubicBezTo>
                  <a:pt x="4275884" y="250523"/>
                  <a:pt x="4281018" y="250523"/>
                  <a:pt x="4286152" y="250523"/>
                </a:cubicBezTo>
                <a:cubicBezTo>
                  <a:pt x="4351960" y="248189"/>
                  <a:pt x="4374830" y="221586"/>
                  <a:pt x="4369696" y="155311"/>
                </a:cubicBezTo>
                <a:cubicBezTo>
                  <a:pt x="4368296" y="135709"/>
                  <a:pt x="4361295" y="122174"/>
                  <a:pt x="4344493" y="111439"/>
                </a:cubicBezTo>
                <a:close/>
                <a:moveTo>
                  <a:pt x="7045421" y="10627"/>
                </a:moveTo>
                <a:cubicBezTo>
                  <a:pt x="7038420" y="5493"/>
                  <a:pt x="7024885" y="6426"/>
                  <a:pt x="7015550" y="8760"/>
                </a:cubicBezTo>
                <a:cubicBezTo>
                  <a:pt x="6946008" y="26962"/>
                  <a:pt x="6925006" y="90903"/>
                  <a:pt x="6942742" y="152978"/>
                </a:cubicBezTo>
                <a:cubicBezTo>
                  <a:pt x="6954876" y="195449"/>
                  <a:pt x="6978212" y="207584"/>
                  <a:pt x="7024418" y="205251"/>
                </a:cubicBezTo>
                <a:cubicBezTo>
                  <a:pt x="7047288" y="201050"/>
                  <a:pt x="7071090" y="199183"/>
                  <a:pt x="7092560" y="191716"/>
                </a:cubicBezTo>
                <a:cubicBezTo>
                  <a:pt x="7137365" y="176314"/>
                  <a:pt x="7154634" y="102105"/>
                  <a:pt x="7120096" y="69901"/>
                </a:cubicBezTo>
                <a:cubicBezTo>
                  <a:pt x="7097693" y="47498"/>
                  <a:pt x="7071557" y="28362"/>
                  <a:pt x="7045421" y="10627"/>
                </a:cubicBezTo>
                <a:close/>
                <a:moveTo>
                  <a:pt x="5270005" y="87170"/>
                </a:moveTo>
                <a:cubicBezTo>
                  <a:pt x="5231267" y="62900"/>
                  <a:pt x="5192062" y="40030"/>
                  <a:pt x="5154258" y="17161"/>
                </a:cubicBezTo>
                <a:cubicBezTo>
                  <a:pt x="5112253" y="40964"/>
                  <a:pt x="5098251" y="71301"/>
                  <a:pt x="5088917" y="104905"/>
                </a:cubicBezTo>
                <a:cubicBezTo>
                  <a:pt x="5067914" y="181914"/>
                  <a:pt x="5115520" y="236054"/>
                  <a:pt x="5194863" y="225786"/>
                </a:cubicBezTo>
                <a:cubicBezTo>
                  <a:pt x="5248536" y="218786"/>
                  <a:pt x="5292408" y="157178"/>
                  <a:pt x="5279806" y="105372"/>
                </a:cubicBezTo>
                <a:cubicBezTo>
                  <a:pt x="5277940" y="98838"/>
                  <a:pt x="5275139" y="90437"/>
                  <a:pt x="5270005" y="87170"/>
                </a:cubicBezTo>
                <a:close/>
                <a:moveTo>
                  <a:pt x="202323" y="181914"/>
                </a:moveTo>
                <a:cubicBezTo>
                  <a:pt x="170119" y="160912"/>
                  <a:pt x="131848" y="148310"/>
                  <a:pt x="96377" y="131975"/>
                </a:cubicBezTo>
                <a:cubicBezTo>
                  <a:pt x="59972" y="136642"/>
                  <a:pt x="26835" y="147377"/>
                  <a:pt x="11433" y="173980"/>
                </a:cubicBezTo>
                <a:cubicBezTo>
                  <a:pt x="-17970" y="223920"/>
                  <a:pt x="12367" y="287861"/>
                  <a:pt x="67907" y="303263"/>
                </a:cubicBezTo>
                <a:cubicBezTo>
                  <a:pt x="114112" y="315864"/>
                  <a:pt x="157518" y="304196"/>
                  <a:pt x="196722" y="281793"/>
                </a:cubicBezTo>
                <a:cubicBezTo>
                  <a:pt x="235460" y="259857"/>
                  <a:pt x="238727" y="205251"/>
                  <a:pt x="202323" y="181914"/>
                </a:cubicBezTo>
                <a:close/>
                <a:moveTo>
                  <a:pt x="8141754" y="58233"/>
                </a:moveTo>
                <a:cubicBezTo>
                  <a:pt x="8130552" y="52632"/>
                  <a:pt x="8116551" y="47031"/>
                  <a:pt x="8110950" y="37230"/>
                </a:cubicBezTo>
                <a:cubicBezTo>
                  <a:pt x="8092281" y="5026"/>
                  <a:pt x="8065678" y="7360"/>
                  <a:pt x="8035807" y="13894"/>
                </a:cubicBezTo>
                <a:cubicBezTo>
                  <a:pt x="8024139" y="16694"/>
                  <a:pt x="8011538" y="16694"/>
                  <a:pt x="7996136" y="18094"/>
                </a:cubicBezTo>
                <a:cubicBezTo>
                  <a:pt x="7990535" y="31163"/>
                  <a:pt x="7982601" y="45164"/>
                  <a:pt x="7977934" y="60566"/>
                </a:cubicBezTo>
                <a:cubicBezTo>
                  <a:pt x="7967666" y="96037"/>
                  <a:pt x="7991002" y="159512"/>
                  <a:pt x="8019005" y="176314"/>
                </a:cubicBezTo>
                <a:cubicBezTo>
                  <a:pt x="8051676" y="195916"/>
                  <a:pt x="8148288" y="172113"/>
                  <a:pt x="8168357" y="139909"/>
                </a:cubicBezTo>
                <a:cubicBezTo>
                  <a:pt x="8193093" y="100704"/>
                  <a:pt x="8186093" y="80169"/>
                  <a:pt x="8141754" y="5823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"/>
          <p:cNvSpPr/>
          <p:nvPr/>
        </p:nvSpPr>
        <p:spPr>
          <a:xfrm rot="1701538">
            <a:off x="10386363" y="768521"/>
            <a:ext cx="966863" cy="892739"/>
          </a:xfrm>
          <a:custGeom>
            <a:avLst/>
            <a:gdLst/>
            <a:ahLst/>
            <a:cxnLst/>
            <a:rect l="l" t="t" r="r" b="b"/>
            <a:pathLst>
              <a:path w="1450276" h="1339092" extrusionOk="0">
                <a:moveTo>
                  <a:pt x="1357111" y="453939"/>
                </a:moveTo>
                <a:cubicBezTo>
                  <a:pt x="1330000" y="441676"/>
                  <a:pt x="1302888" y="433129"/>
                  <a:pt x="1280977" y="418264"/>
                </a:cubicBezTo>
                <a:cubicBezTo>
                  <a:pt x="1228611" y="382589"/>
                  <a:pt x="1170304" y="363637"/>
                  <a:pt x="1110510" y="345057"/>
                </a:cubicBezTo>
                <a:cubicBezTo>
                  <a:pt x="1015807" y="316071"/>
                  <a:pt x="920361" y="293403"/>
                  <a:pt x="820829" y="295261"/>
                </a:cubicBezTo>
                <a:cubicBezTo>
                  <a:pt x="694558" y="297491"/>
                  <a:pt x="569401" y="307524"/>
                  <a:pt x="449072" y="352117"/>
                </a:cubicBezTo>
                <a:cubicBezTo>
                  <a:pt x="388164" y="374414"/>
                  <a:pt x="324657" y="390765"/>
                  <a:pt x="265235" y="416406"/>
                </a:cubicBezTo>
                <a:cubicBezTo>
                  <a:pt x="221783" y="434987"/>
                  <a:pt x="182788" y="463601"/>
                  <a:pt x="142307" y="488499"/>
                </a:cubicBezTo>
                <a:cubicBezTo>
                  <a:pt x="130422" y="495931"/>
                  <a:pt x="120395" y="506708"/>
                  <a:pt x="108882" y="516741"/>
                </a:cubicBezTo>
                <a:cubicBezTo>
                  <a:pt x="79914" y="506708"/>
                  <a:pt x="68401" y="483296"/>
                  <a:pt x="58745" y="459513"/>
                </a:cubicBezTo>
                <a:cubicBezTo>
                  <a:pt x="39804" y="414176"/>
                  <a:pt x="22349" y="367725"/>
                  <a:pt x="4522" y="322017"/>
                </a:cubicBezTo>
                <a:cubicBezTo>
                  <a:pt x="-5134" y="297119"/>
                  <a:pt x="1180" y="273707"/>
                  <a:pt x="18635" y="257357"/>
                </a:cubicBezTo>
                <a:cubicBezTo>
                  <a:pt x="41661" y="235803"/>
                  <a:pt x="68401" y="218337"/>
                  <a:pt x="94026" y="200128"/>
                </a:cubicBezTo>
                <a:cubicBezTo>
                  <a:pt x="104425" y="192696"/>
                  <a:pt x="117795" y="188980"/>
                  <a:pt x="128194" y="181548"/>
                </a:cubicBezTo>
                <a:cubicBezTo>
                  <a:pt x="184273" y="139184"/>
                  <a:pt x="248523" y="112428"/>
                  <a:pt x="313144" y="88273"/>
                </a:cubicBezTo>
                <a:cubicBezTo>
                  <a:pt x="387422" y="60403"/>
                  <a:pt x="462813" y="31789"/>
                  <a:pt x="540433" y="18411"/>
                </a:cubicBezTo>
                <a:cubicBezTo>
                  <a:pt x="629565" y="3175"/>
                  <a:pt x="721669" y="2431"/>
                  <a:pt x="812659" y="202"/>
                </a:cubicBezTo>
                <a:cubicBezTo>
                  <a:pt x="866510" y="-1285"/>
                  <a:pt x="921103" y="5776"/>
                  <a:pt x="974954" y="10607"/>
                </a:cubicBezTo>
                <a:cubicBezTo>
                  <a:pt x="1036605" y="15809"/>
                  <a:pt x="1097141" y="22498"/>
                  <a:pt x="1154705" y="52970"/>
                </a:cubicBezTo>
                <a:cubicBezTo>
                  <a:pt x="1201500" y="77497"/>
                  <a:pt x="1254980" y="88645"/>
                  <a:pt x="1304745" y="107969"/>
                </a:cubicBezTo>
                <a:cubicBezTo>
                  <a:pt x="1339656" y="121347"/>
                  <a:pt x="1374195" y="136955"/>
                  <a:pt x="1407619" y="153305"/>
                </a:cubicBezTo>
                <a:cubicBezTo>
                  <a:pt x="1440301" y="169656"/>
                  <a:pt x="1457014" y="205703"/>
                  <a:pt x="1447729" y="240262"/>
                </a:cubicBezTo>
                <a:cubicBezTo>
                  <a:pt x="1433245" y="293403"/>
                  <a:pt x="1418018" y="346543"/>
                  <a:pt x="1399078" y="398197"/>
                </a:cubicBezTo>
                <a:cubicBezTo>
                  <a:pt x="1392021" y="416778"/>
                  <a:pt x="1373823" y="432014"/>
                  <a:pt x="1357111" y="453939"/>
                </a:cubicBezTo>
                <a:close/>
                <a:moveTo>
                  <a:pt x="1408733" y="226141"/>
                </a:moveTo>
                <a:cubicBezTo>
                  <a:pt x="1386079" y="214993"/>
                  <a:pt x="1368624" y="204216"/>
                  <a:pt x="1350054" y="197899"/>
                </a:cubicBezTo>
                <a:cubicBezTo>
                  <a:pt x="1252751" y="164825"/>
                  <a:pt x="1155820" y="131752"/>
                  <a:pt x="1057402" y="101651"/>
                </a:cubicBezTo>
                <a:cubicBezTo>
                  <a:pt x="1016178" y="89017"/>
                  <a:pt x="972726" y="80470"/>
                  <a:pt x="930017" y="76382"/>
                </a:cubicBezTo>
                <a:cubicBezTo>
                  <a:pt x="875794" y="71179"/>
                  <a:pt x="820458" y="69693"/>
                  <a:pt x="765864" y="71923"/>
                </a:cubicBezTo>
                <a:cubicBezTo>
                  <a:pt x="695301" y="74524"/>
                  <a:pt x="624366" y="78240"/>
                  <a:pt x="554174" y="88273"/>
                </a:cubicBezTo>
                <a:cubicBezTo>
                  <a:pt x="502923" y="95334"/>
                  <a:pt x="453157" y="112800"/>
                  <a:pt x="402648" y="126178"/>
                </a:cubicBezTo>
                <a:cubicBezTo>
                  <a:pt x="387422" y="130266"/>
                  <a:pt x="371823" y="134725"/>
                  <a:pt x="357339" y="141414"/>
                </a:cubicBezTo>
                <a:cubicBezTo>
                  <a:pt x="301631" y="167055"/>
                  <a:pt x="246295" y="195669"/>
                  <a:pt x="189844" y="220939"/>
                </a:cubicBezTo>
                <a:cubicBezTo>
                  <a:pt x="137107" y="244722"/>
                  <a:pt x="99226" y="286342"/>
                  <a:pt x="56888" y="320159"/>
                </a:cubicBezTo>
                <a:cubicBezTo>
                  <a:pt x="70629" y="374414"/>
                  <a:pt x="86599" y="406373"/>
                  <a:pt x="108139" y="426068"/>
                </a:cubicBezTo>
                <a:cubicBezTo>
                  <a:pt x="144164" y="405258"/>
                  <a:pt x="180559" y="387420"/>
                  <a:pt x="213613" y="364752"/>
                </a:cubicBezTo>
                <a:cubicBezTo>
                  <a:pt x="290490" y="311983"/>
                  <a:pt x="380737" y="294518"/>
                  <a:pt x="466155" y="264789"/>
                </a:cubicBezTo>
                <a:cubicBezTo>
                  <a:pt x="538576" y="239891"/>
                  <a:pt x="615453" y="230972"/>
                  <a:pt x="692330" y="227628"/>
                </a:cubicBezTo>
                <a:cubicBezTo>
                  <a:pt x="745809" y="225398"/>
                  <a:pt x="800032" y="217223"/>
                  <a:pt x="852397" y="223168"/>
                </a:cubicBezTo>
                <a:cubicBezTo>
                  <a:pt x="941158" y="233202"/>
                  <a:pt x="1029920" y="247323"/>
                  <a:pt x="1116453" y="268876"/>
                </a:cubicBezTo>
                <a:cubicBezTo>
                  <a:pt x="1191473" y="287829"/>
                  <a:pt x="1266864" y="313098"/>
                  <a:pt x="1321829" y="374786"/>
                </a:cubicBezTo>
                <a:cubicBezTo>
                  <a:pt x="1327771" y="381475"/>
                  <a:pt x="1337056" y="385191"/>
                  <a:pt x="1343370" y="389278"/>
                </a:cubicBezTo>
                <a:cubicBezTo>
                  <a:pt x="1364910" y="334652"/>
                  <a:pt x="1386079" y="282626"/>
                  <a:pt x="1408733" y="226141"/>
                </a:cubicBezTo>
                <a:close/>
                <a:moveTo>
                  <a:pt x="1188130" y="885379"/>
                </a:moveTo>
                <a:cubicBezTo>
                  <a:pt x="1163990" y="866799"/>
                  <a:pt x="1145421" y="853792"/>
                  <a:pt x="1127966" y="839300"/>
                </a:cubicBezTo>
                <a:cubicBezTo>
                  <a:pt x="979040" y="717411"/>
                  <a:pt x="812659" y="672818"/>
                  <a:pt x="624737" y="726701"/>
                </a:cubicBezTo>
                <a:cubicBezTo>
                  <a:pt x="588713" y="737106"/>
                  <a:pt x="552688" y="749370"/>
                  <a:pt x="517778" y="762748"/>
                </a:cubicBezTo>
                <a:cubicBezTo>
                  <a:pt x="440158" y="792848"/>
                  <a:pt x="378137" y="842644"/>
                  <a:pt x="332456" y="912135"/>
                </a:cubicBezTo>
                <a:cubicBezTo>
                  <a:pt x="322800" y="927000"/>
                  <a:pt x="312773" y="938148"/>
                  <a:pt x="294575" y="934432"/>
                </a:cubicBezTo>
                <a:cubicBezTo>
                  <a:pt x="277491" y="930716"/>
                  <a:pt x="277863" y="914737"/>
                  <a:pt x="273035" y="900987"/>
                </a:cubicBezTo>
                <a:cubicBezTo>
                  <a:pt x="262264" y="869772"/>
                  <a:pt x="246666" y="840043"/>
                  <a:pt x="233296" y="809942"/>
                </a:cubicBezTo>
                <a:cubicBezTo>
                  <a:pt x="221412" y="783558"/>
                  <a:pt x="209899" y="756802"/>
                  <a:pt x="198386" y="730418"/>
                </a:cubicBezTo>
                <a:cubicBezTo>
                  <a:pt x="191330" y="714438"/>
                  <a:pt x="194672" y="702175"/>
                  <a:pt x="206185" y="686939"/>
                </a:cubicBezTo>
                <a:cubicBezTo>
                  <a:pt x="243324" y="639001"/>
                  <a:pt x="293832" y="607043"/>
                  <a:pt x="340255" y="570253"/>
                </a:cubicBezTo>
                <a:cubicBezTo>
                  <a:pt x="416390" y="510795"/>
                  <a:pt x="508865" y="491472"/>
                  <a:pt x="599112" y="465459"/>
                </a:cubicBezTo>
                <a:cubicBezTo>
                  <a:pt x="665590" y="446507"/>
                  <a:pt x="732811" y="439446"/>
                  <a:pt x="800403" y="440932"/>
                </a:cubicBezTo>
                <a:cubicBezTo>
                  <a:pt x="866138" y="442419"/>
                  <a:pt x="933359" y="438331"/>
                  <a:pt x="996495" y="467317"/>
                </a:cubicBezTo>
                <a:cubicBezTo>
                  <a:pt x="1024720" y="479952"/>
                  <a:pt x="1058145" y="480695"/>
                  <a:pt x="1087856" y="490357"/>
                </a:cubicBezTo>
                <a:cubicBezTo>
                  <a:pt x="1137993" y="506336"/>
                  <a:pt x="1182559" y="534207"/>
                  <a:pt x="1222298" y="568767"/>
                </a:cubicBezTo>
                <a:cubicBezTo>
                  <a:pt x="1241610" y="585489"/>
                  <a:pt x="1257208" y="607786"/>
                  <a:pt x="1270206" y="629711"/>
                </a:cubicBezTo>
                <a:cubicBezTo>
                  <a:pt x="1276149" y="640488"/>
                  <a:pt x="1275777" y="658325"/>
                  <a:pt x="1271692" y="670588"/>
                </a:cubicBezTo>
                <a:cubicBezTo>
                  <a:pt x="1254980" y="718526"/>
                  <a:pt x="1235296" y="765349"/>
                  <a:pt x="1216727" y="812544"/>
                </a:cubicBezTo>
                <a:cubicBezTo>
                  <a:pt x="1208185" y="833725"/>
                  <a:pt x="1199643" y="855279"/>
                  <a:pt x="1188130" y="885379"/>
                </a:cubicBezTo>
                <a:close/>
                <a:moveTo>
                  <a:pt x="245552" y="726701"/>
                </a:moveTo>
                <a:cubicBezTo>
                  <a:pt x="266721" y="762004"/>
                  <a:pt x="286404" y="794706"/>
                  <a:pt x="308316" y="831496"/>
                </a:cubicBezTo>
                <a:cubicBezTo>
                  <a:pt x="381479" y="746768"/>
                  <a:pt x="468012" y="692885"/>
                  <a:pt x="573115" y="663528"/>
                </a:cubicBezTo>
                <a:cubicBezTo>
                  <a:pt x="678960" y="634170"/>
                  <a:pt x="784062" y="629339"/>
                  <a:pt x="889907" y="652008"/>
                </a:cubicBezTo>
                <a:cubicBezTo>
                  <a:pt x="993895" y="674304"/>
                  <a:pt x="1083771" y="728188"/>
                  <a:pt x="1168447" y="790247"/>
                </a:cubicBezTo>
                <a:cubicBezTo>
                  <a:pt x="1187759" y="738221"/>
                  <a:pt x="1205214" y="691027"/>
                  <a:pt x="1222298" y="644947"/>
                </a:cubicBezTo>
                <a:cubicBezTo>
                  <a:pt x="1192587" y="610015"/>
                  <a:pt x="1192958" y="608901"/>
                  <a:pt x="1152848" y="591807"/>
                </a:cubicBezTo>
                <a:cubicBezTo>
                  <a:pt x="1101226" y="569510"/>
                  <a:pt x="1050346" y="541267"/>
                  <a:pt x="996124" y="530119"/>
                </a:cubicBezTo>
                <a:cubicBezTo>
                  <a:pt x="930017" y="516741"/>
                  <a:pt x="860939" y="514511"/>
                  <a:pt x="793347" y="514140"/>
                </a:cubicBezTo>
                <a:cubicBezTo>
                  <a:pt x="709413" y="513397"/>
                  <a:pt x="625851" y="519342"/>
                  <a:pt x="546375" y="551673"/>
                </a:cubicBezTo>
                <a:cubicBezTo>
                  <a:pt x="515921" y="563936"/>
                  <a:pt x="481011" y="566537"/>
                  <a:pt x="451671" y="581030"/>
                </a:cubicBezTo>
                <a:cubicBezTo>
                  <a:pt x="375537" y="617819"/>
                  <a:pt x="308688" y="668730"/>
                  <a:pt x="245552" y="726701"/>
                </a:cubicBezTo>
                <a:close/>
                <a:moveTo>
                  <a:pt x="723897" y="1338373"/>
                </a:moveTo>
                <a:cubicBezTo>
                  <a:pt x="637364" y="1335772"/>
                  <a:pt x="575343" y="1290807"/>
                  <a:pt x="533748" y="1219458"/>
                </a:cubicBezTo>
                <a:cubicBezTo>
                  <a:pt x="504408" y="1169662"/>
                  <a:pt x="511093" y="1114663"/>
                  <a:pt x="539690" y="1065982"/>
                </a:cubicBezTo>
                <a:cubicBezTo>
                  <a:pt x="557145" y="1036253"/>
                  <a:pt x="579057" y="1008383"/>
                  <a:pt x="603568" y="984228"/>
                </a:cubicBezTo>
                <a:cubicBezTo>
                  <a:pt x="638479" y="949668"/>
                  <a:pt x="686016" y="940006"/>
                  <a:pt x="732439" y="942979"/>
                </a:cubicBezTo>
                <a:cubicBezTo>
                  <a:pt x="783691" y="946324"/>
                  <a:pt x="831228" y="965276"/>
                  <a:pt x="865024" y="1008383"/>
                </a:cubicBezTo>
                <a:cubicBezTo>
                  <a:pt x="872823" y="1018416"/>
                  <a:pt x="883965" y="1026220"/>
                  <a:pt x="894364" y="1034024"/>
                </a:cubicBezTo>
                <a:cubicBezTo>
                  <a:pt x="933359" y="1064496"/>
                  <a:pt x="945986" y="1106116"/>
                  <a:pt x="943758" y="1153683"/>
                </a:cubicBezTo>
                <a:cubicBezTo>
                  <a:pt x="938187" y="1272598"/>
                  <a:pt x="849055" y="1347292"/>
                  <a:pt x="723897" y="1338373"/>
                </a:cubicBezTo>
                <a:close/>
                <a:moveTo>
                  <a:pt x="749523" y="1005038"/>
                </a:moveTo>
                <a:cubicBezTo>
                  <a:pt x="721669" y="1003923"/>
                  <a:pt x="699757" y="1012470"/>
                  <a:pt x="677474" y="1025105"/>
                </a:cubicBezTo>
                <a:cubicBezTo>
                  <a:pt x="624737" y="1054834"/>
                  <a:pt x="603568" y="1105373"/>
                  <a:pt x="590570" y="1158885"/>
                </a:cubicBezTo>
                <a:cubicBezTo>
                  <a:pt x="586485" y="1175236"/>
                  <a:pt x="596141" y="1200134"/>
                  <a:pt x="608025" y="1213512"/>
                </a:cubicBezTo>
                <a:cubicBezTo>
                  <a:pt x="674874" y="1288577"/>
                  <a:pt x="784062" y="1280030"/>
                  <a:pt x="846826" y="1227262"/>
                </a:cubicBezTo>
                <a:cubicBezTo>
                  <a:pt x="878023" y="1201249"/>
                  <a:pt x="885450" y="1167432"/>
                  <a:pt x="886936" y="1131014"/>
                </a:cubicBezTo>
                <a:cubicBezTo>
                  <a:pt x="887307" y="1122096"/>
                  <a:pt x="883222" y="1110204"/>
                  <a:pt x="877280" y="1103887"/>
                </a:cubicBezTo>
                <a:cubicBezTo>
                  <a:pt x="855739" y="1080475"/>
                  <a:pt x="833828" y="1057064"/>
                  <a:pt x="809316" y="1037368"/>
                </a:cubicBezTo>
                <a:cubicBezTo>
                  <a:pt x="791861" y="1023247"/>
                  <a:pt x="769578" y="1015443"/>
                  <a:pt x="749523" y="100503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7509980" y="5358639"/>
            <a:ext cx="1754491" cy="814996"/>
          </a:xfrm>
          <a:custGeom>
            <a:avLst/>
            <a:gdLst/>
            <a:ahLst/>
            <a:cxnLst/>
            <a:rect l="l" t="t" r="r" b="b"/>
            <a:pathLst>
              <a:path w="2631736" h="1222495" extrusionOk="0">
                <a:moveTo>
                  <a:pt x="927988" y="625109"/>
                </a:moveTo>
                <a:cubicBezTo>
                  <a:pt x="875358" y="622315"/>
                  <a:pt x="826920" y="619520"/>
                  <a:pt x="776153" y="617192"/>
                </a:cubicBezTo>
                <a:cubicBezTo>
                  <a:pt x="771495" y="630233"/>
                  <a:pt x="766372" y="645137"/>
                  <a:pt x="761249" y="660041"/>
                </a:cubicBezTo>
                <a:cubicBezTo>
                  <a:pt x="755660" y="675876"/>
                  <a:pt x="754263" y="693575"/>
                  <a:pt x="739824" y="705219"/>
                </a:cubicBezTo>
                <a:cubicBezTo>
                  <a:pt x="736564" y="708013"/>
                  <a:pt x="736098" y="714068"/>
                  <a:pt x="734235" y="718726"/>
                </a:cubicBezTo>
                <a:cubicBezTo>
                  <a:pt x="725386" y="741082"/>
                  <a:pt x="719797" y="764835"/>
                  <a:pt x="707687" y="785328"/>
                </a:cubicBezTo>
                <a:cubicBezTo>
                  <a:pt x="671824" y="844945"/>
                  <a:pt x="634564" y="904095"/>
                  <a:pt x="596372" y="962314"/>
                </a:cubicBezTo>
                <a:cubicBezTo>
                  <a:pt x="568427" y="1004698"/>
                  <a:pt x="528372" y="1035903"/>
                  <a:pt x="491112" y="1069438"/>
                </a:cubicBezTo>
                <a:cubicBezTo>
                  <a:pt x="456181" y="1101109"/>
                  <a:pt x="418455" y="1129520"/>
                  <a:pt x="380263" y="1156999"/>
                </a:cubicBezTo>
                <a:cubicBezTo>
                  <a:pt x="330427" y="1193328"/>
                  <a:pt x="288975" y="1190533"/>
                  <a:pt x="246126" y="1145355"/>
                </a:cubicBezTo>
                <a:cubicBezTo>
                  <a:pt x="217715" y="1115547"/>
                  <a:pt x="194428" y="1081547"/>
                  <a:pt x="169277" y="1048944"/>
                </a:cubicBezTo>
                <a:cubicBezTo>
                  <a:pt x="139003" y="1009821"/>
                  <a:pt x="116647" y="966506"/>
                  <a:pt x="100345" y="918999"/>
                </a:cubicBezTo>
                <a:cubicBezTo>
                  <a:pt x="90565" y="890588"/>
                  <a:pt x="75661" y="864041"/>
                  <a:pt x="67277" y="835164"/>
                </a:cubicBezTo>
                <a:cubicBezTo>
                  <a:pt x="56565" y="799767"/>
                  <a:pt x="50510" y="762972"/>
                  <a:pt x="42592" y="726643"/>
                </a:cubicBezTo>
                <a:cubicBezTo>
                  <a:pt x="40729" y="717794"/>
                  <a:pt x="37935" y="709411"/>
                  <a:pt x="35606" y="700096"/>
                </a:cubicBezTo>
                <a:cubicBezTo>
                  <a:pt x="29551" y="699164"/>
                  <a:pt x="24428" y="699164"/>
                  <a:pt x="19770" y="697767"/>
                </a:cubicBezTo>
                <a:cubicBezTo>
                  <a:pt x="-257" y="691246"/>
                  <a:pt x="-7244" y="671219"/>
                  <a:pt x="9058" y="659109"/>
                </a:cubicBezTo>
                <a:cubicBezTo>
                  <a:pt x="35606" y="639548"/>
                  <a:pt x="34209" y="614397"/>
                  <a:pt x="32811" y="586452"/>
                </a:cubicBezTo>
                <a:cubicBezTo>
                  <a:pt x="28619" y="507740"/>
                  <a:pt x="45852" y="435082"/>
                  <a:pt x="94756" y="371740"/>
                </a:cubicBezTo>
                <a:cubicBezTo>
                  <a:pt x="129222" y="327028"/>
                  <a:pt x="209332" y="311192"/>
                  <a:pt x="264290" y="345192"/>
                </a:cubicBezTo>
                <a:cubicBezTo>
                  <a:pt x="300619" y="367548"/>
                  <a:pt x="333222" y="393165"/>
                  <a:pt x="356044" y="434151"/>
                </a:cubicBezTo>
                <a:cubicBezTo>
                  <a:pt x="363962" y="424836"/>
                  <a:pt x="369551" y="418781"/>
                  <a:pt x="375140" y="411795"/>
                </a:cubicBezTo>
                <a:cubicBezTo>
                  <a:pt x="406345" y="372671"/>
                  <a:pt x="444537" y="346124"/>
                  <a:pt x="495304" y="338671"/>
                </a:cubicBezTo>
                <a:cubicBezTo>
                  <a:pt x="525112" y="334014"/>
                  <a:pt x="553989" y="326562"/>
                  <a:pt x="584728" y="329822"/>
                </a:cubicBezTo>
                <a:cubicBezTo>
                  <a:pt x="593112" y="330754"/>
                  <a:pt x="602893" y="327959"/>
                  <a:pt x="610811" y="324699"/>
                </a:cubicBezTo>
                <a:cubicBezTo>
                  <a:pt x="684400" y="293493"/>
                  <a:pt x="757057" y="260425"/>
                  <a:pt x="830646" y="230151"/>
                </a:cubicBezTo>
                <a:cubicBezTo>
                  <a:pt x="879550" y="210124"/>
                  <a:pt x="929851" y="192891"/>
                  <a:pt x="979221" y="173795"/>
                </a:cubicBezTo>
                <a:cubicBezTo>
                  <a:pt x="1023933" y="156562"/>
                  <a:pt x="1068646" y="138398"/>
                  <a:pt x="1113358" y="120699"/>
                </a:cubicBezTo>
                <a:cubicBezTo>
                  <a:pt x="1156207" y="103466"/>
                  <a:pt x="1199057" y="87165"/>
                  <a:pt x="1241440" y="69001"/>
                </a:cubicBezTo>
                <a:cubicBezTo>
                  <a:pt x="1272646" y="55960"/>
                  <a:pt x="1302454" y="39658"/>
                  <a:pt x="1334125" y="27549"/>
                </a:cubicBezTo>
                <a:cubicBezTo>
                  <a:pt x="1362070" y="16836"/>
                  <a:pt x="1390947" y="8919"/>
                  <a:pt x="1419823" y="1001"/>
                </a:cubicBezTo>
                <a:cubicBezTo>
                  <a:pt x="1434262" y="-2725"/>
                  <a:pt x="1444043" y="4261"/>
                  <a:pt x="1451960" y="16836"/>
                </a:cubicBezTo>
                <a:cubicBezTo>
                  <a:pt x="1484563" y="68069"/>
                  <a:pt x="1488289" y="126754"/>
                  <a:pt x="1496673" y="184042"/>
                </a:cubicBezTo>
                <a:cubicBezTo>
                  <a:pt x="1497604" y="189631"/>
                  <a:pt x="1492015" y="196151"/>
                  <a:pt x="1489686" y="202206"/>
                </a:cubicBezTo>
                <a:cubicBezTo>
                  <a:pt x="1483166" y="198480"/>
                  <a:pt x="1472919" y="196617"/>
                  <a:pt x="1470591" y="191494"/>
                </a:cubicBezTo>
                <a:cubicBezTo>
                  <a:pt x="1459412" y="162617"/>
                  <a:pt x="1450097" y="132809"/>
                  <a:pt x="1441248" y="103466"/>
                </a:cubicBezTo>
                <a:cubicBezTo>
                  <a:pt x="1437522" y="91357"/>
                  <a:pt x="1437056" y="78316"/>
                  <a:pt x="1434262" y="61549"/>
                </a:cubicBezTo>
                <a:cubicBezTo>
                  <a:pt x="1415166" y="66206"/>
                  <a:pt x="1397933" y="69932"/>
                  <a:pt x="1381166" y="74590"/>
                </a:cubicBezTo>
                <a:cubicBezTo>
                  <a:pt x="1316426" y="93220"/>
                  <a:pt x="1259139" y="129083"/>
                  <a:pt x="1197194" y="153768"/>
                </a:cubicBezTo>
                <a:cubicBezTo>
                  <a:pt x="1136646" y="177521"/>
                  <a:pt x="1075632" y="200343"/>
                  <a:pt x="1015550" y="224562"/>
                </a:cubicBezTo>
                <a:cubicBezTo>
                  <a:pt x="963851" y="245521"/>
                  <a:pt x="912619" y="267877"/>
                  <a:pt x="860920" y="289767"/>
                </a:cubicBezTo>
                <a:cubicBezTo>
                  <a:pt x="816673" y="308398"/>
                  <a:pt x="772427" y="327028"/>
                  <a:pt x="728180" y="346124"/>
                </a:cubicBezTo>
                <a:cubicBezTo>
                  <a:pt x="715605" y="351713"/>
                  <a:pt x="703030" y="357302"/>
                  <a:pt x="685331" y="365219"/>
                </a:cubicBezTo>
                <a:cubicBezTo>
                  <a:pt x="757989" y="408534"/>
                  <a:pt x="781276" y="475137"/>
                  <a:pt x="786865" y="552918"/>
                </a:cubicBezTo>
                <a:cubicBezTo>
                  <a:pt x="814810" y="552918"/>
                  <a:pt x="841358" y="551986"/>
                  <a:pt x="867906" y="553384"/>
                </a:cubicBezTo>
                <a:cubicBezTo>
                  <a:pt x="891660" y="554781"/>
                  <a:pt x="915413" y="558973"/>
                  <a:pt x="941961" y="561767"/>
                </a:cubicBezTo>
                <a:cubicBezTo>
                  <a:pt x="942892" y="556644"/>
                  <a:pt x="944755" y="549192"/>
                  <a:pt x="945221" y="541740"/>
                </a:cubicBezTo>
                <a:cubicBezTo>
                  <a:pt x="946619" y="511931"/>
                  <a:pt x="955002" y="483986"/>
                  <a:pt x="973166" y="460699"/>
                </a:cubicBezTo>
                <a:cubicBezTo>
                  <a:pt x="993194" y="434151"/>
                  <a:pt x="1008564" y="404343"/>
                  <a:pt x="1037906" y="383850"/>
                </a:cubicBezTo>
                <a:cubicBezTo>
                  <a:pt x="1089139" y="347521"/>
                  <a:pt x="1142700" y="337740"/>
                  <a:pt x="1199057" y="361959"/>
                </a:cubicBezTo>
                <a:cubicBezTo>
                  <a:pt x="1230262" y="375466"/>
                  <a:pt x="1254481" y="401548"/>
                  <a:pt x="1274043" y="429959"/>
                </a:cubicBezTo>
                <a:cubicBezTo>
                  <a:pt x="1283824" y="443932"/>
                  <a:pt x="1292207" y="458836"/>
                  <a:pt x="1302454" y="475603"/>
                </a:cubicBezTo>
                <a:cubicBezTo>
                  <a:pt x="1307111" y="471877"/>
                  <a:pt x="1312235" y="469548"/>
                  <a:pt x="1315961" y="465356"/>
                </a:cubicBezTo>
                <a:cubicBezTo>
                  <a:pt x="1334125" y="443466"/>
                  <a:pt x="1353687" y="423438"/>
                  <a:pt x="1383029" y="416918"/>
                </a:cubicBezTo>
                <a:cubicBezTo>
                  <a:pt x="1385824" y="416452"/>
                  <a:pt x="1388618" y="414589"/>
                  <a:pt x="1390947" y="412726"/>
                </a:cubicBezTo>
                <a:cubicBezTo>
                  <a:pt x="1428207" y="374069"/>
                  <a:pt x="1478974" y="372206"/>
                  <a:pt x="1526015" y="371740"/>
                </a:cubicBezTo>
                <a:cubicBezTo>
                  <a:pt x="1563741" y="371274"/>
                  <a:pt x="1600070" y="386178"/>
                  <a:pt x="1626152" y="421110"/>
                </a:cubicBezTo>
                <a:cubicBezTo>
                  <a:pt x="1649905" y="452781"/>
                  <a:pt x="1665275" y="486781"/>
                  <a:pt x="1670864" y="524973"/>
                </a:cubicBezTo>
                <a:cubicBezTo>
                  <a:pt x="1674590" y="552452"/>
                  <a:pt x="1671796" y="580397"/>
                  <a:pt x="1671796" y="612068"/>
                </a:cubicBezTo>
                <a:cubicBezTo>
                  <a:pt x="1706727" y="593438"/>
                  <a:pt x="1738864" y="575740"/>
                  <a:pt x="1771467" y="559438"/>
                </a:cubicBezTo>
                <a:cubicBezTo>
                  <a:pt x="1809659" y="539877"/>
                  <a:pt x="1849248" y="522178"/>
                  <a:pt x="1887439" y="503082"/>
                </a:cubicBezTo>
                <a:cubicBezTo>
                  <a:pt x="1932617" y="480260"/>
                  <a:pt x="1977330" y="455110"/>
                  <a:pt x="2022974" y="432288"/>
                </a:cubicBezTo>
                <a:cubicBezTo>
                  <a:pt x="2130563" y="379192"/>
                  <a:pt x="2236754" y="321904"/>
                  <a:pt x="2350864" y="282315"/>
                </a:cubicBezTo>
                <a:cubicBezTo>
                  <a:pt x="2419329" y="258562"/>
                  <a:pt x="2487329" y="232014"/>
                  <a:pt x="2555329" y="207329"/>
                </a:cubicBezTo>
                <a:cubicBezTo>
                  <a:pt x="2587932" y="195220"/>
                  <a:pt x="2607494" y="203137"/>
                  <a:pt x="2616809" y="234343"/>
                </a:cubicBezTo>
                <a:cubicBezTo>
                  <a:pt x="2635904" y="299083"/>
                  <a:pt x="2634507" y="365219"/>
                  <a:pt x="2624726" y="431822"/>
                </a:cubicBezTo>
                <a:cubicBezTo>
                  <a:pt x="2623795" y="436945"/>
                  <a:pt x="2621466" y="441137"/>
                  <a:pt x="2620069" y="446260"/>
                </a:cubicBezTo>
                <a:cubicBezTo>
                  <a:pt x="2617740" y="455575"/>
                  <a:pt x="2614480" y="464890"/>
                  <a:pt x="2602836" y="463027"/>
                </a:cubicBezTo>
                <a:cubicBezTo>
                  <a:pt x="2589795" y="461164"/>
                  <a:pt x="2589329" y="449521"/>
                  <a:pt x="2589329" y="439740"/>
                </a:cubicBezTo>
                <a:cubicBezTo>
                  <a:pt x="2589795" y="417849"/>
                  <a:pt x="2593055" y="395959"/>
                  <a:pt x="2591192" y="374069"/>
                </a:cubicBezTo>
                <a:cubicBezTo>
                  <a:pt x="2588864" y="340069"/>
                  <a:pt x="2583274" y="306535"/>
                  <a:pt x="2579083" y="270206"/>
                </a:cubicBezTo>
                <a:cubicBezTo>
                  <a:pt x="2569302" y="272069"/>
                  <a:pt x="2561384" y="272535"/>
                  <a:pt x="2554398" y="275329"/>
                </a:cubicBezTo>
                <a:cubicBezTo>
                  <a:pt x="2500836" y="294891"/>
                  <a:pt x="2446343" y="309795"/>
                  <a:pt x="2394179" y="333548"/>
                </a:cubicBezTo>
                <a:cubicBezTo>
                  <a:pt x="2328042" y="363822"/>
                  <a:pt x="2258645" y="388507"/>
                  <a:pt x="2192508" y="419247"/>
                </a:cubicBezTo>
                <a:cubicBezTo>
                  <a:pt x="2117987" y="453712"/>
                  <a:pt x="2045330" y="491904"/>
                  <a:pt x="1972206" y="529630"/>
                </a:cubicBezTo>
                <a:cubicBezTo>
                  <a:pt x="1915385" y="558507"/>
                  <a:pt x="1859029" y="588781"/>
                  <a:pt x="1802672" y="618589"/>
                </a:cubicBezTo>
                <a:cubicBezTo>
                  <a:pt x="1757494" y="642342"/>
                  <a:pt x="1713248" y="667493"/>
                  <a:pt x="1667138" y="689849"/>
                </a:cubicBezTo>
                <a:cubicBezTo>
                  <a:pt x="1649440" y="698233"/>
                  <a:pt x="1642453" y="711739"/>
                  <a:pt x="1635001" y="727109"/>
                </a:cubicBezTo>
                <a:cubicBezTo>
                  <a:pt x="1614508" y="768561"/>
                  <a:pt x="1595412" y="810479"/>
                  <a:pt x="1572125" y="850068"/>
                </a:cubicBezTo>
                <a:cubicBezTo>
                  <a:pt x="1552097" y="884534"/>
                  <a:pt x="1528344" y="917136"/>
                  <a:pt x="1504125" y="948807"/>
                </a:cubicBezTo>
                <a:cubicBezTo>
                  <a:pt x="1468262" y="995383"/>
                  <a:pt x="1440782" y="1047547"/>
                  <a:pt x="1405385" y="1093657"/>
                </a:cubicBezTo>
                <a:cubicBezTo>
                  <a:pt x="1371385" y="1137903"/>
                  <a:pt x="1335057" y="1181218"/>
                  <a:pt x="1284289" y="1207766"/>
                </a:cubicBezTo>
                <a:cubicBezTo>
                  <a:pt x="1256344" y="1222204"/>
                  <a:pt x="1225605" y="1230122"/>
                  <a:pt x="1195796" y="1211958"/>
                </a:cubicBezTo>
                <a:cubicBezTo>
                  <a:pt x="1179029" y="1201711"/>
                  <a:pt x="1162728" y="1189136"/>
                  <a:pt x="1147824" y="1176095"/>
                </a:cubicBezTo>
                <a:cubicBezTo>
                  <a:pt x="1086344" y="1123465"/>
                  <a:pt x="1040235" y="1059657"/>
                  <a:pt x="1011358" y="984205"/>
                </a:cubicBezTo>
                <a:cubicBezTo>
                  <a:pt x="994591" y="940424"/>
                  <a:pt x="972701" y="897575"/>
                  <a:pt x="959660" y="852862"/>
                </a:cubicBezTo>
                <a:cubicBezTo>
                  <a:pt x="943824" y="798369"/>
                  <a:pt x="928454" y="742945"/>
                  <a:pt x="933577" y="684260"/>
                </a:cubicBezTo>
                <a:cubicBezTo>
                  <a:pt x="933577" y="664233"/>
                  <a:pt x="929386" y="644205"/>
                  <a:pt x="927988" y="62510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1140367" y="701567"/>
            <a:ext cx="3689200" cy="20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Just Another Hand"/>
              <a:buNone/>
              <a:defRPr sz="6000">
                <a:solidFill>
                  <a:schemeClr val="l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478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12192000" cy="301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1140400" y="614067"/>
            <a:ext cx="9911200" cy="178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1" name="Google Shape;51;p7"/>
          <p:cNvSpPr/>
          <p:nvPr/>
        </p:nvSpPr>
        <p:spPr>
          <a:xfrm>
            <a:off x="11162641" y="614225"/>
            <a:ext cx="1328232" cy="1783019"/>
          </a:xfrm>
          <a:custGeom>
            <a:avLst/>
            <a:gdLst/>
            <a:ahLst/>
            <a:cxnLst/>
            <a:rect l="l" t="t" r="r" b="b"/>
            <a:pathLst>
              <a:path w="1992347" h="2674527" extrusionOk="0">
                <a:moveTo>
                  <a:pt x="1769124" y="1462176"/>
                </a:moveTo>
                <a:cubicBezTo>
                  <a:pt x="1733904" y="1444070"/>
                  <a:pt x="1698188" y="1426460"/>
                  <a:pt x="1663713" y="1409098"/>
                </a:cubicBezTo>
                <a:cubicBezTo>
                  <a:pt x="1626261" y="1423980"/>
                  <a:pt x="1610635" y="1461680"/>
                  <a:pt x="1582608" y="1486234"/>
                </a:cubicBezTo>
                <a:cubicBezTo>
                  <a:pt x="1545652" y="1518726"/>
                  <a:pt x="1526554" y="1567091"/>
                  <a:pt x="1528787" y="1621905"/>
                </a:cubicBezTo>
                <a:cubicBezTo>
                  <a:pt x="1531763" y="1703505"/>
                  <a:pt x="1583104" y="1750630"/>
                  <a:pt x="1671898" y="1725331"/>
                </a:cubicBezTo>
                <a:cubicBezTo>
                  <a:pt x="1732664" y="1707970"/>
                  <a:pt x="1773340" y="1671014"/>
                  <a:pt x="1797399" y="1612728"/>
                </a:cubicBezTo>
                <a:cubicBezTo>
                  <a:pt x="1817985" y="1562874"/>
                  <a:pt x="1802855" y="1518230"/>
                  <a:pt x="1783013" y="1473585"/>
                </a:cubicBezTo>
                <a:cubicBezTo>
                  <a:pt x="1780781" y="1468872"/>
                  <a:pt x="1774580" y="1464904"/>
                  <a:pt x="1769124" y="1462176"/>
                </a:cubicBezTo>
                <a:close/>
                <a:moveTo>
                  <a:pt x="1629237" y="1658364"/>
                </a:moveTo>
                <a:cubicBezTo>
                  <a:pt x="1641142" y="1595862"/>
                  <a:pt x="1645359" y="1540552"/>
                  <a:pt x="1707613" y="1503100"/>
                </a:cubicBezTo>
                <a:cubicBezTo>
                  <a:pt x="1699180" y="1564859"/>
                  <a:pt x="1691492" y="1618928"/>
                  <a:pt x="1629237" y="1658364"/>
                </a:cubicBezTo>
                <a:close/>
                <a:moveTo>
                  <a:pt x="228882" y="1742941"/>
                </a:moveTo>
                <a:cubicBezTo>
                  <a:pt x="201103" y="1732524"/>
                  <a:pt x="172580" y="1723595"/>
                  <a:pt x="144553" y="1714170"/>
                </a:cubicBezTo>
                <a:cubicBezTo>
                  <a:pt x="146786" y="1708714"/>
                  <a:pt x="147034" y="1704745"/>
                  <a:pt x="149018" y="1703257"/>
                </a:cubicBezTo>
                <a:cubicBezTo>
                  <a:pt x="160179" y="1695568"/>
                  <a:pt x="171836" y="1688624"/>
                  <a:pt x="183245" y="1681679"/>
                </a:cubicBezTo>
                <a:cubicBezTo>
                  <a:pt x="183493" y="1677958"/>
                  <a:pt x="183989" y="1674486"/>
                  <a:pt x="184238" y="1670766"/>
                </a:cubicBezTo>
                <a:cubicBezTo>
                  <a:pt x="159931" y="1668782"/>
                  <a:pt x="135624" y="1668285"/>
                  <a:pt x="111814" y="1664813"/>
                </a:cubicBezTo>
                <a:cubicBezTo>
                  <a:pt x="77338" y="1659852"/>
                  <a:pt x="51048" y="1677958"/>
                  <a:pt x="38398" y="1703505"/>
                </a:cubicBezTo>
                <a:cubicBezTo>
                  <a:pt x="20044" y="1740461"/>
                  <a:pt x="4667" y="1781385"/>
                  <a:pt x="698" y="1821813"/>
                </a:cubicBezTo>
                <a:cubicBezTo>
                  <a:pt x="-4262" y="1872163"/>
                  <a:pt x="17068" y="1916559"/>
                  <a:pt x="69153" y="1936650"/>
                </a:cubicBezTo>
                <a:cubicBezTo>
                  <a:pt x="87755" y="1943842"/>
                  <a:pt x="108094" y="1947067"/>
                  <a:pt x="127936" y="1949795"/>
                </a:cubicBezTo>
                <a:cubicBezTo>
                  <a:pt x="192670" y="1958228"/>
                  <a:pt x="267574" y="1903662"/>
                  <a:pt x="279728" y="1839671"/>
                </a:cubicBezTo>
                <a:cubicBezTo>
                  <a:pt x="286424" y="1803956"/>
                  <a:pt x="261374" y="1755095"/>
                  <a:pt x="228882" y="1742941"/>
                </a:cubicBezTo>
                <a:close/>
                <a:moveTo>
                  <a:pt x="148026" y="1882084"/>
                </a:moveTo>
                <a:cubicBezTo>
                  <a:pt x="145793" y="1879356"/>
                  <a:pt x="143561" y="1876875"/>
                  <a:pt x="141329" y="1874147"/>
                </a:cubicBezTo>
                <a:cubicBezTo>
                  <a:pt x="148770" y="1868690"/>
                  <a:pt x="155963" y="1862986"/>
                  <a:pt x="163403" y="1857529"/>
                </a:cubicBezTo>
                <a:cubicBezTo>
                  <a:pt x="165388" y="1859762"/>
                  <a:pt x="167620" y="1861994"/>
                  <a:pt x="169604" y="1864474"/>
                </a:cubicBezTo>
                <a:cubicBezTo>
                  <a:pt x="162411" y="1870179"/>
                  <a:pt x="155218" y="1876131"/>
                  <a:pt x="148026" y="1882084"/>
                </a:cubicBezTo>
                <a:close/>
                <a:moveTo>
                  <a:pt x="779996" y="322744"/>
                </a:moveTo>
                <a:cubicBezTo>
                  <a:pt x="836794" y="316047"/>
                  <a:pt x="887143" y="269914"/>
                  <a:pt x="898305" y="212124"/>
                </a:cubicBezTo>
                <a:cubicBezTo>
                  <a:pt x="903017" y="187818"/>
                  <a:pt x="904257" y="162767"/>
                  <a:pt x="907978" y="129780"/>
                </a:cubicBezTo>
                <a:cubicBezTo>
                  <a:pt x="908226" y="108697"/>
                  <a:pt x="888135" y="69261"/>
                  <a:pt x="862837" y="49667"/>
                </a:cubicBezTo>
                <a:cubicBezTo>
                  <a:pt x="846963" y="37266"/>
                  <a:pt x="831089" y="25113"/>
                  <a:pt x="815464" y="12463"/>
                </a:cubicBezTo>
                <a:cubicBezTo>
                  <a:pt x="795374" y="-3906"/>
                  <a:pt x="781980" y="-4650"/>
                  <a:pt x="762138" y="13207"/>
                </a:cubicBezTo>
                <a:cubicBezTo>
                  <a:pt x="753209" y="21144"/>
                  <a:pt x="745520" y="31809"/>
                  <a:pt x="740312" y="42474"/>
                </a:cubicBezTo>
                <a:cubicBezTo>
                  <a:pt x="719230" y="85383"/>
                  <a:pt x="703852" y="129532"/>
                  <a:pt x="692691" y="176409"/>
                </a:cubicBezTo>
                <a:cubicBezTo>
                  <a:pt x="685250" y="207412"/>
                  <a:pt x="687482" y="234695"/>
                  <a:pt x="697899" y="262226"/>
                </a:cubicBezTo>
                <a:cubicBezTo>
                  <a:pt x="710549" y="294965"/>
                  <a:pt x="754449" y="325720"/>
                  <a:pt x="779996" y="322744"/>
                </a:cubicBezTo>
                <a:close/>
                <a:moveTo>
                  <a:pt x="809263" y="134988"/>
                </a:moveTo>
                <a:cubicBezTo>
                  <a:pt x="820672" y="174920"/>
                  <a:pt x="816952" y="185834"/>
                  <a:pt x="780988" y="222045"/>
                </a:cubicBezTo>
                <a:cubicBezTo>
                  <a:pt x="777516" y="187818"/>
                  <a:pt x="790413" y="162023"/>
                  <a:pt x="809263" y="134988"/>
                </a:cubicBezTo>
                <a:close/>
                <a:moveTo>
                  <a:pt x="928068" y="2187404"/>
                </a:moveTo>
                <a:cubicBezTo>
                  <a:pt x="924099" y="2218903"/>
                  <a:pt x="917899" y="2251891"/>
                  <a:pt x="889624" y="2273717"/>
                </a:cubicBezTo>
                <a:cubicBezTo>
                  <a:pt x="879951" y="2281406"/>
                  <a:pt x="870526" y="2289591"/>
                  <a:pt x="861101" y="2297528"/>
                </a:cubicBezTo>
                <a:cubicBezTo>
                  <a:pt x="810999" y="2339692"/>
                  <a:pt x="790165" y="2340188"/>
                  <a:pt x="741304" y="2300256"/>
                </a:cubicBezTo>
                <a:cubicBezTo>
                  <a:pt x="702860" y="2268757"/>
                  <a:pt x="696411" y="2189636"/>
                  <a:pt x="730639" y="2154168"/>
                </a:cubicBezTo>
                <a:cubicBezTo>
                  <a:pt x="738328" y="2146232"/>
                  <a:pt x="750977" y="2143503"/>
                  <a:pt x="762138" y="2137799"/>
                </a:cubicBezTo>
                <a:cubicBezTo>
                  <a:pt x="765859" y="2120933"/>
                  <a:pt x="769083" y="2106051"/>
                  <a:pt x="773051" y="2088441"/>
                </a:cubicBezTo>
                <a:cubicBezTo>
                  <a:pt x="784709" y="2089682"/>
                  <a:pt x="796614" y="2087697"/>
                  <a:pt x="805047" y="2092162"/>
                </a:cubicBezTo>
                <a:cubicBezTo>
                  <a:pt x="831089" y="2106051"/>
                  <a:pt x="857876" y="2114732"/>
                  <a:pt x="886895" y="2119941"/>
                </a:cubicBezTo>
                <a:cubicBezTo>
                  <a:pt x="914426" y="2124901"/>
                  <a:pt x="932532" y="2153424"/>
                  <a:pt x="928068" y="2187404"/>
                </a:cubicBezTo>
                <a:close/>
                <a:moveTo>
                  <a:pt x="1084324" y="1243913"/>
                </a:moveTo>
                <a:cubicBezTo>
                  <a:pt x="1069194" y="1249369"/>
                  <a:pt x="1051585" y="1251850"/>
                  <a:pt x="1039679" y="1261275"/>
                </a:cubicBezTo>
                <a:cubicBezTo>
                  <a:pt x="1016861" y="1279629"/>
                  <a:pt x="993546" y="1299471"/>
                  <a:pt x="977673" y="1323529"/>
                </a:cubicBezTo>
                <a:cubicBezTo>
                  <a:pt x="953862" y="1359989"/>
                  <a:pt x="951382" y="1423484"/>
                  <a:pt x="993795" y="1459199"/>
                </a:cubicBezTo>
                <a:cubicBezTo>
                  <a:pt x="1023558" y="1484250"/>
                  <a:pt x="1054809" y="1475321"/>
                  <a:pt x="1087052" y="1469616"/>
                </a:cubicBezTo>
                <a:cubicBezTo>
                  <a:pt x="1120040" y="1463912"/>
                  <a:pt x="1146331" y="1445062"/>
                  <a:pt x="1163196" y="1419267"/>
                </a:cubicBezTo>
                <a:cubicBezTo>
                  <a:pt x="1179566" y="1394217"/>
                  <a:pt x="1191471" y="1363461"/>
                  <a:pt x="1195440" y="1333946"/>
                </a:cubicBezTo>
                <a:cubicBezTo>
                  <a:pt x="1200896" y="1294510"/>
                  <a:pt x="1140378" y="1250362"/>
                  <a:pt x="1084324" y="1243913"/>
                </a:cubicBezTo>
                <a:close/>
                <a:moveTo>
                  <a:pt x="1056545" y="1402898"/>
                </a:moveTo>
                <a:cubicBezTo>
                  <a:pt x="1065474" y="1344363"/>
                  <a:pt x="1071675" y="1336427"/>
                  <a:pt x="1114335" y="1329482"/>
                </a:cubicBezTo>
                <a:cubicBezTo>
                  <a:pt x="1104662" y="1362221"/>
                  <a:pt x="1090277" y="1387520"/>
                  <a:pt x="1056545" y="1402898"/>
                </a:cubicBezTo>
                <a:close/>
                <a:moveTo>
                  <a:pt x="1239092" y="677173"/>
                </a:moveTo>
                <a:cubicBezTo>
                  <a:pt x="1223963" y="701976"/>
                  <a:pt x="1210073" y="727771"/>
                  <a:pt x="1192215" y="750589"/>
                </a:cubicBezTo>
                <a:cubicBezTo>
                  <a:pt x="1176590" y="770679"/>
                  <a:pt x="1154763" y="783328"/>
                  <a:pt x="1127977" y="784072"/>
                </a:cubicBezTo>
                <a:cubicBezTo>
                  <a:pt x="1115575" y="784320"/>
                  <a:pt x="1102926" y="784072"/>
                  <a:pt x="1090773" y="785313"/>
                </a:cubicBezTo>
                <a:cubicBezTo>
                  <a:pt x="1059769" y="788537"/>
                  <a:pt x="1038935" y="780352"/>
                  <a:pt x="1027278" y="753069"/>
                </a:cubicBezTo>
                <a:cubicBezTo>
                  <a:pt x="1013885" y="721074"/>
                  <a:pt x="1009172" y="688830"/>
                  <a:pt x="1026782" y="654603"/>
                </a:cubicBezTo>
                <a:cubicBezTo>
                  <a:pt x="1048856" y="611942"/>
                  <a:pt x="1077131" y="581683"/>
                  <a:pt x="1129713" y="579947"/>
                </a:cubicBezTo>
                <a:cubicBezTo>
                  <a:pt x="1128225" y="585156"/>
                  <a:pt x="1126984" y="589620"/>
                  <a:pt x="1124752" y="598053"/>
                </a:cubicBezTo>
                <a:cubicBezTo>
                  <a:pt x="1167909" y="585156"/>
                  <a:pt x="1194696" y="617399"/>
                  <a:pt x="1227187" y="633025"/>
                </a:cubicBezTo>
                <a:cubicBezTo>
                  <a:pt x="1242813" y="640961"/>
                  <a:pt x="1250502" y="658571"/>
                  <a:pt x="1239092" y="677173"/>
                </a:cubicBezTo>
                <a:close/>
                <a:moveTo>
                  <a:pt x="375714" y="850295"/>
                </a:moveTo>
                <a:cubicBezTo>
                  <a:pt x="371497" y="866665"/>
                  <a:pt x="368521" y="883283"/>
                  <a:pt x="364552" y="899901"/>
                </a:cubicBezTo>
                <a:cubicBezTo>
                  <a:pt x="355624" y="937601"/>
                  <a:pt x="318668" y="965628"/>
                  <a:pt x="275015" y="968604"/>
                </a:cubicBezTo>
                <a:cubicBezTo>
                  <a:pt x="238059" y="971084"/>
                  <a:pt x="191182" y="944049"/>
                  <a:pt x="183245" y="910318"/>
                </a:cubicBezTo>
                <a:cubicBezTo>
                  <a:pt x="175557" y="877826"/>
                  <a:pt x="182501" y="846079"/>
                  <a:pt x="204576" y="819044"/>
                </a:cubicBezTo>
                <a:cubicBezTo>
                  <a:pt x="214001" y="807387"/>
                  <a:pt x="222434" y="794986"/>
                  <a:pt x="232355" y="781344"/>
                </a:cubicBezTo>
                <a:cubicBezTo>
                  <a:pt x="254181" y="776880"/>
                  <a:pt x="274767" y="772663"/>
                  <a:pt x="291137" y="769439"/>
                </a:cubicBezTo>
                <a:cubicBezTo>
                  <a:pt x="313955" y="781840"/>
                  <a:pt x="333549" y="793249"/>
                  <a:pt x="354135" y="803418"/>
                </a:cubicBezTo>
                <a:cubicBezTo>
                  <a:pt x="378194" y="815324"/>
                  <a:pt x="382658" y="823757"/>
                  <a:pt x="375714" y="850295"/>
                </a:cubicBezTo>
                <a:close/>
                <a:moveTo>
                  <a:pt x="1963328" y="215101"/>
                </a:moveTo>
                <a:cubicBezTo>
                  <a:pt x="1997308" y="289260"/>
                  <a:pt x="1944478" y="366397"/>
                  <a:pt x="1862382" y="363420"/>
                </a:cubicBezTo>
                <a:cubicBezTo>
                  <a:pt x="1839315" y="362676"/>
                  <a:pt x="1825674" y="346802"/>
                  <a:pt x="1816993" y="328449"/>
                </a:cubicBezTo>
                <a:cubicBezTo>
                  <a:pt x="1798887" y="290253"/>
                  <a:pt x="1815257" y="228990"/>
                  <a:pt x="1848244" y="197987"/>
                </a:cubicBezTo>
                <a:cubicBezTo>
                  <a:pt x="1868334" y="179137"/>
                  <a:pt x="1885944" y="157807"/>
                  <a:pt x="1907026" y="135236"/>
                </a:cubicBezTo>
                <a:cubicBezTo>
                  <a:pt x="1939270" y="155078"/>
                  <a:pt x="1964072" y="170456"/>
                  <a:pt x="1992347" y="187818"/>
                </a:cubicBezTo>
                <a:cubicBezTo>
                  <a:pt x="1981434" y="197987"/>
                  <a:pt x="1972257" y="206668"/>
                  <a:pt x="1963328" y="215101"/>
                </a:cubicBezTo>
                <a:close/>
                <a:moveTo>
                  <a:pt x="212512" y="2544562"/>
                </a:moveTo>
                <a:cubicBezTo>
                  <a:pt x="215489" y="2570852"/>
                  <a:pt x="208048" y="2599127"/>
                  <a:pt x="200607" y="2625418"/>
                </a:cubicBezTo>
                <a:cubicBezTo>
                  <a:pt x="191430" y="2658654"/>
                  <a:pt x="158691" y="2662870"/>
                  <a:pt x="133640" y="2674527"/>
                </a:cubicBezTo>
                <a:cubicBezTo>
                  <a:pt x="97428" y="2661630"/>
                  <a:pt x="87011" y="2640052"/>
                  <a:pt x="88747" y="2601360"/>
                </a:cubicBezTo>
                <a:cubicBezTo>
                  <a:pt x="90484" y="2563908"/>
                  <a:pt x="104373" y="2540593"/>
                  <a:pt x="133144" y="2522983"/>
                </a:cubicBezTo>
                <a:cubicBezTo>
                  <a:pt x="130912" y="2512566"/>
                  <a:pt x="129176" y="2503637"/>
                  <a:pt x="127192" y="2494956"/>
                </a:cubicBezTo>
                <a:cubicBezTo>
                  <a:pt x="154970" y="2485531"/>
                  <a:pt x="209040" y="2513806"/>
                  <a:pt x="212512" y="254456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-1475427" y="1771567"/>
            <a:ext cx="4322024" cy="365407"/>
          </a:xfrm>
          <a:custGeom>
            <a:avLst/>
            <a:gdLst/>
            <a:ahLst/>
            <a:cxnLst/>
            <a:rect l="l" t="t" r="r" b="b"/>
            <a:pathLst>
              <a:path w="6483035" h="548110" extrusionOk="0">
                <a:moveTo>
                  <a:pt x="532913" y="476778"/>
                </a:moveTo>
                <a:cubicBezTo>
                  <a:pt x="565740" y="493862"/>
                  <a:pt x="592538" y="491517"/>
                  <a:pt x="620676" y="474433"/>
                </a:cubicBezTo>
                <a:cubicBezTo>
                  <a:pt x="662883" y="448640"/>
                  <a:pt x="706764" y="425862"/>
                  <a:pt x="749975" y="401744"/>
                </a:cubicBezTo>
                <a:cubicBezTo>
                  <a:pt x="753325" y="399734"/>
                  <a:pt x="755670" y="396720"/>
                  <a:pt x="758685" y="394040"/>
                </a:cubicBezTo>
                <a:cubicBezTo>
                  <a:pt x="790172" y="365232"/>
                  <a:pt x="821995" y="336424"/>
                  <a:pt x="853482" y="307617"/>
                </a:cubicBezTo>
                <a:cubicBezTo>
                  <a:pt x="870231" y="292543"/>
                  <a:pt x="882960" y="273114"/>
                  <a:pt x="908083" y="268425"/>
                </a:cubicBezTo>
                <a:cubicBezTo>
                  <a:pt x="916792" y="266750"/>
                  <a:pt x="926171" y="258376"/>
                  <a:pt x="931866" y="250671"/>
                </a:cubicBezTo>
                <a:cubicBezTo>
                  <a:pt x="942920" y="236267"/>
                  <a:pt x="955649" y="227893"/>
                  <a:pt x="974072" y="226218"/>
                </a:cubicBezTo>
                <a:cubicBezTo>
                  <a:pt x="981442" y="225548"/>
                  <a:pt x="990821" y="223203"/>
                  <a:pt x="994841" y="218179"/>
                </a:cubicBezTo>
                <a:cubicBezTo>
                  <a:pt x="1010249" y="198415"/>
                  <a:pt x="1034032" y="203440"/>
                  <a:pt x="1053126" y="195736"/>
                </a:cubicBezTo>
                <a:cubicBezTo>
                  <a:pt x="1079254" y="185017"/>
                  <a:pt x="1111076" y="199420"/>
                  <a:pt x="1133519" y="174632"/>
                </a:cubicBezTo>
                <a:cubicBezTo>
                  <a:pt x="1137204" y="170613"/>
                  <a:pt x="1148593" y="170613"/>
                  <a:pt x="1155293" y="172623"/>
                </a:cubicBezTo>
                <a:cubicBezTo>
                  <a:pt x="1175726" y="178987"/>
                  <a:pt x="1198839" y="183342"/>
                  <a:pt x="1215588" y="195736"/>
                </a:cubicBezTo>
                <a:cubicBezTo>
                  <a:pt x="1252100" y="222534"/>
                  <a:pt x="1298326" y="240622"/>
                  <a:pt x="1314740" y="289193"/>
                </a:cubicBezTo>
                <a:cubicBezTo>
                  <a:pt x="1320434" y="305942"/>
                  <a:pt x="1325794" y="323025"/>
                  <a:pt x="1330818" y="339774"/>
                </a:cubicBezTo>
                <a:cubicBezTo>
                  <a:pt x="1337518" y="361547"/>
                  <a:pt x="1344217" y="383656"/>
                  <a:pt x="1350247" y="403754"/>
                </a:cubicBezTo>
                <a:cubicBezTo>
                  <a:pt x="1368000" y="405764"/>
                  <a:pt x="1381399" y="407774"/>
                  <a:pt x="1394798" y="409114"/>
                </a:cubicBezTo>
                <a:cubicBezTo>
                  <a:pt x="1399823" y="409784"/>
                  <a:pt x="1407527" y="412128"/>
                  <a:pt x="1409872" y="409784"/>
                </a:cubicBezTo>
                <a:cubicBezTo>
                  <a:pt x="1431980" y="386670"/>
                  <a:pt x="1471172" y="396385"/>
                  <a:pt x="1490266" y="367577"/>
                </a:cubicBezTo>
                <a:cubicBezTo>
                  <a:pt x="1491605" y="365567"/>
                  <a:pt x="1493950" y="363222"/>
                  <a:pt x="1496295" y="362887"/>
                </a:cubicBezTo>
                <a:cubicBezTo>
                  <a:pt x="1548886" y="351833"/>
                  <a:pt x="1572334" y="304267"/>
                  <a:pt x="1605831" y="271440"/>
                </a:cubicBezTo>
                <a:cubicBezTo>
                  <a:pt x="1652727" y="225213"/>
                  <a:pt x="1701633" y="182672"/>
                  <a:pt x="1754224" y="143815"/>
                </a:cubicBezTo>
                <a:cubicBezTo>
                  <a:pt x="1775662" y="128071"/>
                  <a:pt x="1799446" y="115677"/>
                  <a:pt x="1822894" y="102613"/>
                </a:cubicBezTo>
                <a:cubicBezTo>
                  <a:pt x="1827918" y="99933"/>
                  <a:pt x="1835623" y="102613"/>
                  <a:pt x="1841652" y="101273"/>
                </a:cubicBezTo>
                <a:cubicBezTo>
                  <a:pt x="1855051" y="98258"/>
                  <a:pt x="1869120" y="95914"/>
                  <a:pt x="1881179" y="90219"/>
                </a:cubicBezTo>
                <a:cubicBezTo>
                  <a:pt x="1928410" y="67776"/>
                  <a:pt x="1982676" y="83855"/>
                  <a:pt x="2011148" y="114337"/>
                </a:cubicBezTo>
                <a:cubicBezTo>
                  <a:pt x="2015503" y="119027"/>
                  <a:pt x="2019188" y="125056"/>
                  <a:pt x="2024212" y="128406"/>
                </a:cubicBezTo>
                <a:cubicBezTo>
                  <a:pt x="2063069" y="152524"/>
                  <a:pt x="2074458" y="192051"/>
                  <a:pt x="2084842" y="232583"/>
                </a:cubicBezTo>
                <a:cubicBezTo>
                  <a:pt x="2091542" y="258711"/>
                  <a:pt x="2096566" y="285508"/>
                  <a:pt x="2103601" y="311636"/>
                </a:cubicBezTo>
                <a:cubicBezTo>
                  <a:pt x="2111975" y="343459"/>
                  <a:pt x="2139443" y="359538"/>
                  <a:pt x="2174280" y="365567"/>
                </a:cubicBezTo>
                <a:cubicBezTo>
                  <a:pt x="2245629" y="378296"/>
                  <a:pt x="2303245" y="347144"/>
                  <a:pt x="2355835" y="308957"/>
                </a:cubicBezTo>
                <a:cubicBezTo>
                  <a:pt x="2402062" y="275459"/>
                  <a:pt x="2447283" y="237272"/>
                  <a:pt x="2480110" y="189371"/>
                </a:cubicBezTo>
                <a:cubicBezTo>
                  <a:pt x="2527007" y="121707"/>
                  <a:pt x="2596681" y="95244"/>
                  <a:pt x="2670710" y="77490"/>
                </a:cubicBezTo>
                <a:cubicBezTo>
                  <a:pt x="2720621" y="65766"/>
                  <a:pt x="2765507" y="81510"/>
                  <a:pt x="2811733" y="106633"/>
                </a:cubicBezTo>
                <a:cubicBezTo>
                  <a:pt x="2877053" y="142475"/>
                  <a:pt x="2909881" y="201095"/>
                  <a:pt x="2945053" y="260720"/>
                </a:cubicBezTo>
                <a:cubicBezTo>
                  <a:pt x="2958452" y="283499"/>
                  <a:pt x="2979555" y="301922"/>
                  <a:pt x="2993289" y="318336"/>
                </a:cubicBezTo>
                <a:cubicBezTo>
                  <a:pt x="3018077" y="321686"/>
                  <a:pt x="3037840" y="325035"/>
                  <a:pt x="3057939" y="326710"/>
                </a:cubicBezTo>
                <a:cubicBezTo>
                  <a:pt x="3070333" y="327715"/>
                  <a:pt x="3083061" y="323695"/>
                  <a:pt x="3095121" y="325035"/>
                </a:cubicBezTo>
                <a:cubicBezTo>
                  <a:pt x="3157425" y="331400"/>
                  <a:pt x="3200972" y="288188"/>
                  <a:pt x="3250213" y="263735"/>
                </a:cubicBezTo>
                <a:cubicBezTo>
                  <a:pt x="3295434" y="241292"/>
                  <a:pt x="3335631" y="207125"/>
                  <a:pt x="3373483" y="172957"/>
                </a:cubicBezTo>
                <a:cubicBezTo>
                  <a:pt x="3414015" y="136110"/>
                  <a:pt x="3457226" y="103618"/>
                  <a:pt x="3506802" y="84190"/>
                </a:cubicBezTo>
                <a:cubicBezTo>
                  <a:pt x="3556713" y="64761"/>
                  <a:pt x="3607294" y="44663"/>
                  <a:pt x="3662899" y="41983"/>
                </a:cubicBezTo>
                <a:cubicBezTo>
                  <a:pt x="3682328" y="40978"/>
                  <a:pt x="3702426" y="37963"/>
                  <a:pt x="3721855" y="34949"/>
                </a:cubicBezTo>
                <a:cubicBezTo>
                  <a:pt x="3756357" y="29924"/>
                  <a:pt x="3781815" y="46338"/>
                  <a:pt x="3808613" y="60072"/>
                </a:cubicBezTo>
                <a:cubicBezTo>
                  <a:pt x="3841105" y="76820"/>
                  <a:pt x="3863548" y="102948"/>
                  <a:pt x="3879627" y="137450"/>
                </a:cubicBezTo>
                <a:cubicBezTo>
                  <a:pt x="3898051" y="177312"/>
                  <a:pt x="3922169" y="214159"/>
                  <a:pt x="3944612" y="252346"/>
                </a:cubicBezTo>
                <a:cubicBezTo>
                  <a:pt x="3960690" y="279814"/>
                  <a:pt x="3973085" y="280149"/>
                  <a:pt x="4006917" y="292878"/>
                </a:cubicBezTo>
                <a:cubicBezTo>
                  <a:pt x="4035055" y="303262"/>
                  <a:pt x="4063192" y="295558"/>
                  <a:pt x="4090325" y="304937"/>
                </a:cubicBezTo>
                <a:cubicBezTo>
                  <a:pt x="4102719" y="309292"/>
                  <a:pt x="4121812" y="299912"/>
                  <a:pt x="4135546" y="292878"/>
                </a:cubicBezTo>
                <a:cubicBezTo>
                  <a:pt x="4191152" y="264740"/>
                  <a:pt x="4238718" y="225883"/>
                  <a:pt x="4283939" y="183342"/>
                </a:cubicBezTo>
                <a:cubicBezTo>
                  <a:pt x="4330166" y="140130"/>
                  <a:pt x="4376057" y="96249"/>
                  <a:pt x="4426973" y="59067"/>
                </a:cubicBezTo>
                <a:cubicBezTo>
                  <a:pt x="4484253" y="16860"/>
                  <a:pt x="4548233" y="-7593"/>
                  <a:pt x="4623937" y="2121"/>
                </a:cubicBezTo>
                <a:cubicBezTo>
                  <a:pt x="4679878" y="9156"/>
                  <a:pt x="4716725" y="36623"/>
                  <a:pt x="4741512" y="83185"/>
                </a:cubicBezTo>
                <a:cubicBezTo>
                  <a:pt x="4768980" y="135440"/>
                  <a:pt x="4797118" y="187026"/>
                  <a:pt x="4808842" y="246652"/>
                </a:cubicBezTo>
                <a:cubicBezTo>
                  <a:pt x="4816546" y="286178"/>
                  <a:pt x="4876172" y="326710"/>
                  <a:pt x="4911344" y="316996"/>
                </a:cubicBezTo>
                <a:cubicBezTo>
                  <a:pt x="4940486" y="308622"/>
                  <a:pt x="4969964" y="295558"/>
                  <a:pt x="4994417" y="277804"/>
                </a:cubicBezTo>
                <a:cubicBezTo>
                  <a:pt x="5042653" y="242297"/>
                  <a:pt x="5089549" y="205115"/>
                  <a:pt x="5127066" y="156544"/>
                </a:cubicBezTo>
                <a:cubicBezTo>
                  <a:pt x="5161568" y="111992"/>
                  <a:pt x="5200425" y="69451"/>
                  <a:pt x="5248661" y="40308"/>
                </a:cubicBezTo>
                <a:cubicBezTo>
                  <a:pt x="5279144" y="21885"/>
                  <a:pt x="5313981" y="3796"/>
                  <a:pt x="5355183" y="16860"/>
                </a:cubicBezTo>
                <a:cubicBezTo>
                  <a:pt x="5375951" y="23559"/>
                  <a:pt x="5400069" y="19540"/>
                  <a:pt x="5422177" y="23224"/>
                </a:cubicBezTo>
                <a:cubicBezTo>
                  <a:pt x="5434236" y="25234"/>
                  <a:pt x="5447300" y="30259"/>
                  <a:pt x="5456679" y="37963"/>
                </a:cubicBezTo>
                <a:cubicBezTo>
                  <a:pt x="5484147" y="60406"/>
                  <a:pt x="5512620" y="82850"/>
                  <a:pt x="5535398" y="109648"/>
                </a:cubicBezTo>
                <a:cubicBezTo>
                  <a:pt x="5555832" y="133766"/>
                  <a:pt x="5570570" y="163243"/>
                  <a:pt x="5585979" y="191381"/>
                </a:cubicBezTo>
                <a:cubicBezTo>
                  <a:pt x="5606412" y="228563"/>
                  <a:pt x="5633545" y="259046"/>
                  <a:pt x="5676422" y="266750"/>
                </a:cubicBezTo>
                <a:cubicBezTo>
                  <a:pt x="5729012" y="276129"/>
                  <a:pt x="5781603" y="274789"/>
                  <a:pt x="5827829" y="241962"/>
                </a:cubicBezTo>
                <a:cubicBezTo>
                  <a:pt x="5870036" y="212149"/>
                  <a:pt x="5911907" y="182337"/>
                  <a:pt x="5953109" y="151519"/>
                </a:cubicBezTo>
                <a:cubicBezTo>
                  <a:pt x="6002685" y="114337"/>
                  <a:pt x="6050921" y="75815"/>
                  <a:pt x="6100832" y="38968"/>
                </a:cubicBezTo>
                <a:cubicBezTo>
                  <a:pt x="6161462" y="-5918"/>
                  <a:pt x="6261284" y="-1899"/>
                  <a:pt x="6321579" y="46003"/>
                </a:cubicBezTo>
                <a:cubicBezTo>
                  <a:pt x="6326604" y="50022"/>
                  <a:pt x="6332298" y="56722"/>
                  <a:pt x="6337658" y="56387"/>
                </a:cubicBezTo>
                <a:cubicBezTo>
                  <a:pt x="6369145" y="54712"/>
                  <a:pt x="6377855" y="80505"/>
                  <a:pt x="6391924" y="99263"/>
                </a:cubicBezTo>
                <a:cubicBezTo>
                  <a:pt x="6408002" y="120702"/>
                  <a:pt x="6423076" y="142810"/>
                  <a:pt x="6438150" y="165253"/>
                </a:cubicBezTo>
                <a:cubicBezTo>
                  <a:pt x="6463608" y="203105"/>
                  <a:pt x="6477007" y="245312"/>
                  <a:pt x="6483036" y="289863"/>
                </a:cubicBezTo>
                <a:cubicBezTo>
                  <a:pt x="6480357" y="291203"/>
                  <a:pt x="6477677" y="292543"/>
                  <a:pt x="6475332" y="294218"/>
                </a:cubicBezTo>
                <a:cubicBezTo>
                  <a:pt x="6467962" y="282159"/>
                  <a:pt x="6459253" y="270435"/>
                  <a:pt x="6452889" y="257706"/>
                </a:cubicBezTo>
                <a:cubicBezTo>
                  <a:pt x="6435135" y="220524"/>
                  <a:pt x="6412022" y="186021"/>
                  <a:pt x="6381875" y="158889"/>
                </a:cubicBezTo>
                <a:cubicBezTo>
                  <a:pt x="6351727" y="131421"/>
                  <a:pt x="6318565" y="104288"/>
                  <a:pt x="6282052" y="86869"/>
                </a:cubicBezTo>
                <a:cubicBezTo>
                  <a:pt x="6214388" y="54042"/>
                  <a:pt x="6153423" y="80505"/>
                  <a:pt x="6099157" y="123046"/>
                </a:cubicBezTo>
                <a:cubicBezTo>
                  <a:pt x="6026468" y="180327"/>
                  <a:pt x="5956124" y="240957"/>
                  <a:pt x="5883435" y="298572"/>
                </a:cubicBezTo>
                <a:cubicBezTo>
                  <a:pt x="5811751" y="355183"/>
                  <a:pt x="5698865" y="355853"/>
                  <a:pt x="5627515" y="313981"/>
                </a:cubicBezTo>
                <a:cubicBezTo>
                  <a:pt x="5589999" y="291873"/>
                  <a:pt x="5568895" y="261390"/>
                  <a:pt x="5549467" y="224878"/>
                </a:cubicBezTo>
                <a:cubicBezTo>
                  <a:pt x="5534058" y="196071"/>
                  <a:pt x="5510945" y="171283"/>
                  <a:pt x="5490512" y="144820"/>
                </a:cubicBezTo>
                <a:cubicBezTo>
                  <a:pt x="5485822" y="138790"/>
                  <a:pt x="5478788" y="134436"/>
                  <a:pt x="5474098" y="128406"/>
                </a:cubicBezTo>
                <a:cubicBezTo>
                  <a:pt x="5447635" y="91224"/>
                  <a:pt x="5412463" y="76820"/>
                  <a:pt x="5368247" y="88209"/>
                </a:cubicBezTo>
                <a:cubicBezTo>
                  <a:pt x="5343459" y="94574"/>
                  <a:pt x="5318336" y="90554"/>
                  <a:pt x="5293213" y="102948"/>
                </a:cubicBezTo>
                <a:cubicBezTo>
                  <a:pt x="5255696" y="121707"/>
                  <a:pt x="5228563" y="150514"/>
                  <a:pt x="5204445" y="181332"/>
                </a:cubicBezTo>
                <a:cubicBezTo>
                  <a:pt x="5159558" y="238277"/>
                  <a:pt x="5109647" y="288523"/>
                  <a:pt x="5050023" y="329725"/>
                </a:cubicBezTo>
                <a:cubicBezTo>
                  <a:pt x="5042653" y="334750"/>
                  <a:pt x="5035619" y="340779"/>
                  <a:pt x="5028919" y="346474"/>
                </a:cubicBezTo>
                <a:cubicBezTo>
                  <a:pt x="4970634" y="395715"/>
                  <a:pt x="4882871" y="404089"/>
                  <a:pt x="4821906" y="359873"/>
                </a:cubicBezTo>
                <a:cubicBezTo>
                  <a:pt x="4792428" y="338099"/>
                  <a:pt x="4772665" y="304267"/>
                  <a:pt x="4765296" y="265410"/>
                </a:cubicBezTo>
                <a:cubicBezTo>
                  <a:pt x="4755581" y="214494"/>
                  <a:pt x="4741177" y="164918"/>
                  <a:pt x="4713375" y="120032"/>
                </a:cubicBezTo>
                <a:cubicBezTo>
                  <a:pt x="4693611" y="88209"/>
                  <a:pt x="4669828" y="66771"/>
                  <a:pt x="4627287" y="67106"/>
                </a:cubicBezTo>
                <a:cubicBezTo>
                  <a:pt x="4543878" y="67776"/>
                  <a:pt x="4479229" y="106968"/>
                  <a:pt x="4419938" y="158219"/>
                </a:cubicBezTo>
                <a:cubicBezTo>
                  <a:pt x="4372372" y="199420"/>
                  <a:pt x="4327821" y="244307"/>
                  <a:pt x="4281260" y="286178"/>
                </a:cubicBezTo>
                <a:cubicBezTo>
                  <a:pt x="4219290" y="342119"/>
                  <a:pt x="4149950" y="379636"/>
                  <a:pt x="4062187" y="372602"/>
                </a:cubicBezTo>
                <a:cubicBezTo>
                  <a:pt x="3975429" y="365902"/>
                  <a:pt x="3914129" y="326710"/>
                  <a:pt x="3884652" y="243302"/>
                </a:cubicBezTo>
                <a:cubicBezTo>
                  <a:pt x="3872593" y="208800"/>
                  <a:pt x="3850484" y="180662"/>
                  <a:pt x="3830386" y="151184"/>
                </a:cubicBezTo>
                <a:cubicBezTo>
                  <a:pt x="3807273" y="117352"/>
                  <a:pt x="3769421" y="113667"/>
                  <a:pt x="3733914" y="108643"/>
                </a:cubicBezTo>
                <a:cubicBezTo>
                  <a:pt x="3692377" y="102613"/>
                  <a:pt x="3652515" y="117687"/>
                  <a:pt x="3612989" y="127736"/>
                </a:cubicBezTo>
                <a:cubicBezTo>
                  <a:pt x="3561403" y="140800"/>
                  <a:pt x="3514172" y="164583"/>
                  <a:pt x="3470960" y="195736"/>
                </a:cubicBezTo>
                <a:cubicBezTo>
                  <a:pt x="3442822" y="215834"/>
                  <a:pt x="3413010" y="233588"/>
                  <a:pt x="3387552" y="257036"/>
                </a:cubicBezTo>
                <a:cubicBezTo>
                  <a:pt x="3360084" y="282494"/>
                  <a:pt x="3332281" y="305607"/>
                  <a:pt x="3297779" y="321686"/>
                </a:cubicBezTo>
                <a:cubicBezTo>
                  <a:pt x="3266627" y="336089"/>
                  <a:pt x="3239159" y="357863"/>
                  <a:pt x="3208007" y="372602"/>
                </a:cubicBezTo>
                <a:cubicBezTo>
                  <a:pt x="3147376" y="401074"/>
                  <a:pt x="3083731" y="397055"/>
                  <a:pt x="3018412" y="390355"/>
                </a:cubicBezTo>
                <a:cubicBezTo>
                  <a:pt x="2950077" y="382986"/>
                  <a:pt x="2926294" y="334415"/>
                  <a:pt x="2905526" y="282829"/>
                </a:cubicBezTo>
                <a:cubicBezTo>
                  <a:pt x="2882748" y="226888"/>
                  <a:pt x="2846906" y="184012"/>
                  <a:pt x="2794985" y="154869"/>
                </a:cubicBezTo>
                <a:cubicBezTo>
                  <a:pt x="2754453" y="132091"/>
                  <a:pt x="2711577" y="145825"/>
                  <a:pt x="2670375" y="154869"/>
                </a:cubicBezTo>
                <a:cubicBezTo>
                  <a:pt x="2613430" y="166928"/>
                  <a:pt x="2571223" y="201095"/>
                  <a:pt x="2537056" y="247656"/>
                </a:cubicBezTo>
                <a:cubicBezTo>
                  <a:pt x="2485135" y="318671"/>
                  <a:pt x="2416131" y="370927"/>
                  <a:pt x="2338752" y="410453"/>
                </a:cubicBezTo>
                <a:cubicBezTo>
                  <a:pt x="2284821" y="437921"/>
                  <a:pt x="2225196" y="443951"/>
                  <a:pt x="2165236" y="437921"/>
                </a:cubicBezTo>
                <a:cubicBezTo>
                  <a:pt x="2131739" y="434572"/>
                  <a:pt x="2108290" y="411793"/>
                  <a:pt x="2090202" y="387340"/>
                </a:cubicBezTo>
                <a:cubicBezTo>
                  <a:pt x="2055700" y="340109"/>
                  <a:pt x="2039956" y="283834"/>
                  <a:pt x="2024547" y="227893"/>
                </a:cubicBezTo>
                <a:cubicBezTo>
                  <a:pt x="2020193" y="211814"/>
                  <a:pt x="2016508" y="195401"/>
                  <a:pt x="2011148" y="179657"/>
                </a:cubicBezTo>
                <a:cubicBezTo>
                  <a:pt x="2000094" y="147165"/>
                  <a:pt x="1985355" y="136780"/>
                  <a:pt x="1950183" y="138455"/>
                </a:cubicBezTo>
                <a:cubicBezTo>
                  <a:pt x="1906302" y="140465"/>
                  <a:pt x="1866440" y="156544"/>
                  <a:pt x="1831268" y="180662"/>
                </a:cubicBezTo>
                <a:cubicBezTo>
                  <a:pt x="1759919" y="229233"/>
                  <a:pt x="1696609" y="287518"/>
                  <a:pt x="1638993" y="352168"/>
                </a:cubicBezTo>
                <a:cubicBezTo>
                  <a:pt x="1596787" y="399734"/>
                  <a:pt x="1544866" y="436581"/>
                  <a:pt x="1485911" y="460364"/>
                </a:cubicBezTo>
                <a:cubicBezTo>
                  <a:pt x="1460118" y="470749"/>
                  <a:pt x="1429635" y="481133"/>
                  <a:pt x="1403508" y="476778"/>
                </a:cubicBezTo>
                <a:cubicBezTo>
                  <a:pt x="1371015" y="471754"/>
                  <a:pt x="1336178" y="464049"/>
                  <a:pt x="1310050" y="438256"/>
                </a:cubicBezTo>
                <a:cubicBezTo>
                  <a:pt x="1289617" y="418158"/>
                  <a:pt x="1277893" y="395045"/>
                  <a:pt x="1271863" y="367912"/>
                </a:cubicBezTo>
                <a:cubicBezTo>
                  <a:pt x="1266839" y="345134"/>
                  <a:pt x="1262484" y="322356"/>
                  <a:pt x="1256120" y="299912"/>
                </a:cubicBezTo>
                <a:cubicBezTo>
                  <a:pt x="1244730" y="258711"/>
                  <a:pt x="1223292" y="242297"/>
                  <a:pt x="1182090" y="239952"/>
                </a:cubicBezTo>
                <a:cubicBezTo>
                  <a:pt x="1125480" y="236937"/>
                  <a:pt x="1074564" y="251676"/>
                  <a:pt x="1022978" y="276464"/>
                </a:cubicBezTo>
                <a:cubicBezTo>
                  <a:pt x="957994" y="307952"/>
                  <a:pt x="914447" y="361882"/>
                  <a:pt x="862526" y="407439"/>
                </a:cubicBezTo>
                <a:cubicBezTo>
                  <a:pt x="802231" y="460364"/>
                  <a:pt x="739256" y="510275"/>
                  <a:pt x="662213" y="535733"/>
                </a:cubicBezTo>
                <a:cubicBezTo>
                  <a:pt x="630055" y="546453"/>
                  <a:pt x="593878" y="549132"/>
                  <a:pt x="559711" y="547792"/>
                </a:cubicBezTo>
                <a:cubicBezTo>
                  <a:pt x="539947" y="547123"/>
                  <a:pt x="516499" y="535064"/>
                  <a:pt x="502430" y="520660"/>
                </a:cubicBezTo>
                <a:cubicBezTo>
                  <a:pt x="483337" y="501231"/>
                  <a:pt x="468263" y="475773"/>
                  <a:pt x="457544" y="450315"/>
                </a:cubicBezTo>
                <a:cubicBezTo>
                  <a:pt x="445150" y="420838"/>
                  <a:pt x="439791" y="388345"/>
                  <a:pt x="431081" y="357193"/>
                </a:cubicBezTo>
                <a:cubicBezTo>
                  <a:pt x="420027" y="318671"/>
                  <a:pt x="408973" y="279814"/>
                  <a:pt x="381505" y="248996"/>
                </a:cubicBezTo>
                <a:cubicBezTo>
                  <a:pt x="358727" y="222869"/>
                  <a:pt x="342313" y="219184"/>
                  <a:pt x="309151" y="231913"/>
                </a:cubicBezTo>
                <a:cubicBezTo>
                  <a:pt x="241822" y="257371"/>
                  <a:pt x="188561" y="301922"/>
                  <a:pt x="147694" y="359538"/>
                </a:cubicBezTo>
                <a:cubicBezTo>
                  <a:pt x="114867" y="405429"/>
                  <a:pt x="87734" y="455340"/>
                  <a:pt x="58256" y="503241"/>
                </a:cubicBezTo>
                <a:cubicBezTo>
                  <a:pt x="57586" y="504246"/>
                  <a:pt x="56917" y="505586"/>
                  <a:pt x="56247" y="506591"/>
                </a:cubicBezTo>
                <a:cubicBezTo>
                  <a:pt x="42178" y="528364"/>
                  <a:pt x="21744" y="536738"/>
                  <a:pt x="8345" y="526689"/>
                </a:cubicBezTo>
                <a:cubicBezTo>
                  <a:pt x="-5053" y="516305"/>
                  <a:pt x="-2039" y="495872"/>
                  <a:pt x="15380" y="476108"/>
                </a:cubicBezTo>
                <a:cubicBezTo>
                  <a:pt x="21074" y="469409"/>
                  <a:pt x="27439" y="462709"/>
                  <a:pt x="30789" y="454670"/>
                </a:cubicBezTo>
                <a:cubicBezTo>
                  <a:pt x="49882" y="409784"/>
                  <a:pt x="74670" y="369587"/>
                  <a:pt x="104483" y="330730"/>
                </a:cubicBezTo>
                <a:cubicBezTo>
                  <a:pt x="124581" y="304267"/>
                  <a:pt x="142335" y="276129"/>
                  <a:pt x="168797" y="256031"/>
                </a:cubicBezTo>
                <a:cubicBezTo>
                  <a:pt x="222058" y="214829"/>
                  <a:pt x="279339" y="181332"/>
                  <a:pt x="350353" y="195401"/>
                </a:cubicBezTo>
                <a:cubicBezTo>
                  <a:pt x="388540" y="203105"/>
                  <a:pt x="422037" y="220859"/>
                  <a:pt x="444815" y="255696"/>
                </a:cubicBezTo>
                <a:cubicBezTo>
                  <a:pt x="477307" y="304937"/>
                  <a:pt x="491711" y="361547"/>
                  <a:pt x="511140" y="416148"/>
                </a:cubicBezTo>
                <a:cubicBezTo>
                  <a:pt x="520184" y="435911"/>
                  <a:pt x="526884" y="458020"/>
                  <a:pt x="532913" y="4767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2332817" y="3788233"/>
            <a:ext cx="529299" cy="529276"/>
          </a:xfrm>
          <a:custGeom>
            <a:avLst/>
            <a:gdLst/>
            <a:ahLst/>
            <a:cxnLst/>
            <a:rect l="l" t="t" r="r" b="b"/>
            <a:pathLst>
              <a:path w="793948" h="793914" extrusionOk="0">
                <a:moveTo>
                  <a:pt x="793949" y="132547"/>
                </a:moveTo>
                <a:cubicBezTo>
                  <a:pt x="793949" y="144367"/>
                  <a:pt x="789348" y="155473"/>
                  <a:pt x="780986" y="163835"/>
                </a:cubicBezTo>
                <a:lnTo>
                  <a:pt x="719205" y="225616"/>
                </a:lnTo>
                <a:cubicBezTo>
                  <a:pt x="718935" y="226029"/>
                  <a:pt x="718618" y="226410"/>
                  <a:pt x="718269" y="226759"/>
                </a:cubicBezTo>
                <a:cubicBezTo>
                  <a:pt x="717920" y="227108"/>
                  <a:pt x="717539" y="227425"/>
                  <a:pt x="717126" y="227695"/>
                </a:cubicBezTo>
                <a:lnTo>
                  <a:pt x="693375" y="251446"/>
                </a:lnTo>
                <a:cubicBezTo>
                  <a:pt x="692994" y="252207"/>
                  <a:pt x="692502" y="252905"/>
                  <a:pt x="691868" y="253540"/>
                </a:cubicBezTo>
                <a:cubicBezTo>
                  <a:pt x="691249" y="254159"/>
                  <a:pt x="690551" y="254651"/>
                  <a:pt x="689805" y="255016"/>
                </a:cubicBezTo>
                <a:lnTo>
                  <a:pt x="201122" y="743699"/>
                </a:lnTo>
                <a:cubicBezTo>
                  <a:pt x="200931" y="743890"/>
                  <a:pt x="200741" y="744064"/>
                  <a:pt x="200534" y="744223"/>
                </a:cubicBezTo>
                <a:cubicBezTo>
                  <a:pt x="200344" y="744397"/>
                  <a:pt x="200122" y="744540"/>
                  <a:pt x="199916" y="744683"/>
                </a:cubicBezTo>
                <a:cubicBezTo>
                  <a:pt x="199709" y="744826"/>
                  <a:pt x="199503" y="744953"/>
                  <a:pt x="199297" y="745064"/>
                </a:cubicBezTo>
                <a:cubicBezTo>
                  <a:pt x="199265" y="745080"/>
                  <a:pt x="199218" y="745111"/>
                  <a:pt x="199170" y="745127"/>
                </a:cubicBezTo>
                <a:cubicBezTo>
                  <a:pt x="198964" y="745238"/>
                  <a:pt x="198758" y="745334"/>
                  <a:pt x="198551" y="745413"/>
                </a:cubicBezTo>
                <a:cubicBezTo>
                  <a:pt x="198361" y="745492"/>
                  <a:pt x="198155" y="745572"/>
                  <a:pt x="197964" y="745635"/>
                </a:cubicBezTo>
                <a:cubicBezTo>
                  <a:pt x="197853" y="745667"/>
                  <a:pt x="197758" y="745698"/>
                  <a:pt x="197647" y="745730"/>
                </a:cubicBezTo>
                <a:lnTo>
                  <a:pt x="197615" y="745730"/>
                </a:lnTo>
                <a:lnTo>
                  <a:pt x="67595" y="782031"/>
                </a:lnTo>
                <a:lnTo>
                  <a:pt x="27581" y="793201"/>
                </a:lnTo>
                <a:cubicBezTo>
                  <a:pt x="25867" y="793693"/>
                  <a:pt x="24090" y="793915"/>
                  <a:pt x="22313" y="793915"/>
                </a:cubicBezTo>
                <a:cubicBezTo>
                  <a:pt x="16697" y="793915"/>
                  <a:pt x="11017" y="791567"/>
                  <a:pt x="6686" y="787235"/>
                </a:cubicBezTo>
                <a:cubicBezTo>
                  <a:pt x="990" y="781539"/>
                  <a:pt x="-1295" y="773527"/>
                  <a:pt x="720" y="766340"/>
                </a:cubicBezTo>
                <a:lnTo>
                  <a:pt x="11890" y="726326"/>
                </a:lnTo>
                <a:lnTo>
                  <a:pt x="48191" y="596274"/>
                </a:lnTo>
                <a:cubicBezTo>
                  <a:pt x="48286" y="595941"/>
                  <a:pt x="48397" y="595608"/>
                  <a:pt x="48540" y="595290"/>
                </a:cubicBezTo>
                <a:cubicBezTo>
                  <a:pt x="48619" y="595084"/>
                  <a:pt x="48714" y="594894"/>
                  <a:pt x="48809" y="594719"/>
                </a:cubicBezTo>
                <a:cubicBezTo>
                  <a:pt x="48921" y="594497"/>
                  <a:pt x="49047" y="594291"/>
                  <a:pt x="49174" y="594085"/>
                </a:cubicBezTo>
                <a:cubicBezTo>
                  <a:pt x="49222" y="594021"/>
                  <a:pt x="49270" y="593958"/>
                  <a:pt x="49301" y="593894"/>
                </a:cubicBezTo>
                <a:cubicBezTo>
                  <a:pt x="49571" y="593497"/>
                  <a:pt x="49888" y="593117"/>
                  <a:pt x="50221" y="592799"/>
                </a:cubicBezTo>
                <a:cubicBezTo>
                  <a:pt x="50333" y="592672"/>
                  <a:pt x="50459" y="592561"/>
                  <a:pt x="50571" y="592450"/>
                </a:cubicBezTo>
                <a:lnTo>
                  <a:pt x="540682" y="102339"/>
                </a:lnTo>
                <a:lnTo>
                  <a:pt x="567273" y="75763"/>
                </a:lnTo>
                <a:lnTo>
                  <a:pt x="630086" y="12935"/>
                </a:lnTo>
                <a:cubicBezTo>
                  <a:pt x="647332" y="-4312"/>
                  <a:pt x="675415" y="-4312"/>
                  <a:pt x="692645" y="12935"/>
                </a:cubicBezTo>
                <a:lnTo>
                  <a:pt x="780986" y="101276"/>
                </a:lnTo>
                <a:cubicBezTo>
                  <a:pt x="789348" y="109621"/>
                  <a:pt x="793949" y="120727"/>
                  <a:pt x="793949" y="1325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7"/>
          <p:cNvSpPr/>
          <p:nvPr/>
        </p:nvSpPr>
        <p:spPr>
          <a:xfrm>
            <a:off x="2343386" y="3798805"/>
            <a:ext cx="508153" cy="508137"/>
          </a:xfrm>
          <a:custGeom>
            <a:avLst/>
            <a:gdLst/>
            <a:ahLst/>
            <a:cxnLst/>
            <a:rect l="l" t="t" r="r" b="b"/>
            <a:pathLst>
              <a:path w="762230" h="762205" extrusionOk="0">
                <a:moveTo>
                  <a:pt x="104211" y="658000"/>
                </a:moveTo>
                <a:lnTo>
                  <a:pt x="164454" y="718243"/>
                </a:lnTo>
                <a:lnTo>
                  <a:pt x="51822" y="749689"/>
                </a:lnTo>
                <a:lnTo>
                  <a:pt x="12522" y="710389"/>
                </a:lnTo>
                <a:lnTo>
                  <a:pt x="43968" y="597757"/>
                </a:lnTo>
                <a:lnTo>
                  <a:pt x="104211" y="658000"/>
                </a:lnTo>
                <a:close/>
                <a:moveTo>
                  <a:pt x="147" y="754750"/>
                </a:moveTo>
                <a:cubicBezTo>
                  <a:pt x="-424" y="756765"/>
                  <a:pt x="766" y="758859"/>
                  <a:pt x="2067" y="760144"/>
                </a:cubicBezTo>
                <a:cubicBezTo>
                  <a:pt x="3352" y="761445"/>
                  <a:pt x="5462" y="762619"/>
                  <a:pt x="7461" y="762064"/>
                </a:cubicBezTo>
                <a:lnTo>
                  <a:pt x="34274" y="754575"/>
                </a:lnTo>
                <a:lnTo>
                  <a:pt x="7636" y="727937"/>
                </a:lnTo>
                <a:lnTo>
                  <a:pt x="147" y="754750"/>
                </a:lnTo>
                <a:close/>
                <a:moveTo>
                  <a:pt x="753917" y="96635"/>
                </a:moveTo>
                <a:lnTo>
                  <a:pt x="665576" y="8294"/>
                </a:lnTo>
                <a:cubicBezTo>
                  <a:pt x="654518" y="-2765"/>
                  <a:pt x="636526" y="-2765"/>
                  <a:pt x="625451" y="8294"/>
                </a:cubicBezTo>
                <a:lnTo>
                  <a:pt x="568239" y="65506"/>
                </a:lnTo>
                <a:lnTo>
                  <a:pt x="696705" y="193972"/>
                </a:lnTo>
                <a:lnTo>
                  <a:pt x="753917" y="136760"/>
                </a:lnTo>
                <a:cubicBezTo>
                  <a:pt x="756598" y="134078"/>
                  <a:pt x="758677" y="130953"/>
                  <a:pt x="760089" y="127557"/>
                </a:cubicBezTo>
                <a:cubicBezTo>
                  <a:pt x="761501" y="124162"/>
                  <a:pt x="762231" y="120481"/>
                  <a:pt x="762231" y="116689"/>
                </a:cubicBezTo>
                <a:cubicBezTo>
                  <a:pt x="762231" y="109121"/>
                  <a:pt x="759280" y="101982"/>
                  <a:pt x="753917" y="96635"/>
                </a:cubicBezTo>
                <a:close/>
                <a:moveTo>
                  <a:pt x="541664" y="92097"/>
                </a:moveTo>
                <a:lnTo>
                  <a:pt x="605810" y="156259"/>
                </a:lnTo>
                <a:cubicBezTo>
                  <a:pt x="605841" y="156275"/>
                  <a:pt x="605857" y="156290"/>
                  <a:pt x="605889" y="156322"/>
                </a:cubicBezTo>
                <a:cubicBezTo>
                  <a:pt x="605921" y="156354"/>
                  <a:pt x="605936" y="156370"/>
                  <a:pt x="605952" y="156401"/>
                </a:cubicBezTo>
                <a:lnTo>
                  <a:pt x="670114" y="220563"/>
                </a:lnTo>
                <a:lnTo>
                  <a:pt x="685488" y="205189"/>
                </a:lnTo>
                <a:lnTo>
                  <a:pt x="557022" y="76723"/>
                </a:lnTo>
                <a:lnTo>
                  <a:pt x="541664" y="92097"/>
                </a:lnTo>
                <a:close/>
                <a:moveTo>
                  <a:pt x="121045" y="652399"/>
                </a:moveTo>
                <a:lnTo>
                  <a:pt x="179653" y="711008"/>
                </a:lnTo>
                <a:lnTo>
                  <a:pt x="658897" y="231780"/>
                </a:lnTo>
                <a:lnTo>
                  <a:pt x="600272" y="173156"/>
                </a:lnTo>
                <a:lnTo>
                  <a:pt x="121045" y="652399"/>
                </a:lnTo>
                <a:close/>
                <a:moveTo>
                  <a:pt x="589055" y="161939"/>
                </a:moveTo>
                <a:lnTo>
                  <a:pt x="530447" y="103314"/>
                </a:lnTo>
                <a:lnTo>
                  <a:pt x="51203" y="582558"/>
                </a:lnTo>
                <a:lnTo>
                  <a:pt x="109827" y="641182"/>
                </a:lnTo>
                <a:lnTo>
                  <a:pt x="589055" y="16193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2343386" y="3798805"/>
            <a:ext cx="508153" cy="508137"/>
          </a:xfrm>
          <a:custGeom>
            <a:avLst/>
            <a:gdLst/>
            <a:ahLst/>
            <a:cxnLst/>
            <a:rect l="l" t="t" r="r" b="b"/>
            <a:pathLst>
              <a:path w="762230" h="762205" extrusionOk="0">
                <a:moveTo>
                  <a:pt x="104211" y="658000"/>
                </a:moveTo>
                <a:lnTo>
                  <a:pt x="164454" y="718243"/>
                </a:lnTo>
                <a:lnTo>
                  <a:pt x="51822" y="749689"/>
                </a:lnTo>
                <a:lnTo>
                  <a:pt x="12522" y="710389"/>
                </a:lnTo>
                <a:lnTo>
                  <a:pt x="43968" y="597757"/>
                </a:lnTo>
                <a:lnTo>
                  <a:pt x="104211" y="658000"/>
                </a:lnTo>
                <a:close/>
                <a:moveTo>
                  <a:pt x="147" y="754750"/>
                </a:moveTo>
                <a:cubicBezTo>
                  <a:pt x="-424" y="756765"/>
                  <a:pt x="766" y="758859"/>
                  <a:pt x="2067" y="760144"/>
                </a:cubicBezTo>
                <a:cubicBezTo>
                  <a:pt x="3352" y="761445"/>
                  <a:pt x="5462" y="762619"/>
                  <a:pt x="7461" y="762064"/>
                </a:cubicBezTo>
                <a:lnTo>
                  <a:pt x="34274" y="754575"/>
                </a:lnTo>
                <a:lnTo>
                  <a:pt x="7636" y="727937"/>
                </a:lnTo>
                <a:lnTo>
                  <a:pt x="147" y="754750"/>
                </a:lnTo>
                <a:close/>
                <a:moveTo>
                  <a:pt x="753917" y="96635"/>
                </a:moveTo>
                <a:lnTo>
                  <a:pt x="665576" y="8294"/>
                </a:lnTo>
                <a:cubicBezTo>
                  <a:pt x="654518" y="-2765"/>
                  <a:pt x="636526" y="-2765"/>
                  <a:pt x="625451" y="8294"/>
                </a:cubicBezTo>
                <a:lnTo>
                  <a:pt x="568239" y="65506"/>
                </a:lnTo>
                <a:lnTo>
                  <a:pt x="696705" y="193972"/>
                </a:lnTo>
                <a:lnTo>
                  <a:pt x="753917" y="136760"/>
                </a:lnTo>
                <a:cubicBezTo>
                  <a:pt x="756598" y="134078"/>
                  <a:pt x="758677" y="130953"/>
                  <a:pt x="760089" y="127557"/>
                </a:cubicBezTo>
                <a:cubicBezTo>
                  <a:pt x="761501" y="124162"/>
                  <a:pt x="762231" y="120481"/>
                  <a:pt x="762231" y="116689"/>
                </a:cubicBezTo>
                <a:cubicBezTo>
                  <a:pt x="762231" y="109121"/>
                  <a:pt x="759280" y="101982"/>
                  <a:pt x="753917" y="96635"/>
                </a:cubicBezTo>
                <a:close/>
                <a:moveTo>
                  <a:pt x="541664" y="92097"/>
                </a:moveTo>
                <a:lnTo>
                  <a:pt x="605810" y="156259"/>
                </a:lnTo>
                <a:cubicBezTo>
                  <a:pt x="605841" y="156275"/>
                  <a:pt x="605857" y="156290"/>
                  <a:pt x="605889" y="156322"/>
                </a:cubicBezTo>
                <a:cubicBezTo>
                  <a:pt x="605921" y="156354"/>
                  <a:pt x="605936" y="156370"/>
                  <a:pt x="605952" y="156401"/>
                </a:cubicBezTo>
                <a:lnTo>
                  <a:pt x="670114" y="220563"/>
                </a:lnTo>
                <a:lnTo>
                  <a:pt x="685488" y="205189"/>
                </a:lnTo>
                <a:lnTo>
                  <a:pt x="557022" y="76723"/>
                </a:lnTo>
                <a:lnTo>
                  <a:pt x="541664" y="92097"/>
                </a:lnTo>
                <a:close/>
                <a:moveTo>
                  <a:pt x="121045" y="652399"/>
                </a:moveTo>
                <a:lnTo>
                  <a:pt x="179653" y="711008"/>
                </a:lnTo>
                <a:lnTo>
                  <a:pt x="658897" y="231780"/>
                </a:lnTo>
                <a:lnTo>
                  <a:pt x="600272" y="173156"/>
                </a:lnTo>
                <a:lnTo>
                  <a:pt x="121045" y="652399"/>
                </a:lnTo>
                <a:close/>
                <a:moveTo>
                  <a:pt x="589055" y="161939"/>
                </a:moveTo>
                <a:lnTo>
                  <a:pt x="530447" y="103314"/>
                </a:lnTo>
                <a:lnTo>
                  <a:pt x="51203" y="582558"/>
                </a:lnTo>
                <a:lnTo>
                  <a:pt x="109827" y="641182"/>
                </a:lnTo>
                <a:lnTo>
                  <a:pt x="589055" y="161939"/>
                </a:lnTo>
                <a:close/>
              </a:path>
            </a:pathLst>
          </a:custGeom>
          <a:solidFill>
            <a:srgbClr val="399BE6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"/>
          <p:cNvSpPr/>
          <p:nvPr/>
        </p:nvSpPr>
        <p:spPr>
          <a:xfrm>
            <a:off x="5837027" y="3793881"/>
            <a:ext cx="517972" cy="517968"/>
          </a:xfrm>
          <a:custGeom>
            <a:avLst/>
            <a:gdLst/>
            <a:ahLst/>
            <a:cxnLst/>
            <a:rect l="l" t="t" r="r" b="b"/>
            <a:pathLst>
              <a:path w="776959" h="776953" extrusionOk="0">
                <a:moveTo>
                  <a:pt x="702266" y="435325"/>
                </a:moveTo>
                <a:cubicBezTo>
                  <a:pt x="602683" y="534908"/>
                  <a:pt x="441211" y="534908"/>
                  <a:pt x="341628" y="435325"/>
                </a:cubicBezTo>
                <a:cubicBezTo>
                  <a:pt x="242045" y="335742"/>
                  <a:pt x="242045" y="174270"/>
                  <a:pt x="341628" y="74687"/>
                </a:cubicBezTo>
                <a:cubicBezTo>
                  <a:pt x="441211" y="-24896"/>
                  <a:pt x="602683" y="-24896"/>
                  <a:pt x="702266" y="74687"/>
                </a:cubicBezTo>
                <a:cubicBezTo>
                  <a:pt x="801849" y="174270"/>
                  <a:pt x="801865" y="335742"/>
                  <a:pt x="702266" y="435325"/>
                </a:cubicBezTo>
                <a:close/>
                <a:moveTo>
                  <a:pt x="276225" y="494385"/>
                </a:moveTo>
                <a:cubicBezTo>
                  <a:pt x="251314" y="469473"/>
                  <a:pt x="210918" y="469473"/>
                  <a:pt x="186006" y="494385"/>
                </a:cubicBezTo>
                <a:lnTo>
                  <a:pt x="18684" y="661691"/>
                </a:lnTo>
                <a:cubicBezTo>
                  <a:pt x="-6228" y="686603"/>
                  <a:pt x="-6228" y="726999"/>
                  <a:pt x="18684" y="751910"/>
                </a:cubicBezTo>
                <a:lnTo>
                  <a:pt x="25043" y="758270"/>
                </a:lnTo>
                <a:cubicBezTo>
                  <a:pt x="49954" y="783181"/>
                  <a:pt x="90350" y="783181"/>
                  <a:pt x="115262" y="758270"/>
                </a:cubicBezTo>
                <a:lnTo>
                  <a:pt x="282584" y="590947"/>
                </a:lnTo>
                <a:cubicBezTo>
                  <a:pt x="307496" y="566035"/>
                  <a:pt x="307496" y="525639"/>
                  <a:pt x="282584" y="500728"/>
                </a:cubicBezTo>
                <a:lnTo>
                  <a:pt x="276225" y="49438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"/>
          <p:cNvSpPr/>
          <p:nvPr/>
        </p:nvSpPr>
        <p:spPr>
          <a:xfrm>
            <a:off x="5831751" y="3788583"/>
            <a:ext cx="528467" cy="528575"/>
          </a:xfrm>
          <a:custGeom>
            <a:avLst/>
            <a:gdLst/>
            <a:ahLst/>
            <a:cxnLst/>
            <a:rect l="l" t="t" r="r" b="b"/>
            <a:pathLst>
              <a:path w="792701" h="792862" extrusionOk="0">
                <a:moveTo>
                  <a:pt x="715807" y="77024"/>
                </a:moveTo>
                <a:cubicBezTo>
                  <a:pt x="666143" y="27360"/>
                  <a:pt x="600104" y="0"/>
                  <a:pt x="529868" y="0"/>
                </a:cubicBezTo>
                <a:cubicBezTo>
                  <a:pt x="459632" y="0"/>
                  <a:pt x="393594" y="27360"/>
                  <a:pt x="343929" y="77024"/>
                </a:cubicBezTo>
                <a:cubicBezTo>
                  <a:pt x="294265" y="126688"/>
                  <a:pt x="266905" y="192727"/>
                  <a:pt x="266905" y="262963"/>
                </a:cubicBezTo>
                <a:cubicBezTo>
                  <a:pt x="266905" y="330544"/>
                  <a:pt x="292246" y="394230"/>
                  <a:pt x="338397" y="443194"/>
                </a:cubicBezTo>
                <a:lnTo>
                  <a:pt x="287254" y="494337"/>
                </a:lnTo>
                <a:cubicBezTo>
                  <a:pt x="259131" y="468774"/>
                  <a:pt x="215461" y="469568"/>
                  <a:pt x="188292" y="496722"/>
                </a:cubicBezTo>
                <a:lnTo>
                  <a:pt x="20985" y="664028"/>
                </a:lnTo>
                <a:cubicBezTo>
                  <a:pt x="-6995" y="691992"/>
                  <a:pt x="-6995" y="737523"/>
                  <a:pt x="20985" y="765487"/>
                </a:cubicBezTo>
                <a:lnTo>
                  <a:pt x="27344" y="771846"/>
                </a:lnTo>
                <a:lnTo>
                  <a:pt x="27344" y="771846"/>
                </a:lnTo>
                <a:cubicBezTo>
                  <a:pt x="40889" y="785391"/>
                  <a:pt x="58917" y="792863"/>
                  <a:pt x="78073" y="792863"/>
                </a:cubicBezTo>
                <a:cubicBezTo>
                  <a:pt x="97230" y="792863"/>
                  <a:pt x="115258" y="785407"/>
                  <a:pt x="128803" y="771846"/>
                </a:cubicBezTo>
                <a:lnTo>
                  <a:pt x="296125" y="604524"/>
                </a:lnTo>
                <a:cubicBezTo>
                  <a:pt x="323278" y="577370"/>
                  <a:pt x="324073" y="533684"/>
                  <a:pt x="298510" y="505577"/>
                </a:cubicBezTo>
                <a:lnTo>
                  <a:pt x="349653" y="454434"/>
                </a:lnTo>
                <a:cubicBezTo>
                  <a:pt x="400143" y="502000"/>
                  <a:pt x="465006" y="525798"/>
                  <a:pt x="529884" y="525798"/>
                </a:cubicBezTo>
                <a:cubicBezTo>
                  <a:pt x="597227" y="525798"/>
                  <a:pt x="664553" y="500171"/>
                  <a:pt x="715823" y="448902"/>
                </a:cubicBezTo>
                <a:cubicBezTo>
                  <a:pt x="818331" y="346378"/>
                  <a:pt x="818331" y="179548"/>
                  <a:pt x="715807" y="77024"/>
                </a:cubicBezTo>
                <a:close/>
                <a:moveTo>
                  <a:pt x="284870" y="593284"/>
                </a:moveTo>
                <a:lnTo>
                  <a:pt x="117547" y="760606"/>
                </a:lnTo>
                <a:cubicBezTo>
                  <a:pt x="95767" y="782370"/>
                  <a:pt x="60347" y="782386"/>
                  <a:pt x="38568" y="760606"/>
                </a:cubicBezTo>
                <a:cubicBezTo>
                  <a:pt x="38568" y="760606"/>
                  <a:pt x="38568" y="760606"/>
                  <a:pt x="38568" y="760606"/>
                </a:cubicBezTo>
                <a:lnTo>
                  <a:pt x="32209" y="754247"/>
                </a:lnTo>
                <a:cubicBezTo>
                  <a:pt x="21668" y="743707"/>
                  <a:pt x="15850" y="729670"/>
                  <a:pt x="15850" y="714758"/>
                </a:cubicBezTo>
                <a:cubicBezTo>
                  <a:pt x="15850" y="699846"/>
                  <a:pt x="21653" y="685808"/>
                  <a:pt x="32209" y="675268"/>
                </a:cubicBezTo>
                <a:lnTo>
                  <a:pt x="199531" y="507945"/>
                </a:lnTo>
                <a:cubicBezTo>
                  <a:pt x="210071" y="497405"/>
                  <a:pt x="224109" y="491587"/>
                  <a:pt x="239021" y="491587"/>
                </a:cubicBezTo>
                <a:cubicBezTo>
                  <a:pt x="253933" y="491587"/>
                  <a:pt x="267955" y="497389"/>
                  <a:pt x="278511" y="507945"/>
                </a:cubicBezTo>
                <a:lnTo>
                  <a:pt x="281690" y="511125"/>
                </a:lnTo>
                <a:cubicBezTo>
                  <a:pt x="281690" y="511125"/>
                  <a:pt x="281690" y="511125"/>
                  <a:pt x="281690" y="511125"/>
                </a:cubicBezTo>
                <a:cubicBezTo>
                  <a:pt x="281690" y="511125"/>
                  <a:pt x="281690" y="511125"/>
                  <a:pt x="281690" y="511125"/>
                </a:cubicBezTo>
                <a:lnTo>
                  <a:pt x="284870" y="514304"/>
                </a:lnTo>
                <a:cubicBezTo>
                  <a:pt x="306650" y="536084"/>
                  <a:pt x="306650" y="571520"/>
                  <a:pt x="284870" y="593284"/>
                </a:cubicBezTo>
                <a:close/>
                <a:moveTo>
                  <a:pt x="704567" y="437662"/>
                </a:moveTo>
                <a:cubicBezTo>
                  <a:pt x="608244" y="533986"/>
                  <a:pt x="451493" y="533986"/>
                  <a:pt x="355169" y="437662"/>
                </a:cubicBezTo>
                <a:cubicBezTo>
                  <a:pt x="308510" y="391002"/>
                  <a:pt x="282803" y="328954"/>
                  <a:pt x="282803" y="262963"/>
                </a:cubicBezTo>
                <a:cubicBezTo>
                  <a:pt x="282803" y="196972"/>
                  <a:pt x="308510" y="134923"/>
                  <a:pt x="355169" y="88264"/>
                </a:cubicBezTo>
                <a:cubicBezTo>
                  <a:pt x="401829" y="41604"/>
                  <a:pt x="463877" y="15898"/>
                  <a:pt x="529868" y="15898"/>
                </a:cubicBezTo>
                <a:cubicBezTo>
                  <a:pt x="595859" y="15898"/>
                  <a:pt x="657908" y="41604"/>
                  <a:pt x="704567" y="88264"/>
                </a:cubicBezTo>
                <a:cubicBezTo>
                  <a:pt x="800891" y="184587"/>
                  <a:pt x="800891" y="341322"/>
                  <a:pt x="704567" y="437662"/>
                </a:cubicBezTo>
                <a:close/>
                <a:moveTo>
                  <a:pt x="718128" y="262963"/>
                </a:moveTo>
                <a:cubicBezTo>
                  <a:pt x="718128" y="313247"/>
                  <a:pt x="698542" y="360527"/>
                  <a:pt x="662995" y="396090"/>
                </a:cubicBezTo>
                <a:cubicBezTo>
                  <a:pt x="627432" y="431653"/>
                  <a:pt x="580168" y="451238"/>
                  <a:pt x="529868" y="451238"/>
                </a:cubicBezTo>
                <a:cubicBezTo>
                  <a:pt x="525480" y="451238"/>
                  <a:pt x="521919" y="447677"/>
                  <a:pt x="521919" y="443290"/>
                </a:cubicBezTo>
                <a:cubicBezTo>
                  <a:pt x="521919" y="438902"/>
                  <a:pt x="525480" y="435341"/>
                  <a:pt x="529868" y="435341"/>
                </a:cubicBezTo>
                <a:cubicBezTo>
                  <a:pt x="575908" y="435341"/>
                  <a:pt x="619197" y="417408"/>
                  <a:pt x="651755" y="384850"/>
                </a:cubicBezTo>
                <a:cubicBezTo>
                  <a:pt x="684314" y="352276"/>
                  <a:pt x="702230" y="308986"/>
                  <a:pt x="702230" y="262963"/>
                </a:cubicBezTo>
                <a:cubicBezTo>
                  <a:pt x="702230" y="258575"/>
                  <a:pt x="705791" y="255014"/>
                  <a:pt x="710179" y="255014"/>
                </a:cubicBezTo>
                <a:cubicBezTo>
                  <a:pt x="714567" y="255014"/>
                  <a:pt x="718128" y="258575"/>
                  <a:pt x="718128" y="2629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7"/>
          <p:cNvSpPr/>
          <p:nvPr/>
        </p:nvSpPr>
        <p:spPr>
          <a:xfrm>
            <a:off x="9329895" y="3788166"/>
            <a:ext cx="527944" cy="529380"/>
          </a:xfrm>
          <a:custGeom>
            <a:avLst/>
            <a:gdLst/>
            <a:ahLst/>
            <a:cxnLst/>
            <a:rect l="l" t="t" r="r" b="b"/>
            <a:pathLst>
              <a:path w="791916" h="794070" extrusionOk="0">
                <a:moveTo>
                  <a:pt x="791916" y="257558"/>
                </a:moveTo>
                <a:cubicBezTo>
                  <a:pt x="791916" y="266015"/>
                  <a:pt x="788625" y="273980"/>
                  <a:pt x="782631" y="279957"/>
                </a:cubicBezTo>
                <a:lnTo>
                  <a:pt x="750829" y="311769"/>
                </a:lnTo>
                <a:cubicBezTo>
                  <a:pt x="744835" y="317762"/>
                  <a:pt x="736884" y="321053"/>
                  <a:pt x="728409" y="321053"/>
                </a:cubicBezTo>
                <a:cubicBezTo>
                  <a:pt x="719950" y="321053"/>
                  <a:pt x="711984" y="317762"/>
                  <a:pt x="705990" y="311769"/>
                </a:cubicBezTo>
                <a:lnTo>
                  <a:pt x="668957" y="274743"/>
                </a:lnTo>
                <a:lnTo>
                  <a:pt x="533182" y="410493"/>
                </a:lnTo>
                <a:cubicBezTo>
                  <a:pt x="538159" y="428886"/>
                  <a:pt x="540719" y="447884"/>
                  <a:pt x="540719" y="467009"/>
                </a:cubicBezTo>
                <a:cubicBezTo>
                  <a:pt x="540719" y="524670"/>
                  <a:pt x="518267" y="578865"/>
                  <a:pt x="477482" y="619626"/>
                </a:cubicBezTo>
                <a:lnTo>
                  <a:pt x="425757" y="671357"/>
                </a:lnTo>
                <a:cubicBezTo>
                  <a:pt x="421496" y="675618"/>
                  <a:pt x="415820" y="677971"/>
                  <a:pt x="409793" y="677971"/>
                </a:cubicBezTo>
                <a:cubicBezTo>
                  <a:pt x="403751" y="677971"/>
                  <a:pt x="398074" y="675618"/>
                  <a:pt x="393813" y="671357"/>
                </a:cubicBezTo>
                <a:lnTo>
                  <a:pt x="296438" y="573984"/>
                </a:lnTo>
                <a:lnTo>
                  <a:pt x="12803" y="792418"/>
                </a:lnTo>
                <a:cubicBezTo>
                  <a:pt x="11356" y="793515"/>
                  <a:pt x="9654" y="794071"/>
                  <a:pt x="7953" y="794071"/>
                </a:cubicBezTo>
                <a:cubicBezTo>
                  <a:pt x="5902" y="794071"/>
                  <a:pt x="3867" y="793276"/>
                  <a:pt x="2324" y="791734"/>
                </a:cubicBezTo>
                <a:cubicBezTo>
                  <a:pt x="-490" y="788904"/>
                  <a:pt x="-792" y="784437"/>
                  <a:pt x="1656" y="781258"/>
                </a:cubicBezTo>
                <a:lnTo>
                  <a:pt x="220115" y="497675"/>
                </a:lnTo>
                <a:lnTo>
                  <a:pt x="120450" y="398045"/>
                </a:lnTo>
                <a:cubicBezTo>
                  <a:pt x="111641" y="389238"/>
                  <a:pt x="111641" y="374914"/>
                  <a:pt x="120450" y="366107"/>
                </a:cubicBezTo>
                <a:lnTo>
                  <a:pt x="172190" y="314376"/>
                </a:lnTo>
                <a:cubicBezTo>
                  <a:pt x="226984" y="259608"/>
                  <a:pt x="306725" y="238512"/>
                  <a:pt x="381347" y="258702"/>
                </a:cubicBezTo>
                <a:lnTo>
                  <a:pt x="517138" y="122936"/>
                </a:lnTo>
                <a:lnTo>
                  <a:pt x="480106" y="85911"/>
                </a:lnTo>
                <a:cubicBezTo>
                  <a:pt x="467735" y="73558"/>
                  <a:pt x="467735" y="53448"/>
                  <a:pt x="480106" y="41095"/>
                </a:cubicBezTo>
                <a:lnTo>
                  <a:pt x="511907" y="9284"/>
                </a:lnTo>
                <a:cubicBezTo>
                  <a:pt x="517901" y="3307"/>
                  <a:pt x="525852" y="0"/>
                  <a:pt x="534327" y="0"/>
                </a:cubicBezTo>
                <a:cubicBezTo>
                  <a:pt x="542802" y="0"/>
                  <a:pt x="550752" y="3307"/>
                  <a:pt x="556747" y="9284"/>
                </a:cubicBezTo>
                <a:lnTo>
                  <a:pt x="782631" y="235142"/>
                </a:lnTo>
                <a:cubicBezTo>
                  <a:pt x="788625" y="241119"/>
                  <a:pt x="791916" y="249084"/>
                  <a:pt x="791916" y="25755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9364307" y="3798763"/>
            <a:ext cx="482932" cy="484368"/>
          </a:xfrm>
          <a:custGeom>
            <a:avLst/>
            <a:gdLst/>
            <a:ahLst/>
            <a:cxnLst/>
            <a:rect l="l" t="t" r="r" b="b"/>
            <a:pathLst>
              <a:path w="724399" h="726553" extrusionOk="0">
                <a:moveTo>
                  <a:pt x="179836" y="493113"/>
                </a:moveTo>
                <a:lnTo>
                  <a:pt x="233484" y="546767"/>
                </a:lnTo>
                <a:lnTo>
                  <a:pt x="0" y="726554"/>
                </a:lnTo>
                <a:lnTo>
                  <a:pt x="179836" y="493113"/>
                </a:lnTo>
                <a:close/>
                <a:moveTo>
                  <a:pt x="80075" y="361449"/>
                </a:moveTo>
                <a:cubicBezTo>
                  <a:pt x="77468" y="364056"/>
                  <a:pt x="77468" y="368301"/>
                  <a:pt x="80075" y="370908"/>
                </a:cubicBezTo>
                <a:lnTo>
                  <a:pt x="353439" y="644220"/>
                </a:lnTo>
                <a:cubicBezTo>
                  <a:pt x="354711" y="645476"/>
                  <a:pt x="356380" y="646175"/>
                  <a:pt x="358177" y="646175"/>
                </a:cubicBezTo>
                <a:cubicBezTo>
                  <a:pt x="359958" y="646175"/>
                  <a:pt x="361627" y="645476"/>
                  <a:pt x="362899" y="644220"/>
                </a:cubicBezTo>
                <a:lnTo>
                  <a:pt x="402603" y="604508"/>
                </a:lnTo>
                <a:lnTo>
                  <a:pt x="119795" y="321752"/>
                </a:lnTo>
                <a:lnTo>
                  <a:pt x="80075" y="361449"/>
                </a:lnTo>
                <a:close/>
                <a:moveTo>
                  <a:pt x="464838" y="391018"/>
                </a:moveTo>
                <a:cubicBezTo>
                  <a:pt x="464886" y="390780"/>
                  <a:pt x="464934" y="390525"/>
                  <a:pt x="464997" y="390287"/>
                </a:cubicBezTo>
                <a:cubicBezTo>
                  <a:pt x="465061" y="390033"/>
                  <a:pt x="465124" y="389794"/>
                  <a:pt x="465220" y="389556"/>
                </a:cubicBezTo>
                <a:cubicBezTo>
                  <a:pt x="465299" y="389317"/>
                  <a:pt x="465411" y="389079"/>
                  <a:pt x="465522" y="388840"/>
                </a:cubicBezTo>
                <a:cubicBezTo>
                  <a:pt x="465633" y="388618"/>
                  <a:pt x="465745" y="388379"/>
                  <a:pt x="465872" y="388157"/>
                </a:cubicBezTo>
                <a:cubicBezTo>
                  <a:pt x="465999" y="387950"/>
                  <a:pt x="466142" y="387759"/>
                  <a:pt x="466285" y="387553"/>
                </a:cubicBezTo>
                <a:cubicBezTo>
                  <a:pt x="466460" y="387314"/>
                  <a:pt x="466635" y="387092"/>
                  <a:pt x="466842" y="386885"/>
                </a:cubicBezTo>
                <a:cubicBezTo>
                  <a:pt x="466921" y="386805"/>
                  <a:pt x="466969" y="386710"/>
                  <a:pt x="467048" y="386615"/>
                </a:cubicBezTo>
                <a:lnTo>
                  <a:pt x="606099" y="247606"/>
                </a:lnTo>
                <a:lnTo>
                  <a:pt x="571388" y="212901"/>
                </a:lnTo>
                <a:lnTo>
                  <a:pt x="476748" y="118294"/>
                </a:lnTo>
                <a:lnTo>
                  <a:pt x="337713" y="257319"/>
                </a:lnTo>
                <a:cubicBezTo>
                  <a:pt x="337617" y="257399"/>
                  <a:pt x="337522" y="257462"/>
                  <a:pt x="337427" y="257542"/>
                </a:cubicBezTo>
                <a:cubicBezTo>
                  <a:pt x="337220" y="257732"/>
                  <a:pt x="337013" y="257907"/>
                  <a:pt x="336791" y="258066"/>
                </a:cubicBezTo>
                <a:cubicBezTo>
                  <a:pt x="336584" y="258225"/>
                  <a:pt x="336377" y="258368"/>
                  <a:pt x="336155" y="258496"/>
                </a:cubicBezTo>
                <a:cubicBezTo>
                  <a:pt x="335932" y="258623"/>
                  <a:pt x="335725" y="258734"/>
                  <a:pt x="335503" y="258845"/>
                </a:cubicBezTo>
                <a:cubicBezTo>
                  <a:pt x="335248" y="258957"/>
                  <a:pt x="335010" y="259068"/>
                  <a:pt x="334755" y="259147"/>
                </a:cubicBezTo>
                <a:cubicBezTo>
                  <a:pt x="334533" y="259243"/>
                  <a:pt x="334294" y="259306"/>
                  <a:pt x="334056" y="259354"/>
                </a:cubicBezTo>
                <a:cubicBezTo>
                  <a:pt x="333801" y="259434"/>
                  <a:pt x="333547" y="259481"/>
                  <a:pt x="333293" y="259529"/>
                </a:cubicBezTo>
                <a:cubicBezTo>
                  <a:pt x="333038" y="259561"/>
                  <a:pt x="332800" y="259577"/>
                  <a:pt x="332545" y="259592"/>
                </a:cubicBezTo>
                <a:cubicBezTo>
                  <a:pt x="332275" y="259608"/>
                  <a:pt x="332021" y="259624"/>
                  <a:pt x="331750" y="259608"/>
                </a:cubicBezTo>
                <a:cubicBezTo>
                  <a:pt x="331512" y="259592"/>
                  <a:pt x="331273" y="259577"/>
                  <a:pt x="331019" y="259545"/>
                </a:cubicBezTo>
                <a:cubicBezTo>
                  <a:pt x="330733" y="259497"/>
                  <a:pt x="330462" y="259449"/>
                  <a:pt x="330192" y="259386"/>
                </a:cubicBezTo>
                <a:cubicBezTo>
                  <a:pt x="330065" y="259354"/>
                  <a:pt x="329953" y="259354"/>
                  <a:pt x="329842" y="259322"/>
                </a:cubicBezTo>
                <a:cubicBezTo>
                  <a:pt x="259498" y="238624"/>
                  <a:pt x="183604" y="257939"/>
                  <a:pt x="131816" y="309734"/>
                </a:cubicBezTo>
                <a:lnTo>
                  <a:pt x="131037" y="310513"/>
                </a:lnTo>
                <a:lnTo>
                  <a:pt x="413845" y="593268"/>
                </a:lnTo>
                <a:lnTo>
                  <a:pt x="414624" y="592489"/>
                </a:lnTo>
                <a:cubicBezTo>
                  <a:pt x="452404" y="554732"/>
                  <a:pt x="473202" y="504527"/>
                  <a:pt x="473202" y="451111"/>
                </a:cubicBezTo>
                <a:cubicBezTo>
                  <a:pt x="473202" y="431907"/>
                  <a:pt x="470451" y="412846"/>
                  <a:pt x="465045" y="394484"/>
                </a:cubicBezTo>
                <a:cubicBezTo>
                  <a:pt x="465013" y="394373"/>
                  <a:pt x="465013" y="394245"/>
                  <a:pt x="464981" y="394134"/>
                </a:cubicBezTo>
                <a:cubicBezTo>
                  <a:pt x="464918" y="393864"/>
                  <a:pt x="464870" y="393594"/>
                  <a:pt x="464822" y="393308"/>
                </a:cubicBezTo>
                <a:cubicBezTo>
                  <a:pt x="464791" y="393069"/>
                  <a:pt x="464759" y="392815"/>
                  <a:pt x="464759" y="392560"/>
                </a:cubicBezTo>
                <a:cubicBezTo>
                  <a:pt x="464743" y="392306"/>
                  <a:pt x="464759" y="392052"/>
                  <a:pt x="464759" y="391797"/>
                </a:cubicBezTo>
                <a:cubicBezTo>
                  <a:pt x="464775" y="391543"/>
                  <a:pt x="464806" y="391289"/>
                  <a:pt x="464838" y="391018"/>
                </a:cubicBezTo>
                <a:close/>
                <a:moveTo>
                  <a:pt x="719773" y="230484"/>
                </a:moveTo>
                <a:lnTo>
                  <a:pt x="493889" y="4626"/>
                </a:lnTo>
                <a:cubicBezTo>
                  <a:pt x="490899" y="1653"/>
                  <a:pt x="486924" y="0"/>
                  <a:pt x="482711" y="0"/>
                </a:cubicBezTo>
                <a:cubicBezTo>
                  <a:pt x="478497" y="0"/>
                  <a:pt x="474522" y="1653"/>
                  <a:pt x="471532" y="4626"/>
                </a:cubicBezTo>
                <a:lnTo>
                  <a:pt x="439731" y="36437"/>
                </a:lnTo>
                <a:cubicBezTo>
                  <a:pt x="433562" y="42590"/>
                  <a:pt x="433562" y="52621"/>
                  <a:pt x="439731" y="58774"/>
                </a:cubicBezTo>
                <a:lnTo>
                  <a:pt x="582789" y="201820"/>
                </a:lnTo>
                <a:lnTo>
                  <a:pt x="622970" y="241978"/>
                </a:lnTo>
                <a:cubicBezTo>
                  <a:pt x="622970" y="241978"/>
                  <a:pt x="622986" y="241994"/>
                  <a:pt x="622986" y="242010"/>
                </a:cubicBezTo>
                <a:lnTo>
                  <a:pt x="665615" y="284631"/>
                </a:lnTo>
                <a:cubicBezTo>
                  <a:pt x="668604" y="287620"/>
                  <a:pt x="672580" y="289257"/>
                  <a:pt x="676793" y="289257"/>
                </a:cubicBezTo>
                <a:cubicBezTo>
                  <a:pt x="681007" y="289257"/>
                  <a:pt x="684982" y="287620"/>
                  <a:pt x="687971" y="284631"/>
                </a:cubicBezTo>
                <a:lnTo>
                  <a:pt x="719773" y="252820"/>
                </a:lnTo>
                <a:cubicBezTo>
                  <a:pt x="722762" y="249847"/>
                  <a:pt x="724400" y="245873"/>
                  <a:pt x="724400" y="241660"/>
                </a:cubicBezTo>
                <a:cubicBezTo>
                  <a:pt x="724400" y="237431"/>
                  <a:pt x="722762" y="233473"/>
                  <a:pt x="719773" y="23048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1140400" y="48392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2"/>
          </p:nvPr>
        </p:nvSpPr>
        <p:spPr>
          <a:xfrm>
            <a:off x="4552261" y="48392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3"/>
          </p:nvPr>
        </p:nvSpPr>
        <p:spPr>
          <a:xfrm>
            <a:off x="7964121" y="4839267"/>
            <a:ext cx="3087600" cy="45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>
            <a:off x="7887422" y="405619"/>
            <a:ext cx="1372767" cy="1366112"/>
          </a:xfrm>
          <a:custGeom>
            <a:avLst/>
            <a:gdLst/>
            <a:ahLst/>
            <a:cxnLst/>
            <a:rect l="l" t="t" r="r" b="b"/>
            <a:pathLst>
              <a:path w="2059150" h="2049168" extrusionOk="0">
                <a:moveTo>
                  <a:pt x="949991" y="129429"/>
                </a:moveTo>
                <a:cubicBezTo>
                  <a:pt x="854552" y="119488"/>
                  <a:pt x="759113" y="104361"/>
                  <a:pt x="663241" y="102200"/>
                </a:cubicBezTo>
                <a:cubicBezTo>
                  <a:pt x="590258" y="100471"/>
                  <a:pt x="515116" y="105225"/>
                  <a:pt x="445156" y="135480"/>
                </a:cubicBezTo>
                <a:cubicBezTo>
                  <a:pt x="430041" y="141963"/>
                  <a:pt x="411472" y="141531"/>
                  <a:pt x="392902" y="144557"/>
                </a:cubicBezTo>
                <a:cubicBezTo>
                  <a:pt x="387720" y="134616"/>
                  <a:pt x="383833" y="126404"/>
                  <a:pt x="379514" y="118624"/>
                </a:cubicBezTo>
                <a:cubicBezTo>
                  <a:pt x="358786" y="83614"/>
                  <a:pt x="360513" y="81021"/>
                  <a:pt x="387720" y="53359"/>
                </a:cubicBezTo>
                <a:cubicBezTo>
                  <a:pt x="424859" y="15324"/>
                  <a:pt x="474522" y="21375"/>
                  <a:pt x="519435" y="11434"/>
                </a:cubicBezTo>
                <a:cubicBezTo>
                  <a:pt x="539300" y="7112"/>
                  <a:pt x="559597" y="5383"/>
                  <a:pt x="579894" y="3222"/>
                </a:cubicBezTo>
                <a:cubicBezTo>
                  <a:pt x="595872" y="1493"/>
                  <a:pt x="611419" y="-668"/>
                  <a:pt x="627398" y="197"/>
                </a:cubicBezTo>
                <a:cubicBezTo>
                  <a:pt x="715064" y="3222"/>
                  <a:pt x="802730" y="3655"/>
                  <a:pt x="889532" y="11867"/>
                </a:cubicBezTo>
                <a:cubicBezTo>
                  <a:pt x="953446" y="18350"/>
                  <a:pt x="1016496" y="35206"/>
                  <a:pt x="1079979" y="48605"/>
                </a:cubicBezTo>
                <a:cubicBezTo>
                  <a:pt x="1102867" y="53359"/>
                  <a:pt x="1125755" y="58546"/>
                  <a:pt x="1147348" y="67190"/>
                </a:cubicBezTo>
                <a:cubicBezTo>
                  <a:pt x="1160303" y="71944"/>
                  <a:pt x="1170668" y="83182"/>
                  <a:pt x="1184919" y="93555"/>
                </a:cubicBezTo>
                <a:cubicBezTo>
                  <a:pt x="1205648" y="80589"/>
                  <a:pt x="1230263" y="91394"/>
                  <a:pt x="1254879" y="101335"/>
                </a:cubicBezTo>
                <a:cubicBezTo>
                  <a:pt x="1316202" y="126404"/>
                  <a:pt x="1376661" y="154498"/>
                  <a:pt x="1442735" y="163142"/>
                </a:cubicBezTo>
                <a:cubicBezTo>
                  <a:pt x="1491966" y="169625"/>
                  <a:pt x="1541629" y="174379"/>
                  <a:pt x="1591292" y="179566"/>
                </a:cubicBezTo>
                <a:cubicBezTo>
                  <a:pt x="1619362" y="182592"/>
                  <a:pt x="1647001" y="183888"/>
                  <a:pt x="1671184" y="186049"/>
                </a:cubicBezTo>
                <a:cubicBezTo>
                  <a:pt x="1678958" y="221491"/>
                  <a:pt x="1685004" y="250449"/>
                  <a:pt x="1692777" y="285891"/>
                </a:cubicBezTo>
                <a:cubicBezTo>
                  <a:pt x="1677230" y="290645"/>
                  <a:pt x="1659956" y="295832"/>
                  <a:pt x="1640091" y="301883"/>
                </a:cubicBezTo>
                <a:cubicBezTo>
                  <a:pt x="1650887" y="313120"/>
                  <a:pt x="1661684" y="325655"/>
                  <a:pt x="1673776" y="336460"/>
                </a:cubicBezTo>
                <a:cubicBezTo>
                  <a:pt x="1699687" y="360232"/>
                  <a:pt x="1732508" y="379682"/>
                  <a:pt x="1751941" y="408208"/>
                </a:cubicBezTo>
                <a:cubicBezTo>
                  <a:pt x="1783898" y="454455"/>
                  <a:pt x="1831402" y="492057"/>
                  <a:pt x="1846085" y="546517"/>
                </a:cubicBezTo>
                <a:cubicBezTo>
                  <a:pt x="1855585" y="580662"/>
                  <a:pt x="1868973" y="606162"/>
                  <a:pt x="1893156" y="630366"/>
                </a:cubicBezTo>
                <a:cubicBezTo>
                  <a:pt x="1905680" y="642900"/>
                  <a:pt x="1909567" y="665808"/>
                  <a:pt x="1914749" y="684825"/>
                </a:cubicBezTo>
                <a:cubicBezTo>
                  <a:pt x="1919499" y="701682"/>
                  <a:pt x="1948002" y="709894"/>
                  <a:pt x="1932455" y="734098"/>
                </a:cubicBezTo>
                <a:cubicBezTo>
                  <a:pt x="1960094" y="753548"/>
                  <a:pt x="1957502" y="788557"/>
                  <a:pt x="1973481" y="813625"/>
                </a:cubicBezTo>
                <a:cubicBezTo>
                  <a:pt x="1985141" y="831778"/>
                  <a:pt x="2004143" y="850364"/>
                  <a:pt x="2004143" y="868949"/>
                </a:cubicBezTo>
                <a:cubicBezTo>
                  <a:pt x="2004143" y="935942"/>
                  <a:pt x="2053374" y="986079"/>
                  <a:pt x="2055965" y="1055234"/>
                </a:cubicBezTo>
                <a:cubicBezTo>
                  <a:pt x="2059420" y="1147295"/>
                  <a:pt x="2066329" y="1184466"/>
                  <a:pt x="2035668" y="1268748"/>
                </a:cubicBezTo>
                <a:cubicBezTo>
                  <a:pt x="2013211" y="1329690"/>
                  <a:pt x="1998528" y="1393658"/>
                  <a:pt x="1970458" y="1451575"/>
                </a:cubicBezTo>
                <a:cubicBezTo>
                  <a:pt x="1935910" y="1522026"/>
                  <a:pt x="1893588" y="1589884"/>
                  <a:pt x="1849108" y="1654284"/>
                </a:cubicBezTo>
                <a:cubicBezTo>
                  <a:pt x="1817150" y="1700531"/>
                  <a:pt x="1777852" y="1742023"/>
                  <a:pt x="1737258" y="1781355"/>
                </a:cubicBezTo>
                <a:cubicBezTo>
                  <a:pt x="1678094" y="1838839"/>
                  <a:pt x="1609861" y="1885519"/>
                  <a:pt x="1533855" y="1917070"/>
                </a:cubicBezTo>
                <a:cubicBezTo>
                  <a:pt x="1491966" y="1934791"/>
                  <a:pt x="1451372" y="1956834"/>
                  <a:pt x="1408618" y="1970665"/>
                </a:cubicBezTo>
                <a:cubicBezTo>
                  <a:pt x="1331317" y="1996166"/>
                  <a:pt x="1251424" y="2014319"/>
                  <a:pt x="1171531" y="2029878"/>
                </a:cubicBezTo>
                <a:cubicBezTo>
                  <a:pt x="1111504" y="2041548"/>
                  <a:pt x="1049749" y="2045438"/>
                  <a:pt x="988426" y="2048896"/>
                </a:cubicBezTo>
                <a:cubicBezTo>
                  <a:pt x="957765" y="2050625"/>
                  <a:pt x="926239" y="2043709"/>
                  <a:pt x="895578" y="2039819"/>
                </a:cubicBezTo>
                <a:cubicBezTo>
                  <a:pt x="867939" y="2036362"/>
                  <a:pt x="840301" y="2029446"/>
                  <a:pt x="812662" y="2028582"/>
                </a:cubicBezTo>
                <a:cubicBezTo>
                  <a:pt x="752203" y="2026421"/>
                  <a:pt x="697790" y="2000056"/>
                  <a:pt x="639921" y="1987089"/>
                </a:cubicBezTo>
                <a:cubicBezTo>
                  <a:pt x="612715" y="1981038"/>
                  <a:pt x="587667" y="1972826"/>
                  <a:pt x="563052" y="1955537"/>
                </a:cubicBezTo>
                <a:cubicBezTo>
                  <a:pt x="544050" y="1942571"/>
                  <a:pt x="515116" y="1938249"/>
                  <a:pt x="490932" y="1929605"/>
                </a:cubicBezTo>
                <a:cubicBezTo>
                  <a:pt x="409312" y="1901943"/>
                  <a:pt x="337625" y="1860882"/>
                  <a:pt x="276734" y="1800372"/>
                </a:cubicBezTo>
                <a:cubicBezTo>
                  <a:pt x="271120" y="1794753"/>
                  <a:pt x="266801" y="1787406"/>
                  <a:pt x="260323" y="1783948"/>
                </a:cubicBezTo>
                <a:cubicBezTo>
                  <a:pt x="199864" y="1754125"/>
                  <a:pt x="159702" y="1699666"/>
                  <a:pt x="125154" y="1648233"/>
                </a:cubicBezTo>
                <a:cubicBezTo>
                  <a:pt x="30578" y="1509059"/>
                  <a:pt x="-19085" y="1354326"/>
                  <a:pt x="6826" y="1182305"/>
                </a:cubicBezTo>
                <a:cubicBezTo>
                  <a:pt x="12008" y="1148160"/>
                  <a:pt x="14599" y="1113150"/>
                  <a:pt x="17622" y="1078573"/>
                </a:cubicBezTo>
                <a:cubicBezTo>
                  <a:pt x="26691" y="971384"/>
                  <a:pt x="62103" y="871542"/>
                  <a:pt x="104856" y="774294"/>
                </a:cubicBezTo>
                <a:cubicBezTo>
                  <a:pt x="136382" y="702114"/>
                  <a:pt x="174817" y="633392"/>
                  <a:pt x="226639" y="572449"/>
                </a:cubicBezTo>
                <a:cubicBezTo>
                  <a:pt x="261187" y="531821"/>
                  <a:pt x="289257" y="485142"/>
                  <a:pt x="327260" y="448836"/>
                </a:cubicBezTo>
                <a:cubicBezTo>
                  <a:pt x="390743" y="387894"/>
                  <a:pt x="453361" y="324358"/>
                  <a:pt x="539300" y="293239"/>
                </a:cubicBezTo>
                <a:cubicBezTo>
                  <a:pt x="554846" y="287620"/>
                  <a:pt x="567802" y="274221"/>
                  <a:pt x="582917" y="265577"/>
                </a:cubicBezTo>
                <a:cubicBezTo>
                  <a:pt x="685266" y="206796"/>
                  <a:pt x="797979" y="176108"/>
                  <a:pt x="910261" y="144989"/>
                </a:cubicBezTo>
                <a:cubicBezTo>
                  <a:pt x="923216" y="141531"/>
                  <a:pt x="937036" y="142828"/>
                  <a:pt x="950423" y="141531"/>
                </a:cubicBezTo>
                <a:cubicBezTo>
                  <a:pt x="950423" y="138073"/>
                  <a:pt x="949991" y="133751"/>
                  <a:pt x="949991" y="129429"/>
                </a:cubicBezTo>
                <a:close/>
                <a:moveTo>
                  <a:pt x="1046294" y="251746"/>
                </a:moveTo>
                <a:cubicBezTo>
                  <a:pt x="955173" y="258229"/>
                  <a:pt x="866644" y="269035"/>
                  <a:pt x="782001" y="304044"/>
                </a:cubicBezTo>
                <a:cubicBezTo>
                  <a:pt x="695198" y="339918"/>
                  <a:pt x="605805" y="370605"/>
                  <a:pt x="529367" y="427225"/>
                </a:cubicBezTo>
                <a:cubicBezTo>
                  <a:pt x="490069" y="456184"/>
                  <a:pt x="445156" y="480388"/>
                  <a:pt x="412767" y="516261"/>
                </a:cubicBezTo>
                <a:cubicBezTo>
                  <a:pt x="380810" y="551703"/>
                  <a:pt x="344534" y="582823"/>
                  <a:pt x="315168" y="622586"/>
                </a:cubicBezTo>
                <a:cubicBezTo>
                  <a:pt x="265074" y="689580"/>
                  <a:pt x="225343" y="762192"/>
                  <a:pt x="185181" y="834804"/>
                </a:cubicBezTo>
                <a:cubicBezTo>
                  <a:pt x="169202" y="864195"/>
                  <a:pt x="160565" y="897907"/>
                  <a:pt x="150633" y="930323"/>
                </a:cubicBezTo>
                <a:cubicBezTo>
                  <a:pt x="140700" y="963172"/>
                  <a:pt x="135950" y="997749"/>
                  <a:pt x="124722" y="1030165"/>
                </a:cubicBezTo>
                <a:cubicBezTo>
                  <a:pt x="105288" y="1087650"/>
                  <a:pt x="94924" y="1146431"/>
                  <a:pt x="92765" y="1206509"/>
                </a:cubicBezTo>
                <a:cubicBezTo>
                  <a:pt x="90173" y="1285172"/>
                  <a:pt x="88878" y="1362538"/>
                  <a:pt x="110471" y="1440769"/>
                </a:cubicBezTo>
                <a:cubicBezTo>
                  <a:pt x="150633" y="1584697"/>
                  <a:pt x="239594" y="1687996"/>
                  <a:pt x="363104" y="1763202"/>
                </a:cubicBezTo>
                <a:cubicBezTo>
                  <a:pt x="422700" y="1799508"/>
                  <a:pt x="488773" y="1825441"/>
                  <a:pt x="552687" y="1854831"/>
                </a:cubicBezTo>
                <a:cubicBezTo>
                  <a:pt x="583349" y="1869094"/>
                  <a:pt x="614874" y="1881629"/>
                  <a:pt x="646831" y="1892002"/>
                </a:cubicBezTo>
                <a:cubicBezTo>
                  <a:pt x="670151" y="1899350"/>
                  <a:pt x="695630" y="1901078"/>
                  <a:pt x="719814" y="1906697"/>
                </a:cubicBezTo>
                <a:cubicBezTo>
                  <a:pt x="763431" y="1916638"/>
                  <a:pt x="807480" y="1936088"/>
                  <a:pt x="850665" y="1934791"/>
                </a:cubicBezTo>
                <a:cubicBezTo>
                  <a:pt x="877440" y="1933927"/>
                  <a:pt x="903783" y="1941707"/>
                  <a:pt x="931422" y="1936952"/>
                </a:cubicBezTo>
                <a:cubicBezTo>
                  <a:pt x="959492" y="1931766"/>
                  <a:pt x="989290" y="1937384"/>
                  <a:pt x="1018224" y="1938681"/>
                </a:cubicBezTo>
                <a:cubicBezTo>
                  <a:pt x="1027293" y="1939113"/>
                  <a:pt x="1037657" y="1944300"/>
                  <a:pt x="1044999" y="1941274"/>
                </a:cubicBezTo>
                <a:cubicBezTo>
                  <a:pt x="1095094" y="1921825"/>
                  <a:pt x="1155121" y="1945164"/>
                  <a:pt x="1200034" y="1904536"/>
                </a:cubicBezTo>
                <a:cubicBezTo>
                  <a:pt x="1201329" y="1903672"/>
                  <a:pt x="1203057" y="1902375"/>
                  <a:pt x="1204352" y="1902375"/>
                </a:cubicBezTo>
                <a:cubicBezTo>
                  <a:pt x="1246674" y="1907562"/>
                  <a:pt x="1284245" y="1893731"/>
                  <a:pt x="1320520" y="1874281"/>
                </a:cubicBezTo>
                <a:cubicBezTo>
                  <a:pt x="1321816" y="1873417"/>
                  <a:pt x="1323543" y="1874281"/>
                  <a:pt x="1325271" y="1873417"/>
                </a:cubicBezTo>
                <a:cubicBezTo>
                  <a:pt x="1368024" y="1859586"/>
                  <a:pt x="1414232" y="1851374"/>
                  <a:pt x="1453531" y="1830627"/>
                </a:cubicBezTo>
                <a:cubicBezTo>
                  <a:pt x="1523059" y="1794321"/>
                  <a:pt x="1590428" y="1752829"/>
                  <a:pt x="1655638" y="1708743"/>
                </a:cubicBezTo>
                <a:cubicBezTo>
                  <a:pt x="1718256" y="1666386"/>
                  <a:pt x="1774397" y="1615384"/>
                  <a:pt x="1819310" y="1552713"/>
                </a:cubicBezTo>
                <a:cubicBezTo>
                  <a:pt x="1854290" y="1503873"/>
                  <a:pt x="1888838" y="1455465"/>
                  <a:pt x="1918636" y="1402735"/>
                </a:cubicBezTo>
                <a:cubicBezTo>
                  <a:pt x="1952320" y="1343521"/>
                  <a:pt x="1969162" y="1280850"/>
                  <a:pt x="1984277" y="1216450"/>
                </a:cubicBezTo>
                <a:cubicBezTo>
                  <a:pt x="1989460" y="1193542"/>
                  <a:pt x="1992914" y="1168042"/>
                  <a:pt x="1988164" y="1145999"/>
                </a:cubicBezTo>
                <a:cubicBezTo>
                  <a:pt x="1976504" y="1091540"/>
                  <a:pt x="1965708" y="1034920"/>
                  <a:pt x="1943251" y="984783"/>
                </a:cubicBezTo>
                <a:cubicBezTo>
                  <a:pt x="1917772" y="928162"/>
                  <a:pt x="1903089" y="868085"/>
                  <a:pt x="1875882" y="811464"/>
                </a:cubicBezTo>
                <a:cubicBezTo>
                  <a:pt x="1832265" y="721131"/>
                  <a:pt x="1795990" y="628637"/>
                  <a:pt x="1731644" y="549110"/>
                </a:cubicBezTo>
                <a:cubicBezTo>
                  <a:pt x="1686299" y="493354"/>
                  <a:pt x="1639659" y="440192"/>
                  <a:pt x="1580064" y="399563"/>
                </a:cubicBezTo>
                <a:cubicBezTo>
                  <a:pt x="1532128" y="367147"/>
                  <a:pt x="1484192" y="334299"/>
                  <a:pt x="1435393" y="303180"/>
                </a:cubicBezTo>
                <a:cubicBezTo>
                  <a:pt x="1414664" y="290213"/>
                  <a:pt x="1391344" y="275086"/>
                  <a:pt x="1368024" y="272924"/>
                </a:cubicBezTo>
                <a:cubicBezTo>
                  <a:pt x="1260493" y="263848"/>
                  <a:pt x="1152962" y="258229"/>
                  <a:pt x="1046294" y="25174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840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6" name="Google Shape;66;p8"/>
          <p:cNvSpPr/>
          <p:nvPr/>
        </p:nvSpPr>
        <p:spPr>
          <a:xfrm>
            <a:off x="10069562" y="5020919"/>
            <a:ext cx="1437303" cy="1150844"/>
          </a:xfrm>
          <a:custGeom>
            <a:avLst/>
            <a:gdLst/>
            <a:ahLst/>
            <a:cxnLst/>
            <a:rect l="l" t="t" r="r" b="b"/>
            <a:pathLst>
              <a:path w="2155953" h="1726267" extrusionOk="0">
                <a:moveTo>
                  <a:pt x="1019490" y="1047008"/>
                </a:moveTo>
                <a:cubicBezTo>
                  <a:pt x="863249" y="1120697"/>
                  <a:pt x="708781" y="1305805"/>
                  <a:pt x="532535" y="1210339"/>
                </a:cubicBezTo>
                <a:cubicBezTo>
                  <a:pt x="485182" y="1178432"/>
                  <a:pt x="286146" y="1109555"/>
                  <a:pt x="197770" y="1050299"/>
                </a:cubicBezTo>
                <a:cubicBezTo>
                  <a:pt x="170421" y="1032067"/>
                  <a:pt x="170675" y="992564"/>
                  <a:pt x="197010" y="973065"/>
                </a:cubicBezTo>
                <a:cubicBezTo>
                  <a:pt x="240565" y="940906"/>
                  <a:pt x="177005" y="913304"/>
                  <a:pt x="133450" y="857594"/>
                </a:cubicBezTo>
                <a:cubicBezTo>
                  <a:pt x="90149" y="799352"/>
                  <a:pt x="44821" y="742629"/>
                  <a:pt x="0" y="685400"/>
                </a:cubicBezTo>
                <a:cubicBezTo>
                  <a:pt x="95213" y="459016"/>
                  <a:pt x="279562" y="680336"/>
                  <a:pt x="439348" y="710469"/>
                </a:cubicBezTo>
                <a:cubicBezTo>
                  <a:pt x="532789" y="748707"/>
                  <a:pt x="516076" y="768205"/>
                  <a:pt x="599134" y="706165"/>
                </a:cubicBezTo>
                <a:cubicBezTo>
                  <a:pt x="700171" y="646150"/>
                  <a:pt x="790827" y="580311"/>
                  <a:pt x="893383" y="527640"/>
                </a:cubicBezTo>
                <a:cubicBezTo>
                  <a:pt x="1040255" y="483325"/>
                  <a:pt x="595082" y="315183"/>
                  <a:pt x="539626" y="273400"/>
                </a:cubicBezTo>
                <a:cubicBezTo>
                  <a:pt x="501895" y="241747"/>
                  <a:pt x="431245" y="226554"/>
                  <a:pt x="423901" y="185278"/>
                </a:cubicBezTo>
                <a:cubicBezTo>
                  <a:pt x="465430" y="104498"/>
                  <a:pt x="569507" y="50055"/>
                  <a:pt x="649526" y="5740"/>
                </a:cubicBezTo>
                <a:cubicBezTo>
                  <a:pt x="831596" y="-23888"/>
                  <a:pt x="1017971" y="68540"/>
                  <a:pt x="1192191" y="114881"/>
                </a:cubicBezTo>
                <a:cubicBezTo>
                  <a:pt x="1295760" y="139190"/>
                  <a:pt x="1380085" y="240228"/>
                  <a:pt x="1464663" y="157929"/>
                </a:cubicBezTo>
                <a:cubicBezTo>
                  <a:pt x="1630019" y="-8694"/>
                  <a:pt x="2369188" y="-57060"/>
                  <a:pt x="2095956" y="332655"/>
                </a:cubicBezTo>
                <a:cubicBezTo>
                  <a:pt x="1968837" y="505609"/>
                  <a:pt x="1772839" y="599303"/>
                  <a:pt x="1587477" y="695023"/>
                </a:cubicBezTo>
                <a:cubicBezTo>
                  <a:pt x="1543922" y="765420"/>
                  <a:pt x="1541897" y="860633"/>
                  <a:pt x="1513788" y="939386"/>
                </a:cubicBezTo>
                <a:cubicBezTo>
                  <a:pt x="1422880" y="1164251"/>
                  <a:pt x="1474538" y="1492686"/>
                  <a:pt x="1211183" y="1597775"/>
                </a:cubicBezTo>
                <a:cubicBezTo>
                  <a:pt x="1143824" y="1618287"/>
                  <a:pt x="1044053" y="1761106"/>
                  <a:pt x="986317" y="1718311"/>
                </a:cubicBezTo>
                <a:cubicBezTo>
                  <a:pt x="991382" y="1487369"/>
                  <a:pt x="1013413" y="1275671"/>
                  <a:pt x="1019490" y="1047008"/>
                </a:cubicBezTo>
                <a:close/>
                <a:moveTo>
                  <a:pt x="1596847" y="645897"/>
                </a:moveTo>
                <a:cubicBezTo>
                  <a:pt x="1699910" y="600316"/>
                  <a:pt x="1803226" y="549924"/>
                  <a:pt x="1891602" y="476741"/>
                </a:cubicBezTo>
                <a:cubicBezTo>
                  <a:pt x="1991374" y="401786"/>
                  <a:pt x="2249412" y="160968"/>
                  <a:pt x="2037967" y="92343"/>
                </a:cubicBezTo>
                <a:cubicBezTo>
                  <a:pt x="1942248" y="120198"/>
                  <a:pt x="1735868" y="384820"/>
                  <a:pt x="1663192" y="296444"/>
                </a:cubicBezTo>
                <a:cubicBezTo>
                  <a:pt x="1648505" y="249344"/>
                  <a:pt x="1580893" y="186291"/>
                  <a:pt x="1621157" y="139697"/>
                </a:cubicBezTo>
                <a:cubicBezTo>
                  <a:pt x="1641668" y="118173"/>
                  <a:pt x="1670536" y="110576"/>
                  <a:pt x="1692060" y="93103"/>
                </a:cubicBezTo>
                <a:cubicBezTo>
                  <a:pt x="1465169" y="145521"/>
                  <a:pt x="1297786" y="341518"/>
                  <a:pt x="1093432" y="447620"/>
                </a:cubicBezTo>
                <a:cubicBezTo>
                  <a:pt x="1009868" y="528653"/>
                  <a:pt x="602173" y="687932"/>
                  <a:pt x="578116" y="771244"/>
                </a:cubicBezTo>
                <a:cubicBezTo>
                  <a:pt x="573558" y="786944"/>
                  <a:pt x="564695" y="801378"/>
                  <a:pt x="553807" y="813533"/>
                </a:cubicBezTo>
                <a:cubicBezTo>
                  <a:pt x="485942" y="888488"/>
                  <a:pt x="325903" y="1039411"/>
                  <a:pt x="279562" y="1012315"/>
                </a:cubicBezTo>
                <a:cubicBezTo>
                  <a:pt x="267914" y="998388"/>
                  <a:pt x="253986" y="986740"/>
                  <a:pt x="240312" y="981422"/>
                </a:cubicBezTo>
                <a:cubicBezTo>
                  <a:pt x="212204" y="970533"/>
                  <a:pt x="195491" y="1012822"/>
                  <a:pt x="222839" y="1024977"/>
                </a:cubicBezTo>
                <a:cubicBezTo>
                  <a:pt x="665226" y="1222240"/>
                  <a:pt x="549248" y="1307831"/>
                  <a:pt x="1003030" y="1022698"/>
                </a:cubicBezTo>
                <a:cubicBezTo>
                  <a:pt x="1037722" y="1033080"/>
                  <a:pt x="1016958" y="803910"/>
                  <a:pt x="1016958" y="803910"/>
                </a:cubicBezTo>
                <a:cubicBezTo>
                  <a:pt x="1063045" y="752505"/>
                  <a:pt x="1134202" y="729715"/>
                  <a:pt x="1189405" y="689958"/>
                </a:cubicBezTo>
                <a:cubicBezTo>
                  <a:pt x="1223591" y="670206"/>
                  <a:pt x="1304117" y="625892"/>
                  <a:pt x="1316778" y="633742"/>
                </a:cubicBezTo>
                <a:cubicBezTo>
                  <a:pt x="1360840" y="616269"/>
                  <a:pt x="1411232" y="590440"/>
                  <a:pt x="1458332" y="568663"/>
                </a:cubicBezTo>
                <a:cubicBezTo>
                  <a:pt x="1485427" y="540048"/>
                  <a:pt x="1525437" y="555748"/>
                  <a:pt x="1550506" y="521816"/>
                </a:cubicBezTo>
                <a:cubicBezTo>
                  <a:pt x="1646732" y="496999"/>
                  <a:pt x="1605963" y="582843"/>
                  <a:pt x="1596847" y="645897"/>
                </a:cubicBezTo>
                <a:close/>
                <a:moveTo>
                  <a:pt x="1031645" y="1684379"/>
                </a:moveTo>
                <a:cubicBezTo>
                  <a:pt x="1134202" y="1610943"/>
                  <a:pt x="1258283" y="1566122"/>
                  <a:pt x="1339569" y="1471922"/>
                </a:cubicBezTo>
                <a:cubicBezTo>
                  <a:pt x="1417309" y="1208060"/>
                  <a:pt x="1452761" y="935588"/>
                  <a:pt x="1539364" y="674005"/>
                </a:cubicBezTo>
                <a:cubicBezTo>
                  <a:pt x="1581906" y="537516"/>
                  <a:pt x="1556837" y="544353"/>
                  <a:pt x="1443138" y="607406"/>
                </a:cubicBezTo>
                <a:cubicBezTo>
                  <a:pt x="1319057" y="663876"/>
                  <a:pt x="1206371" y="734526"/>
                  <a:pt x="1086595" y="796313"/>
                </a:cubicBezTo>
                <a:cubicBezTo>
                  <a:pt x="1038229" y="1072330"/>
                  <a:pt x="1051650" y="1396207"/>
                  <a:pt x="1031645" y="1684379"/>
                </a:cubicBezTo>
                <a:close/>
                <a:moveTo>
                  <a:pt x="984038" y="471170"/>
                </a:moveTo>
                <a:cubicBezTo>
                  <a:pt x="1077732" y="421791"/>
                  <a:pt x="1168641" y="364562"/>
                  <a:pt x="1254738" y="300496"/>
                </a:cubicBezTo>
                <a:cubicBezTo>
                  <a:pt x="1444658" y="218704"/>
                  <a:pt x="1285884" y="203003"/>
                  <a:pt x="1177504" y="151345"/>
                </a:cubicBezTo>
                <a:cubicBezTo>
                  <a:pt x="1005816" y="107031"/>
                  <a:pt x="830836" y="27011"/>
                  <a:pt x="652312" y="34101"/>
                </a:cubicBezTo>
                <a:cubicBezTo>
                  <a:pt x="552287" y="103992"/>
                  <a:pt x="366166" y="180213"/>
                  <a:pt x="567734" y="234150"/>
                </a:cubicBezTo>
                <a:cubicBezTo>
                  <a:pt x="707262" y="312397"/>
                  <a:pt x="857932" y="372159"/>
                  <a:pt x="984038" y="471170"/>
                </a:cubicBezTo>
                <a:close/>
                <a:moveTo>
                  <a:pt x="52924" y="654506"/>
                </a:moveTo>
                <a:cubicBezTo>
                  <a:pt x="34692" y="696542"/>
                  <a:pt x="70144" y="725410"/>
                  <a:pt x="123321" y="783399"/>
                </a:cubicBezTo>
                <a:cubicBezTo>
                  <a:pt x="177512" y="823155"/>
                  <a:pt x="277283" y="1022951"/>
                  <a:pt x="338057" y="980409"/>
                </a:cubicBezTo>
                <a:cubicBezTo>
                  <a:pt x="733597" y="711482"/>
                  <a:pt x="415292" y="784665"/>
                  <a:pt x="154975" y="623613"/>
                </a:cubicBezTo>
                <a:cubicBezTo>
                  <a:pt x="118510" y="601329"/>
                  <a:pt x="69891" y="615256"/>
                  <a:pt x="52924" y="654506"/>
                </a:cubicBezTo>
                <a:close/>
                <a:moveTo>
                  <a:pt x="1776638" y="66768"/>
                </a:moveTo>
                <a:cubicBezTo>
                  <a:pt x="1753847" y="126276"/>
                  <a:pt x="1683197" y="127542"/>
                  <a:pt x="1642934" y="175149"/>
                </a:cubicBezTo>
                <a:cubicBezTo>
                  <a:pt x="1669016" y="199458"/>
                  <a:pt x="1688768" y="295431"/>
                  <a:pt x="1727258" y="265044"/>
                </a:cubicBezTo>
                <a:cubicBezTo>
                  <a:pt x="1865520" y="115640"/>
                  <a:pt x="2212694" y="38406"/>
                  <a:pt x="1776638" y="66768"/>
                </a:cubicBezTo>
                <a:close/>
                <a:moveTo>
                  <a:pt x="1336023" y="549417"/>
                </a:moveTo>
                <a:cubicBezTo>
                  <a:pt x="1289683" y="525867"/>
                  <a:pt x="1297027" y="457749"/>
                  <a:pt x="1286138" y="414701"/>
                </a:cubicBezTo>
                <a:cubicBezTo>
                  <a:pt x="1341848" y="400014"/>
                  <a:pt x="1370209" y="337467"/>
                  <a:pt x="1426425" y="347089"/>
                </a:cubicBezTo>
                <a:cubicBezTo>
                  <a:pt x="1545442" y="448633"/>
                  <a:pt x="1455800" y="515485"/>
                  <a:pt x="1336023" y="549417"/>
                </a:cubicBezTo>
                <a:close/>
                <a:moveTo>
                  <a:pt x="1438833" y="456990"/>
                </a:moveTo>
                <a:cubicBezTo>
                  <a:pt x="1421867" y="380262"/>
                  <a:pt x="1379578" y="368107"/>
                  <a:pt x="1330452" y="428628"/>
                </a:cubicBezTo>
                <a:cubicBezTo>
                  <a:pt x="1338049" y="517511"/>
                  <a:pt x="1379325" y="504849"/>
                  <a:pt x="1438833" y="456990"/>
                </a:cubicBezTo>
                <a:close/>
                <a:moveTo>
                  <a:pt x="1195483" y="506369"/>
                </a:moveTo>
                <a:cubicBezTo>
                  <a:pt x="1262081" y="621334"/>
                  <a:pt x="1190165" y="683627"/>
                  <a:pt x="1076213" y="677803"/>
                </a:cubicBezTo>
                <a:cubicBezTo>
                  <a:pt x="1071148" y="646656"/>
                  <a:pt x="1030632" y="605127"/>
                  <a:pt x="1057474" y="578538"/>
                </a:cubicBezTo>
                <a:cubicBezTo>
                  <a:pt x="1103815" y="549671"/>
                  <a:pt x="1135974" y="500798"/>
                  <a:pt x="1195483" y="506369"/>
                </a:cubicBezTo>
                <a:close/>
                <a:moveTo>
                  <a:pt x="1158258" y="540554"/>
                </a:moveTo>
                <a:cubicBezTo>
                  <a:pt x="1101282" y="570942"/>
                  <a:pt x="1064058" y="588414"/>
                  <a:pt x="1110145" y="649442"/>
                </a:cubicBezTo>
                <a:cubicBezTo>
                  <a:pt x="1177757" y="635261"/>
                  <a:pt x="1189912" y="599303"/>
                  <a:pt x="1158258" y="540554"/>
                </a:cubicBezTo>
                <a:close/>
                <a:moveTo>
                  <a:pt x="717391" y="967241"/>
                </a:moveTo>
                <a:cubicBezTo>
                  <a:pt x="655857" y="996362"/>
                  <a:pt x="650033" y="951541"/>
                  <a:pt x="621924" y="909759"/>
                </a:cubicBezTo>
                <a:cubicBezTo>
                  <a:pt x="607744" y="853796"/>
                  <a:pt x="705489" y="822142"/>
                  <a:pt x="749297" y="811760"/>
                </a:cubicBezTo>
                <a:cubicBezTo>
                  <a:pt x="838686" y="842401"/>
                  <a:pt x="802222" y="972812"/>
                  <a:pt x="717391" y="967241"/>
                </a:cubicBezTo>
                <a:close/>
                <a:moveTo>
                  <a:pt x="763225" y="907733"/>
                </a:moveTo>
                <a:cubicBezTo>
                  <a:pt x="763478" y="818091"/>
                  <a:pt x="687510" y="825434"/>
                  <a:pt x="664467" y="894565"/>
                </a:cubicBezTo>
                <a:cubicBezTo>
                  <a:pt x="682699" y="977117"/>
                  <a:pt x="714605" y="943185"/>
                  <a:pt x="763225" y="907733"/>
                </a:cubicBezTo>
                <a:close/>
                <a:moveTo>
                  <a:pt x="1002271" y="772763"/>
                </a:moveTo>
                <a:cubicBezTo>
                  <a:pt x="930101" y="829233"/>
                  <a:pt x="829570" y="880385"/>
                  <a:pt x="832862" y="742376"/>
                </a:cubicBezTo>
                <a:cubicBezTo>
                  <a:pt x="913388" y="657039"/>
                  <a:pt x="973150" y="641085"/>
                  <a:pt x="1002271" y="772763"/>
                </a:cubicBezTo>
                <a:close/>
                <a:moveTo>
                  <a:pt x="925796" y="698315"/>
                </a:moveTo>
                <a:cubicBezTo>
                  <a:pt x="865275" y="713255"/>
                  <a:pt x="853374" y="764153"/>
                  <a:pt x="894903" y="807202"/>
                </a:cubicBezTo>
                <a:cubicBezTo>
                  <a:pt x="952385" y="789223"/>
                  <a:pt x="966313" y="743389"/>
                  <a:pt x="925796" y="69831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8"/>
          <p:cNvSpPr/>
          <p:nvPr/>
        </p:nvSpPr>
        <p:spPr>
          <a:xfrm>
            <a:off x="686328" y="5020412"/>
            <a:ext cx="1124323" cy="1151571"/>
          </a:xfrm>
          <a:custGeom>
            <a:avLst/>
            <a:gdLst/>
            <a:ahLst/>
            <a:cxnLst/>
            <a:rect l="l" t="t" r="r" b="b"/>
            <a:pathLst>
              <a:path w="1686484" h="1727357" extrusionOk="0">
                <a:moveTo>
                  <a:pt x="684595" y="1523325"/>
                </a:moveTo>
                <a:cubicBezTo>
                  <a:pt x="689875" y="1531063"/>
                  <a:pt x="695507" y="1538801"/>
                  <a:pt x="701140" y="1546188"/>
                </a:cubicBezTo>
                <a:cubicBezTo>
                  <a:pt x="718389" y="1569402"/>
                  <a:pt x="736342" y="1592616"/>
                  <a:pt x="753239" y="1616182"/>
                </a:cubicBezTo>
                <a:cubicBezTo>
                  <a:pt x="758871" y="1624272"/>
                  <a:pt x="763800" y="1633417"/>
                  <a:pt x="766968" y="1642914"/>
                </a:cubicBezTo>
                <a:cubicBezTo>
                  <a:pt x="768728" y="1648190"/>
                  <a:pt x="768024" y="1656983"/>
                  <a:pt x="764856" y="1659797"/>
                </a:cubicBezTo>
                <a:cubicBezTo>
                  <a:pt x="761335" y="1662963"/>
                  <a:pt x="751479" y="1663315"/>
                  <a:pt x="747607" y="1660501"/>
                </a:cubicBezTo>
                <a:cubicBezTo>
                  <a:pt x="733174" y="1649597"/>
                  <a:pt x="718037" y="1638693"/>
                  <a:pt x="707476" y="1624624"/>
                </a:cubicBezTo>
                <a:cubicBezTo>
                  <a:pt x="691283" y="1602817"/>
                  <a:pt x="678258" y="1578547"/>
                  <a:pt x="663825" y="1555684"/>
                </a:cubicBezTo>
                <a:cubicBezTo>
                  <a:pt x="661009" y="1551464"/>
                  <a:pt x="657489" y="1547595"/>
                  <a:pt x="651153" y="1539505"/>
                </a:cubicBezTo>
                <a:cubicBezTo>
                  <a:pt x="651153" y="1549353"/>
                  <a:pt x="650449" y="1554278"/>
                  <a:pt x="651153" y="1559202"/>
                </a:cubicBezTo>
                <a:cubicBezTo>
                  <a:pt x="657841" y="1596837"/>
                  <a:pt x="664881" y="1634121"/>
                  <a:pt x="671570" y="1671756"/>
                </a:cubicBezTo>
                <a:cubicBezTo>
                  <a:pt x="673682" y="1684067"/>
                  <a:pt x="675442" y="1697081"/>
                  <a:pt x="675442" y="1709391"/>
                </a:cubicBezTo>
                <a:cubicBezTo>
                  <a:pt x="675442" y="1725571"/>
                  <a:pt x="663121" y="1732254"/>
                  <a:pt x="649745" y="1723461"/>
                </a:cubicBezTo>
                <a:cubicBezTo>
                  <a:pt x="644112" y="1719592"/>
                  <a:pt x="637776" y="1713964"/>
                  <a:pt x="635664" y="1707633"/>
                </a:cubicBezTo>
                <a:cubicBezTo>
                  <a:pt x="630383" y="1691453"/>
                  <a:pt x="625807" y="1674570"/>
                  <a:pt x="623343" y="1657687"/>
                </a:cubicBezTo>
                <a:cubicBezTo>
                  <a:pt x="618063" y="1622865"/>
                  <a:pt x="614190" y="1587692"/>
                  <a:pt x="610318" y="1552519"/>
                </a:cubicBezTo>
                <a:cubicBezTo>
                  <a:pt x="607854" y="1530008"/>
                  <a:pt x="606446" y="1507497"/>
                  <a:pt x="604686" y="1484986"/>
                </a:cubicBezTo>
                <a:cubicBezTo>
                  <a:pt x="604686" y="1483228"/>
                  <a:pt x="604334" y="1480765"/>
                  <a:pt x="605390" y="1479710"/>
                </a:cubicBezTo>
                <a:cubicBezTo>
                  <a:pt x="623695" y="1461772"/>
                  <a:pt x="613838" y="1439965"/>
                  <a:pt x="611022" y="1420619"/>
                </a:cubicBezTo>
                <a:cubicBezTo>
                  <a:pt x="602574" y="1366452"/>
                  <a:pt x="597997" y="1312286"/>
                  <a:pt x="605742" y="1257767"/>
                </a:cubicBezTo>
                <a:cubicBezTo>
                  <a:pt x="606094" y="1255305"/>
                  <a:pt x="605390" y="1252491"/>
                  <a:pt x="605038" y="1247919"/>
                </a:cubicBezTo>
                <a:cubicBezTo>
                  <a:pt x="600813" y="1246160"/>
                  <a:pt x="596237" y="1242643"/>
                  <a:pt x="590957" y="1241939"/>
                </a:cubicBezTo>
                <a:cubicBezTo>
                  <a:pt x="511048" y="1229980"/>
                  <a:pt x="431843" y="1213449"/>
                  <a:pt x="356510" y="1184255"/>
                </a:cubicBezTo>
                <a:cubicBezTo>
                  <a:pt x="312859" y="1167372"/>
                  <a:pt x="272025" y="1140992"/>
                  <a:pt x="241751" y="1103357"/>
                </a:cubicBezTo>
                <a:cubicBezTo>
                  <a:pt x="224502" y="1081549"/>
                  <a:pt x="205141" y="1062908"/>
                  <a:pt x="182259" y="1047783"/>
                </a:cubicBezTo>
                <a:cubicBezTo>
                  <a:pt x="150577" y="1026679"/>
                  <a:pt x="129808" y="995375"/>
                  <a:pt x="104815" y="967940"/>
                </a:cubicBezTo>
                <a:cubicBezTo>
                  <a:pt x="48491" y="906035"/>
                  <a:pt x="19625" y="831468"/>
                  <a:pt x="6600" y="750218"/>
                </a:cubicBezTo>
                <a:cubicBezTo>
                  <a:pt x="-1144" y="701679"/>
                  <a:pt x="-4312" y="652788"/>
                  <a:pt x="9769" y="604601"/>
                </a:cubicBezTo>
                <a:cubicBezTo>
                  <a:pt x="25258" y="552896"/>
                  <a:pt x="52011" y="509633"/>
                  <a:pt x="100238" y="483956"/>
                </a:cubicBezTo>
                <a:cubicBezTo>
                  <a:pt x="117135" y="475163"/>
                  <a:pt x="138609" y="471294"/>
                  <a:pt x="157618" y="471294"/>
                </a:cubicBezTo>
                <a:cubicBezTo>
                  <a:pt x="187188" y="471646"/>
                  <a:pt x="217110" y="476922"/>
                  <a:pt x="246679" y="480791"/>
                </a:cubicBezTo>
                <a:cubicBezTo>
                  <a:pt x="275545" y="484660"/>
                  <a:pt x="304059" y="490991"/>
                  <a:pt x="332573" y="492750"/>
                </a:cubicBezTo>
                <a:cubicBezTo>
                  <a:pt x="379744" y="495564"/>
                  <a:pt x="424802" y="483253"/>
                  <a:pt x="467397" y="465315"/>
                </a:cubicBezTo>
                <a:cubicBezTo>
                  <a:pt x="508232" y="448080"/>
                  <a:pt x="547306" y="426976"/>
                  <a:pt x="586733" y="406575"/>
                </a:cubicBezTo>
                <a:cubicBezTo>
                  <a:pt x="655025" y="371050"/>
                  <a:pt x="712052" y="320401"/>
                  <a:pt x="768728" y="269752"/>
                </a:cubicBezTo>
                <a:cubicBezTo>
                  <a:pt x="794073" y="247241"/>
                  <a:pt x="816251" y="221212"/>
                  <a:pt x="841948" y="198702"/>
                </a:cubicBezTo>
                <a:cubicBezTo>
                  <a:pt x="875743" y="168804"/>
                  <a:pt x="904608" y="133631"/>
                  <a:pt x="944739" y="110769"/>
                </a:cubicBezTo>
                <a:cubicBezTo>
                  <a:pt x="960932" y="101272"/>
                  <a:pt x="974309" y="87203"/>
                  <a:pt x="990150" y="77002"/>
                </a:cubicBezTo>
                <a:cubicBezTo>
                  <a:pt x="1013735" y="62230"/>
                  <a:pt x="1037321" y="47105"/>
                  <a:pt x="1062666" y="35498"/>
                </a:cubicBezTo>
                <a:cubicBezTo>
                  <a:pt x="1097164" y="20022"/>
                  <a:pt x="1133775" y="11228"/>
                  <a:pt x="1171441" y="4545"/>
                </a:cubicBezTo>
                <a:cubicBezTo>
                  <a:pt x="1218260" y="-3896"/>
                  <a:pt x="1264023" y="676"/>
                  <a:pt x="1309082" y="8063"/>
                </a:cubicBezTo>
                <a:cubicBezTo>
                  <a:pt x="1353436" y="15097"/>
                  <a:pt x="1397791" y="27760"/>
                  <a:pt x="1435457" y="54843"/>
                </a:cubicBezTo>
                <a:cubicBezTo>
                  <a:pt x="1442146" y="59416"/>
                  <a:pt x="1447778" y="65747"/>
                  <a:pt x="1453411" y="71375"/>
                </a:cubicBezTo>
                <a:cubicBezTo>
                  <a:pt x="1492837" y="112175"/>
                  <a:pt x="1526279" y="156845"/>
                  <a:pt x="1545288" y="211364"/>
                </a:cubicBezTo>
                <a:cubicBezTo>
                  <a:pt x="1549513" y="223323"/>
                  <a:pt x="1556201" y="234227"/>
                  <a:pt x="1562889" y="248296"/>
                </a:cubicBezTo>
                <a:cubicBezTo>
                  <a:pt x="1589995" y="244779"/>
                  <a:pt x="1615693" y="251110"/>
                  <a:pt x="1640686" y="263772"/>
                </a:cubicBezTo>
                <a:cubicBezTo>
                  <a:pt x="1664976" y="276083"/>
                  <a:pt x="1676592" y="296131"/>
                  <a:pt x="1683985" y="320401"/>
                </a:cubicBezTo>
                <a:cubicBezTo>
                  <a:pt x="1693489" y="349595"/>
                  <a:pt x="1674832" y="381954"/>
                  <a:pt x="1645967" y="387230"/>
                </a:cubicBezTo>
                <a:cubicBezTo>
                  <a:pt x="1625549" y="391099"/>
                  <a:pt x="1605132" y="393913"/>
                  <a:pt x="1581899" y="397430"/>
                </a:cubicBezTo>
                <a:cubicBezTo>
                  <a:pt x="1579434" y="413610"/>
                  <a:pt x="1577322" y="433307"/>
                  <a:pt x="1572746" y="452301"/>
                </a:cubicBezTo>
                <a:cubicBezTo>
                  <a:pt x="1559721" y="507874"/>
                  <a:pt x="1546344" y="563448"/>
                  <a:pt x="1531207" y="618670"/>
                </a:cubicBezTo>
                <a:cubicBezTo>
                  <a:pt x="1519239" y="662285"/>
                  <a:pt x="1504102" y="705196"/>
                  <a:pt x="1490373" y="748459"/>
                </a:cubicBezTo>
                <a:cubicBezTo>
                  <a:pt x="1471716" y="805440"/>
                  <a:pt x="1447778" y="860662"/>
                  <a:pt x="1415392" y="910959"/>
                </a:cubicBezTo>
                <a:cubicBezTo>
                  <a:pt x="1386878" y="955629"/>
                  <a:pt x="1355196" y="999948"/>
                  <a:pt x="1313306" y="1033714"/>
                </a:cubicBezTo>
                <a:cubicBezTo>
                  <a:pt x="1256278" y="1080142"/>
                  <a:pt x="1197491" y="1124109"/>
                  <a:pt x="1138703" y="1167372"/>
                </a:cubicBezTo>
                <a:cubicBezTo>
                  <a:pt x="1122158" y="1179683"/>
                  <a:pt x="1101741" y="1186717"/>
                  <a:pt x="1083083" y="1196214"/>
                </a:cubicBezTo>
                <a:cubicBezTo>
                  <a:pt x="1078507" y="1198676"/>
                  <a:pt x="1073931" y="1201490"/>
                  <a:pt x="1070411" y="1203601"/>
                </a:cubicBezTo>
                <a:cubicBezTo>
                  <a:pt x="1100685" y="1258822"/>
                  <a:pt x="1130958" y="1312637"/>
                  <a:pt x="1159824" y="1367156"/>
                </a:cubicBezTo>
                <a:cubicBezTo>
                  <a:pt x="1165457" y="1378060"/>
                  <a:pt x="1172145" y="1383687"/>
                  <a:pt x="1183762" y="1386149"/>
                </a:cubicBezTo>
                <a:cubicBezTo>
                  <a:pt x="1236213" y="1397053"/>
                  <a:pt x="1288664" y="1408309"/>
                  <a:pt x="1340764" y="1419916"/>
                </a:cubicBezTo>
                <a:cubicBezTo>
                  <a:pt x="1349564" y="1421674"/>
                  <a:pt x="1359421" y="1424137"/>
                  <a:pt x="1365757" y="1429413"/>
                </a:cubicBezTo>
                <a:cubicBezTo>
                  <a:pt x="1370685" y="1433633"/>
                  <a:pt x="1371389" y="1443130"/>
                  <a:pt x="1374206" y="1450165"/>
                </a:cubicBezTo>
                <a:cubicBezTo>
                  <a:pt x="1367869" y="1452627"/>
                  <a:pt x="1360829" y="1457903"/>
                  <a:pt x="1355196" y="1456848"/>
                </a:cubicBezTo>
                <a:cubicBezTo>
                  <a:pt x="1304505" y="1447351"/>
                  <a:pt x="1252054" y="1446647"/>
                  <a:pt x="1203123" y="1426599"/>
                </a:cubicBezTo>
                <a:cubicBezTo>
                  <a:pt x="1196787" y="1424137"/>
                  <a:pt x="1189746" y="1423081"/>
                  <a:pt x="1178129" y="1420268"/>
                </a:cubicBezTo>
                <a:cubicBezTo>
                  <a:pt x="1184114" y="1427654"/>
                  <a:pt x="1186226" y="1431523"/>
                  <a:pt x="1189394" y="1433985"/>
                </a:cubicBezTo>
                <a:cubicBezTo>
                  <a:pt x="1220724" y="1458606"/>
                  <a:pt x="1252758" y="1482876"/>
                  <a:pt x="1283736" y="1507849"/>
                </a:cubicBezTo>
                <a:cubicBezTo>
                  <a:pt x="1291833" y="1514532"/>
                  <a:pt x="1298873" y="1523677"/>
                  <a:pt x="1302745" y="1533174"/>
                </a:cubicBezTo>
                <a:cubicBezTo>
                  <a:pt x="1308025" y="1546539"/>
                  <a:pt x="1298521" y="1555684"/>
                  <a:pt x="1285496" y="1550057"/>
                </a:cubicBezTo>
                <a:cubicBezTo>
                  <a:pt x="1271415" y="1543726"/>
                  <a:pt x="1258038" y="1535636"/>
                  <a:pt x="1246422" y="1525787"/>
                </a:cubicBezTo>
                <a:cubicBezTo>
                  <a:pt x="1223892" y="1506090"/>
                  <a:pt x="1202419" y="1484986"/>
                  <a:pt x="1180946" y="1464234"/>
                </a:cubicBezTo>
                <a:cubicBezTo>
                  <a:pt x="1177777" y="1461420"/>
                  <a:pt x="1174609" y="1458606"/>
                  <a:pt x="1167217" y="1452275"/>
                </a:cubicBezTo>
                <a:cubicBezTo>
                  <a:pt x="1162288" y="1483931"/>
                  <a:pt x="1158416" y="1511366"/>
                  <a:pt x="1154192" y="1538801"/>
                </a:cubicBezTo>
                <a:cubicBezTo>
                  <a:pt x="1153136" y="1546891"/>
                  <a:pt x="1153488" y="1555684"/>
                  <a:pt x="1150672" y="1563071"/>
                </a:cubicBezTo>
                <a:cubicBezTo>
                  <a:pt x="1148208" y="1570105"/>
                  <a:pt x="1142575" y="1579602"/>
                  <a:pt x="1137295" y="1580657"/>
                </a:cubicBezTo>
                <a:cubicBezTo>
                  <a:pt x="1131311" y="1581713"/>
                  <a:pt x="1120750" y="1575733"/>
                  <a:pt x="1117934" y="1569754"/>
                </a:cubicBezTo>
                <a:cubicBezTo>
                  <a:pt x="1113357" y="1560609"/>
                  <a:pt x="1110541" y="1549002"/>
                  <a:pt x="1111597" y="1538801"/>
                </a:cubicBezTo>
                <a:cubicBezTo>
                  <a:pt x="1115118" y="1499056"/>
                  <a:pt x="1119694" y="1459310"/>
                  <a:pt x="1125678" y="1419916"/>
                </a:cubicBezTo>
                <a:cubicBezTo>
                  <a:pt x="1127790" y="1405847"/>
                  <a:pt x="1126382" y="1394239"/>
                  <a:pt x="1119342" y="1381225"/>
                </a:cubicBezTo>
                <a:cubicBezTo>
                  <a:pt x="1092236" y="1329872"/>
                  <a:pt x="1066890" y="1277816"/>
                  <a:pt x="1040489" y="1225760"/>
                </a:cubicBezTo>
                <a:cubicBezTo>
                  <a:pt x="1038377" y="1221891"/>
                  <a:pt x="1035208" y="1218725"/>
                  <a:pt x="1033448" y="1215911"/>
                </a:cubicBezTo>
                <a:cubicBezTo>
                  <a:pt x="997894" y="1225056"/>
                  <a:pt x="964100" y="1234553"/>
                  <a:pt x="929602" y="1242291"/>
                </a:cubicBezTo>
                <a:cubicBezTo>
                  <a:pt x="871870" y="1255657"/>
                  <a:pt x="813435" y="1262340"/>
                  <a:pt x="753943" y="1261636"/>
                </a:cubicBezTo>
                <a:cubicBezTo>
                  <a:pt x="724021" y="1261285"/>
                  <a:pt x="694099" y="1263395"/>
                  <a:pt x="664529" y="1254953"/>
                </a:cubicBezTo>
                <a:cubicBezTo>
                  <a:pt x="657489" y="1252843"/>
                  <a:pt x="648688" y="1255657"/>
                  <a:pt x="642352" y="1256009"/>
                </a:cubicBezTo>
                <a:cubicBezTo>
                  <a:pt x="632847" y="1322134"/>
                  <a:pt x="640944" y="1384743"/>
                  <a:pt x="653969" y="1446999"/>
                </a:cubicBezTo>
                <a:cubicBezTo>
                  <a:pt x="656433" y="1458606"/>
                  <a:pt x="661361" y="1463882"/>
                  <a:pt x="671922" y="1467751"/>
                </a:cubicBezTo>
                <a:cubicBezTo>
                  <a:pt x="709940" y="1482172"/>
                  <a:pt x="747959" y="1497649"/>
                  <a:pt x="785625" y="1512773"/>
                </a:cubicBezTo>
                <a:cubicBezTo>
                  <a:pt x="803226" y="1519808"/>
                  <a:pt x="821179" y="1526491"/>
                  <a:pt x="838780" y="1534229"/>
                </a:cubicBezTo>
                <a:cubicBezTo>
                  <a:pt x="844413" y="1536691"/>
                  <a:pt x="851101" y="1540208"/>
                  <a:pt x="853917" y="1545132"/>
                </a:cubicBezTo>
                <a:cubicBezTo>
                  <a:pt x="857085" y="1550760"/>
                  <a:pt x="859550" y="1559905"/>
                  <a:pt x="857085" y="1564478"/>
                </a:cubicBezTo>
                <a:cubicBezTo>
                  <a:pt x="854621" y="1568698"/>
                  <a:pt x="844413" y="1571512"/>
                  <a:pt x="838780" y="1570105"/>
                </a:cubicBezTo>
                <a:cubicBezTo>
                  <a:pt x="815195" y="1563774"/>
                  <a:pt x="791609" y="1556388"/>
                  <a:pt x="768376" y="1548650"/>
                </a:cubicBezTo>
                <a:cubicBezTo>
                  <a:pt x="741270" y="1539153"/>
                  <a:pt x="714517" y="1528953"/>
                  <a:pt x="687763" y="1519104"/>
                </a:cubicBezTo>
                <a:cubicBezTo>
                  <a:pt x="686707" y="1521215"/>
                  <a:pt x="685651" y="1522270"/>
                  <a:pt x="684595" y="1523325"/>
                </a:cubicBezTo>
                <a:close/>
                <a:moveTo>
                  <a:pt x="42507" y="691478"/>
                </a:moveTo>
                <a:cubicBezTo>
                  <a:pt x="43563" y="776598"/>
                  <a:pt x="61164" y="849054"/>
                  <a:pt x="101646" y="914477"/>
                </a:cubicBezTo>
                <a:cubicBezTo>
                  <a:pt x="114319" y="934877"/>
                  <a:pt x="129104" y="955629"/>
                  <a:pt x="147057" y="971105"/>
                </a:cubicBezTo>
                <a:cubicBezTo>
                  <a:pt x="176275" y="996430"/>
                  <a:pt x="209365" y="1017182"/>
                  <a:pt x="239991" y="1040397"/>
                </a:cubicBezTo>
                <a:cubicBezTo>
                  <a:pt x="247031" y="1045673"/>
                  <a:pt x="253016" y="1053059"/>
                  <a:pt x="258648" y="1060094"/>
                </a:cubicBezTo>
                <a:cubicBezTo>
                  <a:pt x="281530" y="1091046"/>
                  <a:pt x="313212" y="1110391"/>
                  <a:pt x="346654" y="1126571"/>
                </a:cubicBezTo>
                <a:cubicBezTo>
                  <a:pt x="391712" y="1148379"/>
                  <a:pt x="439587" y="1162448"/>
                  <a:pt x="489222" y="1170538"/>
                </a:cubicBezTo>
                <a:cubicBezTo>
                  <a:pt x="563147" y="1182848"/>
                  <a:pt x="634256" y="1211339"/>
                  <a:pt x="710644" y="1210283"/>
                </a:cubicBezTo>
                <a:cubicBezTo>
                  <a:pt x="743030" y="1209932"/>
                  <a:pt x="775768" y="1208876"/>
                  <a:pt x="808154" y="1205711"/>
                </a:cubicBezTo>
                <a:cubicBezTo>
                  <a:pt x="872574" y="1199731"/>
                  <a:pt x="934882" y="1182145"/>
                  <a:pt x="996134" y="1162448"/>
                </a:cubicBezTo>
                <a:cubicBezTo>
                  <a:pt x="1025000" y="1152951"/>
                  <a:pt x="1053866" y="1140992"/>
                  <a:pt x="1080619" y="1126219"/>
                </a:cubicBezTo>
                <a:cubicBezTo>
                  <a:pt x="1155952" y="1084012"/>
                  <a:pt x="1226004" y="1034066"/>
                  <a:pt x="1288664" y="974623"/>
                </a:cubicBezTo>
                <a:cubicBezTo>
                  <a:pt x="1309434" y="954574"/>
                  <a:pt x="1331611" y="934525"/>
                  <a:pt x="1347452" y="910959"/>
                </a:cubicBezTo>
                <a:cubicBezTo>
                  <a:pt x="1388639" y="849406"/>
                  <a:pt x="1426305" y="785391"/>
                  <a:pt x="1452003" y="715044"/>
                </a:cubicBezTo>
                <a:cubicBezTo>
                  <a:pt x="1465731" y="677409"/>
                  <a:pt x="1482276" y="640829"/>
                  <a:pt x="1493541" y="602842"/>
                </a:cubicBezTo>
                <a:cubicBezTo>
                  <a:pt x="1506918" y="557820"/>
                  <a:pt x="1516422" y="511392"/>
                  <a:pt x="1527687" y="465315"/>
                </a:cubicBezTo>
                <a:cubicBezTo>
                  <a:pt x="1538952" y="418886"/>
                  <a:pt x="1543880" y="372457"/>
                  <a:pt x="1534376" y="324973"/>
                </a:cubicBezTo>
                <a:cubicBezTo>
                  <a:pt x="1523463" y="271158"/>
                  <a:pt x="1503046" y="221212"/>
                  <a:pt x="1477700" y="172322"/>
                </a:cubicBezTo>
                <a:cubicBezTo>
                  <a:pt x="1459747" y="137500"/>
                  <a:pt x="1432641" y="112527"/>
                  <a:pt x="1399903" y="94941"/>
                </a:cubicBezTo>
                <a:cubicBezTo>
                  <a:pt x="1357309" y="71726"/>
                  <a:pt x="1309434" y="62230"/>
                  <a:pt x="1261559" y="57657"/>
                </a:cubicBezTo>
                <a:cubicBezTo>
                  <a:pt x="1221780" y="53788"/>
                  <a:pt x="1181650" y="55195"/>
                  <a:pt x="1142575" y="65747"/>
                </a:cubicBezTo>
                <a:cubicBezTo>
                  <a:pt x="1112301" y="74188"/>
                  <a:pt x="1080971" y="82630"/>
                  <a:pt x="1053162" y="97051"/>
                </a:cubicBezTo>
                <a:cubicBezTo>
                  <a:pt x="1009863" y="120265"/>
                  <a:pt x="970788" y="149459"/>
                  <a:pt x="935234" y="183577"/>
                </a:cubicBezTo>
                <a:cubicBezTo>
                  <a:pt x="900032" y="217343"/>
                  <a:pt x="860606" y="246537"/>
                  <a:pt x="826812" y="281359"/>
                </a:cubicBezTo>
                <a:cubicBezTo>
                  <a:pt x="795834" y="313015"/>
                  <a:pt x="766616" y="346077"/>
                  <a:pt x="731414" y="373161"/>
                </a:cubicBezTo>
                <a:cubicBezTo>
                  <a:pt x="681074" y="412203"/>
                  <a:pt x="630383" y="449838"/>
                  <a:pt x="571244" y="474811"/>
                </a:cubicBezTo>
                <a:cubicBezTo>
                  <a:pt x="564555" y="477625"/>
                  <a:pt x="557867" y="480791"/>
                  <a:pt x="551882" y="484308"/>
                </a:cubicBezTo>
                <a:cubicBezTo>
                  <a:pt x="505063" y="511743"/>
                  <a:pt x="454020" y="528275"/>
                  <a:pt x="400513" y="534606"/>
                </a:cubicBezTo>
                <a:cubicBezTo>
                  <a:pt x="361791" y="539178"/>
                  <a:pt x="323068" y="539882"/>
                  <a:pt x="283994" y="530033"/>
                </a:cubicBezTo>
                <a:cubicBezTo>
                  <a:pt x="245623" y="520185"/>
                  <a:pt x="206197" y="512798"/>
                  <a:pt x="165714" y="514205"/>
                </a:cubicBezTo>
                <a:cubicBezTo>
                  <a:pt x="129104" y="515261"/>
                  <a:pt x="101294" y="530737"/>
                  <a:pt x="80173" y="559931"/>
                </a:cubicBezTo>
                <a:cubicBezTo>
                  <a:pt x="50251" y="601787"/>
                  <a:pt x="43915" y="649974"/>
                  <a:pt x="42507" y="691478"/>
                </a:cubicBezTo>
                <a:close/>
                <a:moveTo>
                  <a:pt x="1580842" y="350650"/>
                </a:moveTo>
                <a:cubicBezTo>
                  <a:pt x="1601260" y="349946"/>
                  <a:pt x="1616397" y="345726"/>
                  <a:pt x="1628365" y="333415"/>
                </a:cubicBezTo>
                <a:cubicBezTo>
                  <a:pt x="1638222" y="323215"/>
                  <a:pt x="1637518" y="312311"/>
                  <a:pt x="1625197" y="307035"/>
                </a:cubicBezTo>
                <a:cubicBezTo>
                  <a:pt x="1610060" y="300704"/>
                  <a:pt x="1593515" y="297187"/>
                  <a:pt x="1573450" y="291559"/>
                </a:cubicBezTo>
                <a:cubicBezTo>
                  <a:pt x="1576618" y="313366"/>
                  <a:pt x="1578730" y="330953"/>
                  <a:pt x="1580842" y="350650"/>
                </a:cubicBezTo>
                <a:close/>
                <a:moveTo>
                  <a:pt x="550826" y="845537"/>
                </a:moveTo>
                <a:cubicBezTo>
                  <a:pt x="575820" y="835337"/>
                  <a:pt x="602926" y="829357"/>
                  <a:pt x="628975" y="821268"/>
                </a:cubicBezTo>
                <a:cubicBezTo>
                  <a:pt x="637072" y="818805"/>
                  <a:pt x="645520" y="814585"/>
                  <a:pt x="643760" y="804736"/>
                </a:cubicBezTo>
                <a:cubicBezTo>
                  <a:pt x="642352" y="797350"/>
                  <a:pt x="638480" y="788557"/>
                  <a:pt x="632495" y="784687"/>
                </a:cubicBezTo>
                <a:cubicBezTo>
                  <a:pt x="625455" y="780115"/>
                  <a:pt x="615246" y="778356"/>
                  <a:pt x="606798" y="779060"/>
                </a:cubicBezTo>
                <a:cubicBezTo>
                  <a:pt x="593421" y="780115"/>
                  <a:pt x="580044" y="783984"/>
                  <a:pt x="567019" y="787150"/>
                </a:cubicBezTo>
                <a:cubicBezTo>
                  <a:pt x="512104" y="800164"/>
                  <a:pt x="465285" y="780115"/>
                  <a:pt x="421634" y="749514"/>
                </a:cubicBezTo>
                <a:cubicBezTo>
                  <a:pt x="415650" y="745293"/>
                  <a:pt x="412834" y="736852"/>
                  <a:pt x="408961" y="731224"/>
                </a:cubicBezTo>
                <a:cubicBezTo>
                  <a:pt x="416354" y="717155"/>
                  <a:pt x="426563" y="711879"/>
                  <a:pt x="438883" y="710824"/>
                </a:cubicBezTo>
                <a:cubicBezTo>
                  <a:pt x="459653" y="708713"/>
                  <a:pt x="480422" y="706251"/>
                  <a:pt x="501191" y="705196"/>
                </a:cubicBezTo>
                <a:cubicBezTo>
                  <a:pt x="561739" y="702382"/>
                  <a:pt x="620527" y="692182"/>
                  <a:pt x="675442" y="665802"/>
                </a:cubicBezTo>
                <a:cubicBezTo>
                  <a:pt x="705364" y="651381"/>
                  <a:pt x="733526" y="633443"/>
                  <a:pt x="761335" y="615504"/>
                </a:cubicBezTo>
                <a:cubicBezTo>
                  <a:pt x="776120" y="605656"/>
                  <a:pt x="789497" y="592993"/>
                  <a:pt x="801818" y="579979"/>
                </a:cubicBezTo>
                <a:cubicBezTo>
                  <a:pt x="811675" y="569427"/>
                  <a:pt x="810619" y="553248"/>
                  <a:pt x="801818" y="545510"/>
                </a:cubicBezTo>
                <a:cubicBezTo>
                  <a:pt x="793017" y="537420"/>
                  <a:pt x="784217" y="538475"/>
                  <a:pt x="770488" y="548675"/>
                </a:cubicBezTo>
                <a:cubicBezTo>
                  <a:pt x="751831" y="562744"/>
                  <a:pt x="733526" y="577869"/>
                  <a:pt x="713812" y="590180"/>
                </a:cubicBezTo>
                <a:cubicBezTo>
                  <a:pt x="694803" y="601787"/>
                  <a:pt x="675090" y="611635"/>
                  <a:pt x="653617" y="619022"/>
                </a:cubicBezTo>
                <a:cubicBezTo>
                  <a:pt x="594477" y="639070"/>
                  <a:pt x="535337" y="658064"/>
                  <a:pt x="471621" y="659119"/>
                </a:cubicBezTo>
                <a:cubicBezTo>
                  <a:pt x="450148" y="659471"/>
                  <a:pt x="428323" y="663340"/>
                  <a:pt x="407905" y="670374"/>
                </a:cubicBezTo>
                <a:cubicBezTo>
                  <a:pt x="362143" y="686202"/>
                  <a:pt x="352638" y="729114"/>
                  <a:pt x="385376" y="764639"/>
                </a:cubicBezTo>
                <a:cubicBezTo>
                  <a:pt x="404033" y="784687"/>
                  <a:pt x="424450" y="802626"/>
                  <a:pt x="449796" y="814233"/>
                </a:cubicBezTo>
                <a:cubicBezTo>
                  <a:pt x="456132" y="817047"/>
                  <a:pt x="461765" y="821268"/>
                  <a:pt x="470213" y="826544"/>
                </a:cubicBezTo>
                <a:cubicBezTo>
                  <a:pt x="462469" y="833578"/>
                  <a:pt x="457189" y="839206"/>
                  <a:pt x="450852" y="844130"/>
                </a:cubicBezTo>
                <a:cubicBezTo>
                  <a:pt x="421282" y="867344"/>
                  <a:pt x="417410" y="899704"/>
                  <a:pt x="440643" y="928546"/>
                </a:cubicBezTo>
                <a:cubicBezTo>
                  <a:pt x="454724" y="946132"/>
                  <a:pt x="472677" y="958795"/>
                  <a:pt x="495207" y="961960"/>
                </a:cubicBezTo>
                <a:cubicBezTo>
                  <a:pt x="516680" y="964774"/>
                  <a:pt x="538506" y="965478"/>
                  <a:pt x="560331" y="965478"/>
                </a:cubicBezTo>
                <a:cubicBezTo>
                  <a:pt x="580748" y="965126"/>
                  <a:pt x="601518" y="962312"/>
                  <a:pt x="622287" y="960554"/>
                </a:cubicBezTo>
                <a:cubicBezTo>
                  <a:pt x="617358" y="1004520"/>
                  <a:pt x="632847" y="1033362"/>
                  <a:pt x="669106" y="1042859"/>
                </a:cubicBezTo>
                <a:cubicBezTo>
                  <a:pt x="685299" y="1047080"/>
                  <a:pt x="703252" y="1046728"/>
                  <a:pt x="720149" y="1045673"/>
                </a:cubicBezTo>
                <a:cubicBezTo>
                  <a:pt x="739158" y="1044617"/>
                  <a:pt x="757815" y="1040749"/>
                  <a:pt x="776472" y="1036879"/>
                </a:cubicBezTo>
                <a:cubicBezTo>
                  <a:pt x="798650" y="1032659"/>
                  <a:pt x="821531" y="1029845"/>
                  <a:pt x="842653" y="1022107"/>
                </a:cubicBezTo>
                <a:cubicBezTo>
                  <a:pt x="897216" y="1002058"/>
                  <a:pt x="936642" y="961609"/>
                  <a:pt x="973605" y="918697"/>
                </a:cubicBezTo>
                <a:cubicBezTo>
                  <a:pt x="974661" y="917290"/>
                  <a:pt x="976421" y="915532"/>
                  <a:pt x="976421" y="914125"/>
                </a:cubicBezTo>
                <a:cubicBezTo>
                  <a:pt x="976069" y="909201"/>
                  <a:pt x="976773" y="902518"/>
                  <a:pt x="973957" y="899704"/>
                </a:cubicBezTo>
                <a:cubicBezTo>
                  <a:pt x="971141" y="896890"/>
                  <a:pt x="963396" y="895131"/>
                  <a:pt x="959524" y="896890"/>
                </a:cubicBezTo>
                <a:cubicBezTo>
                  <a:pt x="953187" y="899704"/>
                  <a:pt x="948259" y="905683"/>
                  <a:pt x="942979" y="910608"/>
                </a:cubicBezTo>
                <a:cubicBezTo>
                  <a:pt x="906720" y="942967"/>
                  <a:pt x="868350" y="972864"/>
                  <a:pt x="819771" y="982009"/>
                </a:cubicBezTo>
                <a:cubicBezTo>
                  <a:pt x="774360" y="990451"/>
                  <a:pt x="728245" y="994672"/>
                  <a:pt x="682483" y="1000299"/>
                </a:cubicBezTo>
                <a:cubicBezTo>
                  <a:pt x="677906" y="1001003"/>
                  <a:pt x="672978" y="997485"/>
                  <a:pt x="664529" y="995375"/>
                </a:cubicBezTo>
                <a:cubicBezTo>
                  <a:pt x="671570" y="985175"/>
                  <a:pt x="676146" y="976733"/>
                  <a:pt x="682835" y="969699"/>
                </a:cubicBezTo>
                <a:cubicBezTo>
                  <a:pt x="694451" y="957036"/>
                  <a:pt x="707124" y="945429"/>
                  <a:pt x="719445" y="933470"/>
                </a:cubicBezTo>
                <a:cubicBezTo>
                  <a:pt x="732470" y="920808"/>
                  <a:pt x="734582" y="909904"/>
                  <a:pt x="726837" y="897593"/>
                </a:cubicBezTo>
                <a:cubicBezTo>
                  <a:pt x="719093" y="885635"/>
                  <a:pt x="703956" y="881766"/>
                  <a:pt x="688467" y="887393"/>
                </a:cubicBezTo>
                <a:cubicBezTo>
                  <a:pt x="673330" y="893021"/>
                  <a:pt x="657841" y="899000"/>
                  <a:pt x="642352" y="902869"/>
                </a:cubicBezTo>
                <a:cubicBezTo>
                  <a:pt x="598349" y="914125"/>
                  <a:pt x="553995" y="922918"/>
                  <a:pt x="508232" y="919049"/>
                </a:cubicBezTo>
                <a:cubicBezTo>
                  <a:pt x="493447" y="917994"/>
                  <a:pt x="479014" y="916587"/>
                  <a:pt x="469157" y="898649"/>
                </a:cubicBezTo>
                <a:cubicBezTo>
                  <a:pt x="492039" y="872972"/>
                  <a:pt x="520904" y="857848"/>
                  <a:pt x="550826" y="845537"/>
                </a:cubicBezTo>
                <a:close/>
                <a:moveTo>
                  <a:pt x="1259094" y="349595"/>
                </a:moveTo>
                <a:cubicBezTo>
                  <a:pt x="1273879" y="330601"/>
                  <a:pt x="1275287" y="279248"/>
                  <a:pt x="1249942" y="259903"/>
                </a:cubicBezTo>
                <a:cubicBezTo>
                  <a:pt x="1230933" y="245130"/>
                  <a:pt x="1210163" y="235634"/>
                  <a:pt x="1185170" y="235985"/>
                </a:cubicBezTo>
                <a:cubicBezTo>
                  <a:pt x="1155600" y="236337"/>
                  <a:pt x="1134127" y="258496"/>
                  <a:pt x="1136591" y="287690"/>
                </a:cubicBezTo>
                <a:cubicBezTo>
                  <a:pt x="1141167" y="336581"/>
                  <a:pt x="1167921" y="360850"/>
                  <a:pt x="1214036" y="362257"/>
                </a:cubicBezTo>
                <a:cubicBezTo>
                  <a:pt x="1234101" y="363664"/>
                  <a:pt x="1249590" y="361554"/>
                  <a:pt x="1259094" y="34959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8"/>
          <p:cNvSpPr/>
          <p:nvPr/>
        </p:nvSpPr>
        <p:spPr>
          <a:xfrm>
            <a:off x="10021454" y="685793"/>
            <a:ext cx="1484069" cy="1152201"/>
          </a:xfrm>
          <a:custGeom>
            <a:avLst/>
            <a:gdLst/>
            <a:ahLst/>
            <a:cxnLst/>
            <a:rect l="l" t="t" r="r" b="b"/>
            <a:pathLst>
              <a:path w="2226103" h="1728303" extrusionOk="0">
                <a:moveTo>
                  <a:pt x="1842030" y="302720"/>
                </a:moveTo>
                <a:cubicBezTo>
                  <a:pt x="1835809" y="385316"/>
                  <a:pt x="1828515" y="468341"/>
                  <a:pt x="1823795" y="551581"/>
                </a:cubicBezTo>
                <a:cubicBezTo>
                  <a:pt x="1821435" y="594916"/>
                  <a:pt x="1821220" y="638896"/>
                  <a:pt x="1824009" y="682232"/>
                </a:cubicBezTo>
                <a:cubicBezTo>
                  <a:pt x="1828086" y="745949"/>
                  <a:pt x="1820148" y="808593"/>
                  <a:pt x="1810708" y="871237"/>
                </a:cubicBezTo>
                <a:cubicBezTo>
                  <a:pt x="1806418" y="899341"/>
                  <a:pt x="1812425" y="918220"/>
                  <a:pt x="1831089" y="940961"/>
                </a:cubicBezTo>
                <a:cubicBezTo>
                  <a:pt x="1893519" y="1016692"/>
                  <a:pt x="1952301" y="1095426"/>
                  <a:pt x="2011084" y="1173946"/>
                </a:cubicBezTo>
                <a:cubicBezTo>
                  <a:pt x="2052704" y="1229725"/>
                  <a:pt x="2092607" y="1287006"/>
                  <a:pt x="2132296" y="1344286"/>
                </a:cubicBezTo>
                <a:cubicBezTo>
                  <a:pt x="2160615" y="1385048"/>
                  <a:pt x="2188075" y="1426453"/>
                  <a:pt x="2215107" y="1468288"/>
                </a:cubicBezTo>
                <a:cubicBezTo>
                  <a:pt x="2231840" y="1494032"/>
                  <a:pt x="2229695" y="1501541"/>
                  <a:pt x="2207169" y="1522565"/>
                </a:cubicBezTo>
                <a:cubicBezTo>
                  <a:pt x="2190864" y="1537797"/>
                  <a:pt x="2171127" y="1543589"/>
                  <a:pt x="2149459" y="1545735"/>
                </a:cubicBezTo>
                <a:cubicBezTo>
                  <a:pt x="2055493" y="1555603"/>
                  <a:pt x="1961526" y="1565257"/>
                  <a:pt x="1867560" y="1576413"/>
                </a:cubicBezTo>
                <a:cubicBezTo>
                  <a:pt x="1842889" y="1579202"/>
                  <a:pt x="1818646" y="1585209"/>
                  <a:pt x="1794618" y="1591645"/>
                </a:cubicBezTo>
                <a:cubicBezTo>
                  <a:pt x="1735192" y="1607521"/>
                  <a:pt x="1674693" y="1611811"/>
                  <a:pt x="1613765" y="1613099"/>
                </a:cubicBezTo>
                <a:cubicBezTo>
                  <a:pt x="1548118" y="1614386"/>
                  <a:pt x="1483972" y="1627901"/>
                  <a:pt x="1419397" y="1638843"/>
                </a:cubicBezTo>
                <a:cubicBezTo>
                  <a:pt x="1337659" y="1652788"/>
                  <a:pt x="1257208" y="1676172"/>
                  <a:pt x="1172896" y="1673812"/>
                </a:cubicBezTo>
                <a:cubicBezTo>
                  <a:pt x="1153373" y="1673168"/>
                  <a:pt x="1133636" y="1676386"/>
                  <a:pt x="1114114" y="1677888"/>
                </a:cubicBezTo>
                <a:cubicBezTo>
                  <a:pt x="1043746" y="1683037"/>
                  <a:pt x="973379" y="1689259"/>
                  <a:pt x="902797" y="1692906"/>
                </a:cubicBezTo>
                <a:cubicBezTo>
                  <a:pt x="797245" y="1698269"/>
                  <a:pt x="691480" y="1701702"/>
                  <a:pt x="585929" y="1705992"/>
                </a:cubicBezTo>
                <a:cubicBezTo>
                  <a:pt x="561043" y="1707065"/>
                  <a:pt x="536371" y="1706850"/>
                  <a:pt x="511485" y="1708567"/>
                </a:cubicBezTo>
                <a:cubicBezTo>
                  <a:pt x="427173" y="1714359"/>
                  <a:pt x="343075" y="1722297"/>
                  <a:pt x="258763" y="1726158"/>
                </a:cubicBezTo>
                <a:cubicBezTo>
                  <a:pt x="194402" y="1729162"/>
                  <a:pt x="129827" y="1728733"/>
                  <a:pt x="65467" y="1726587"/>
                </a:cubicBezTo>
                <a:cubicBezTo>
                  <a:pt x="11190" y="1724657"/>
                  <a:pt x="-14555" y="1681106"/>
                  <a:pt x="8401" y="1632621"/>
                </a:cubicBezTo>
                <a:cubicBezTo>
                  <a:pt x="18269" y="1611811"/>
                  <a:pt x="33716" y="1593361"/>
                  <a:pt x="46588" y="1573839"/>
                </a:cubicBezTo>
                <a:cubicBezTo>
                  <a:pt x="60747" y="1552171"/>
                  <a:pt x="74692" y="1530288"/>
                  <a:pt x="89066" y="1508620"/>
                </a:cubicBezTo>
                <a:cubicBezTo>
                  <a:pt x="105585" y="1483734"/>
                  <a:pt x="122319" y="1459063"/>
                  <a:pt x="139267" y="1434391"/>
                </a:cubicBezTo>
                <a:cubicBezTo>
                  <a:pt x="146990" y="1423235"/>
                  <a:pt x="156001" y="1412723"/>
                  <a:pt x="162651" y="1400924"/>
                </a:cubicBezTo>
                <a:cubicBezTo>
                  <a:pt x="181959" y="1366598"/>
                  <a:pt x="199551" y="1331200"/>
                  <a:pt x="219932" y="1297303"/>
                </a:cubicBezTo>
                <a:cubicBezTo>
                  <a:pt x="231302" y="1278210"/>
                  <a:pt x="247393" y="1262120"/>
                  <a:pt x="260265" y="1243884"/>
                </a:cubicBezTo>
                <a:cubicBezTo>
                  <a:pt x="273137" y="1225863"/>
                  <a:pt x="283649" y="1206126"/>
                  <a:pt x="296950" y="1188534"/>
                </a:cubicBezTo>
                <a:cubicBezTo>
                  <a:pt x="339213" y="1131897"/>
                  <a:pt x="381691" y="1075260"/>
                  <a:pt x="425886" y="1020124"/>
                </a:cubicBezTo>
                <a:cubicBezTo>
                  <a:pt x="436398" y="1007038"/>
                  <a:pt x="434467" y="997384"/>
                  <a:pt x="432536" y="983224"/>
                </a:cubicBezTo>
                <a:cubicBezTo>
                  <a:pt x="423311" y="916719"/>
                  <a:pt x="412799" y="850427"/>
                  <a:pt x="408937" y="783493"/>
                </a:cubicBezTo>
                <a:cubicBezTo>
                  <a:pt x="404003" y="701755"/>
                  <a:pt x="402501" y="619588"/>
                  <a:pt x="404003" y="537850"/>
                </a:cubicBezTo>
                <a:cubicBezTo>
                  <a:pt x="405719" y="431226"/>
                  <a:pt x="411726" y="324603"/>
                  <a:pt x="416017" y="217764"/>
                </a:cubicBezTo>
                <a:cubicBezTo>
                  <a:pt x="416446" y="209183"/>
                  <a:pt x="417733" y="200387"/>
                  <a:pt x="419664" y="191806"/>
                </a:cubicBezTo>
                <a:cubicBezTo>
                  <a:pt x="427387" y="154906"/>
                  <a:pt x="444336" y="129161"/>
                  <a:pt x="486384" y="123155"/>
                </a:cubicBezTo>
                <a:cubicBezTo>
                  <a:pt x="547741" y="114144"/>
                  <a:pt x="608026" y="99985"/>
                  <a:pt x="669168" y="89902"/>
                </a:cubicBezTo>
                <a:cubicBezTo>
                  <a:pt x="736103" y="78960"/>
                  <a:pt x="803467" y="69950"/>
                  <a:pt x="870831" y="60296"/>
                </a:cubicBezTo>
                <a:cubicBezTo>
                  <a:pt x="913738" y="54289"/>
                  <a:pt x="956645" y="48067"/>
                  <a:pt x="999552" y="42918"/>
                </a:cubicBezTo>
                <a:cubicBezTo>
                  <a:pt x="1058549" y="35839"/>
                  <a:pt x="1117761" y="29403"/>
                  <a:pt x="1176972" y="23610"/>
                </a:cubicBezTo>
                <a:cubicBezTo>
                  <a:pt x="1244551" y="16745"/>
                  <a:pt x="1312344" y="8593"/>
                  <a:pt x="1380351" y="5375"/>
                </a:cubicBezTo>
                <a:cubicBezTo>
                  <a:pt x="1466809" y="1299"/>
                  <a:pt x="1553695" y="441"/>
                  <a:pt x="1640153" y="12"/>
                </a:cubicBezTo>
                <a:cubicBezTo>
                  <a:pt x="1672119" y="-203"/>
                  <a:pt x="1704514" y="2586"/>
                  <a:pt x="1736265" y="7520"/>
                </a:cubicBezTo>
                <a:cubicBezTo>
                  <a:pt x="1784106" y="15029"/>
                  <a:pt x="1815428" y="45707"/>
                  <a:pt x="1827227" y="90760"/>
                </a:cubicBezTo>
                <a:cubicBezTo>
                  <a:pt x="1836667" y="127660"/>
                  <a:pt x="1839027" y="166705"/>
                  <a:pt x="1841601" y="204892"/>
                </a:cubicBezTo>
                <a:cubicBezTo>
                  <a:pt x="1843961" y="237072"/>
                  <a:pt x="1842030" y="269467"/>
                  <a:pt x="1842030" y="302720"/>
                </a:cubicBezTo>
                <a:close/>
                <a:moveTo>
                  <a:pt x="1209367" y="1032782"/>
                </a:moveTo>
                <a:cubicBezTo>
                  <a:pt x="1208938" y="1034498"/>
                  <a:pt x="1208509" y="1036429"/>
                  <a:pt x="1208080" y="1038360"/>
                </a:cubicBezTo>
                <a:cubicBezTo>
                  <a:pt x="1273513" y="1036644"/>
                  <a:pt x="1338946" y="1036215"/>
                  <a:pt x="1404379" y="1032567"/>
                </a:cubicBezTo>
                <a:cubicBezTo>
                  <a:pt x="1474961" y="1028706"/>
                  <a:pt x="1545329" y="1022055"/>
                  <a:pt x="1615696" y="1016692"/>
                </a:cubicBezTo>
                <a:cubicBezTo>
                  <a:pt x="1631786" y="1015405"/>
                  <a:pt x="1647876" y="1013259"/>
                  <a:pt x="1663966" y="1012616"/>
                </a:cubicBezTo>
                <a:cubicBezTo>
                  <a:pt x="1688638" y="1011543"/>
                  <a:pt x="1711164" y="1019481"/>
                  <a:pt x="1728541" y="1036429"/>
                </a:cubicBezTo>
                <a:cubicBezTo>
                  <a:pt x="1748922" y="1056381"/>
                  <a:pt x="1768016" y="1078049"/>
                  <a:pt x="1785608" y="1100361"/>
                </a:cubicBezTo>
                <a:cubicBezTo>
                  <a:pt x="1831089" y="1157856"/>
                  <a:pt x="1876356" y="1215780"/>
                  <a:pt x="1920336" y="1274563"/>
                </a:cubicBezTo>
                <a:cubicBezTo>
                  <a:pt x="1930419" y="1288078"/>
                  <a:pt x="1938571" y="1304598"/>
                  <a:pt x="1942218" y="1320902"/>
                </a:cubicBezTo>
                <a:cubicBezTo>
                  <a:pt x="1947367" y="1344286"/>
                  <a:pt x="1939215" y="1355228"/>
                  <a:pt x="1915401" y="1361020"/>
                </a:cubicBezTo>
                <a:cubicBezTo>
                  <a:pt x="1890086" y="1367242"/>
                  <a:pt x="1864556" y="1373463"/>
                  <a:pt x="1838598" y="1376252"/>
                </a:cubicBezTo>
                <a:cubicBezTo>
                  <a:pt x="1779386" y="1382688"/>
                  <a:pt x="1719960" y="1387193"/>
                  <a:pt x="1660748" y="1392342"/>
                </a:cubicBezTo>
                <a:cubicBezTo>
                  <a:pt x="1628568" y="1395131"/>
                  <a:pt x="1596388" y="1398349"/>
                  <a:pt x="1564208" y="1400709"/>
                </a:cubicBezTo>
                <a:cubicBezTo>
                  <a:pt x="1454151" y="1408862"/>
                  <a:pt x="1343880" y="1417014"/>
                  <a:pt x="1233609" y="1424737"/>
                </a:cubicBezTo>
                <a:cubicBezTo>
                  <a:pt x="1208938" y="1426453"/>
                  <a:pt x="1183623" y="1424737"/>
                  <a:pt x="1159166" y="1427955"/>
                </a:cubicBezTo>
                <a:cubicBezTo>
                  <a:pt x="1080217" y="1438253"/>
                  <a:pt x="1001483" y="1450052"/>
                  <a:pt x="922748" y="1461208"/>
                </a:cubicBezTo>
                <a:cubicBezTo>
                  <a:pt x="884561" y="1466571"/>
                  <a:pt x="846803" y="1474295"/>
                  <a:pt x="808401" y="1476440"/>
                </a:cubicBezTo>
                <a:cubicBezTo>
                  <a:pt x="695556" y="1482661"/>
                  <a:pt x="582711" y="1486952"/>
                  <a:pt x="469865" y="1491672"/>
                </a:cubicBezTo>
                <a:cubicBezTo>
                  <a:pt x="430176" y="1493388"/>
                  <a:pt x="390273" y="1494461"/>
                  <a:pt x="350584" y="1494675"/>
                </a:cubicBezTo>
                <a:cubicBezTo>
                  <a:pt x="318618" y="1494890"/>
                  <a:pt x="303386" y="1473651"/>
                  <a:pt x="312611" y="1442758"/>
                </a:cubicBezTo>
                <a:cubicBezTo>
                  <a:pt x="314971" y="1434391"/>
                  <a:pt x="318404" y="1426239"/>
                  <a:pt x="322694" y="1418730"/>
                </a:cubicBezTo>
                <a:cubicBezTo>
                  <a:pt x="352944" y="1364453"/>
                  <a:pt x="383622" y="1310605"/>
                  <a:pt x="414086" y="1256542"/>
                </a:cubicBezTo>
                <a:cubicBezTo>
                  <a:pt x="445623" y="1200334"/>
                  <a:pt x="489817" y="1152063"/>
                  <a:pt x="515990" y="1092423"/>
                </a:cubicBezTo>
                <a:cubicBezTo>
                  <a:pt x="518136" y="1087703"/>
                  <a:pt x="524786" y="1083627"/>
                  <a:pt x="530364" y="1081910"/>
                </a:cubicBezTo>
                <a:cubicBezTo>
                  <a:pt x="548170" y="1076547"/>
                  <a:pt x="566191" y="1069897"/>
                  <a:pt x="584427" y="1068824"/>
                </a:cubicBezTo>
                <a:cubicBezTo>
                  <a:pt x="647500" y="1064533"/>
                  <a:pt x="710573" y="1062817"/>
                  <a:pt x="773647" y="1059384"/>
                </a:cubicBezTo>
                <a:cubicBezTo>
                  <a:pt x="812692" y="1057239"/>
                  <a:pt x="851523" y="1053806"/>
                  <a:pt x="890354" y="1051017"/>
                </a:cubicBezTo>
                <a:cubicBezTo>
                  <a:pt x="890354" y="1048229"/>
                  <a:pt x="890568" y="1045440"/>
                  <a:pt x="890568" y="1042865"/>
                </a:cubicBezTo>
                <a:cubicBezTo>
                  <a:pt x="881558" y="1042007"/>
                  <a:pt x="872547" y="1040291"/>
                  <a:pt x="863537" y="1040291"/>
                </a:cubicBezTo>
                <a:cubicBezTo>
                  <a:pt x="795315" y="1039003"/>
                  <a:pt x="728380" y="1054450"/>
                  <a:pt x="659300" y="1049516"/>
                </a:cubicBezTo>
                <a:cubicBezTo>
                  <a:pt x="597943" y="1045225"/>
                  <a:pt x="535727" y="1049301"/>
                  <a:pt x="475229" y="1038574"/>
                </a:cubicBezTo>
                <a:cubicBezTo>
                  <a:pt x="472225" y="1040934"/>
                  <a:pt x="469651" y="1042007"/>
                  <a:pt x="468363" y="1043938"/>
                </a:cubicBezTo>
                <a:cubicBezTo>
                  <a:pt x="422238" y="1123316"/>
                  <a:pt x="373968" y="1201192"/>
                  <a:pt x="309179" y="1267483"/>
                </a:cubicBezTo>
                <a:cubicBezTo>
                  <a:pt x="305102" y="1271774"/>
                  <a:pt x="303172" y="1278210"/>
                  <a:pt x="299954" y="1283573"/>
                </a:cubicBezTo>
                <a:cubicBezTo>
                  <a:pt x="287940" y="1303739"/>
                  <a:pt x="276140" y="1324335"/>
                  <a:pt x="263697" y="1344072"/>
                </a:cubicBezTo>
                <a:cubicBezTo>
                  <a:pt x="239240" y="1382688"/>
                  <a:pt x="210922" y="1419374"/>
                  <a:pt x="189897" y="1459706"/>
                </a:cubicBezTo>
                <a:cubicBezTo>
                  <a:pt x="154713" y="1527070"/>
                  <a:pt x="114381" y="1590787"/>
                  <a:pt x="65467" y="1648926"/>
                </a:cubicBezTo>
                <a:cubicBezTo>
                  <a:pt x="59889" y="1655362"/>
                  <a:pt x="57744" y="1664802"/>
                  <a:pt x="52809" y="1675743"/>
                </a:cubicBezTo>
                <a:cubicBezTo>
                  <a:pt x="63322" y="1676815"/>
                  <a:pt x="68041" y="1677888"/>
                  <a:pt x="72761" y="1677888"/>
                </a:cubicBezTo>
                <a:cubicBezTo>
                  <a:pt x="125966" y="1675957"/>
                  <a:pt x="179170" y="1674456"/>
                  <a:pt x="232375" y="1671667"/>
                </a:cubicBezTo>
                <a:cubicBezTo>
                  <a:pt x="289441" y="1668449"/>
                  <a:pt x="346293" y="1664372"/>
                  <a:pt x="403145" y="1659867"/>
                </a:cubicBezTo>
                <a:cubicBezTo>
                  <a:pt x="462356" y="1655362"/>
                  <a:pt x="521568" y="1649355"/>
                  <a:pt x="580994" y="1645493"/>
                </a:cubicBezTo>
                <a:cubicBezTo>
                  <a:pt x="651576" y="1640988"/>
                  <a:pt x="722373" y="1637770"/>
                  <a:pt x="793169" y="1634767"/>
                </a:cubicBezTo>
                <a:cubicBezTo>
                  <a:pt x="854097" y="1632192"/>
                  <a:pt x="914811" y="1630690"/>
                  <a:pt x="975738" y="1628331"/>
                </a:cubicBezTo>
                <a:cubicBezTo>
                  <a:pt x="1016500" y="1626829"/>
                  <a:pt x="1057262" y="1625971"/>
                  <a:pt x="1097809" y="1622324"/>
                </a:cubicBezTo>
                <a:cubicBezTo>
                  <a:pt x="1142003" y="1618462"/>
                  <a:pt x="1185768" y="1611382"/>
                  <a:pt x="1229748" y="1606663"/>
                </a:cubicBezTo>
                <a:cubicBezTo>
                  <a:pt x="1269222" y="1602372"/>
                  <a:pt x="1308911" y="1600441"/>
                  <a:pt x="1348171" y="1594649"/>
                </a:cubicBezTo>
                <a:cubicBezTo>
                  <a:pt x="1416393" y="1584351"/>
                  <a:pt x="1484186" y="1570192"/>
                  <a:pt x="1552408" y="1560967"/>
                </a:cubicBezTo>
                <a:cubicBezTo>
                  <a:pt x="1604111" y="1553887"/>
                  <a:pt x="1656458" y="1553029"/>
                  <a:pt x="1708375" y="1547236"/>
                </a:cubicBezTo>
                <a:cubicBezTo>
                  <a:pt x="1757504" y="1541873"/>
                  <a:pt x="1806418" y="1533506"/>
                  <a:pt x="1855332" y="1526856"/>
                </a:cubicBezTo>
                <a:cubicBezTo>
                  <a:pt x="1922910" y="1517845"/>
                  <a:pt x="1990488" y="1509049"/>
                  <a:pt x="2058067" y="1500253"/>
                </a:cubicBezTo>
                <a:cubicBezTo>
                  <a:pt x="2092393" y="1495748"/>
                  <a:pt x="2126718" y="1491028"/>
                  <a:pt x="2166193" y="1485665"/>
                </a:cubicBezTo>
                <a:cubicBezTo>
                  <a:pt x="2133154" y="1416156"/>
                  <a:pt x="2086386" y="1359304"/>
                  <a:pt x="2048842" y="1297089"/>
                </a:cubicBezTo>
                <a:cubicBezTo>
                  <a:pt x="2010440" y="1233372"/>
                  <a:pt x="1968391" y="1171372"/>
                  <a:pt x="1923983" y="1111731"/>
                </a:cubicBezTo>
                <a:cubicBezTo>
                  <a:pt x="1880218" y="1053163"/>
                  <a:pt x="1831518" y="998456"/>
                  <a:pt x="1788826" y="946968"/>
                </a:cubicBezTo>
                <a:cubicBezTo>
                  <a:pt x="1761365" y="956622"/>
                  <a:pt x="1741199" y="967778"/>
                  <a:pt x="1719960" y="970567"/>
                </a:cubicBezTo>
                <a:cubicBezTo>
                  <a:pt x="1626423" y="982795"/>
                  <a:pt x="1534602" y="1005322"/>
                  <a:pt x="1439777" y="1009827"/>
                </a:cubicBezTo>
                <a:cubicBezTo>
                  <a:pt x="1362545" y="1013474"/>
                  <a:pt x="1285956" y="1024844"/>
                  <a:pt x="1209367" y="1032782"/>
                </a:cubicBezTo>
                <a:close/>
                <a:moveTo>
                  <a:pt x="1748708" y="919079"/>
                </a:moveTo>
                <a:cubicBezTo>
                  <a:pt x="1751067" y="895265"/>
                  <a:pt x="1751282" y="879390"/>
                  <a:pt x="1754500" y="863943"/>
                </a:cubicBezTo>
                <a:cubicBezTo>
                  <a:pt x="1770376" y="787140"/>
                  <a:pt x="1778313" y="709693"/>
                  <a:pt x="1777670" y="630958"/>
                </a:cubicBezTo>
                <a:cubicBezTo>
                  <a:pt x="1777241" y="583761"/>
                  <a:pt x="1779815" y="536349"/>
                  <a:pt x="1784535" y="489580"/>
                </a:cubicBezTo>
                <a:cubicBezTo>
                  <a:pt x="1797192" y="366651"/>
                  <a:pt x="1800840" y="243723"/>
                  <a:pt x="1780459" y="121224"/>
                </a:cubicBezTo>
                <a:cubicBezTo>
                  <a:pt x="1774452" y="84967"/>
                  <a:pt x="1745275" y="53431"/>
                  <a:pt x="1708590" y="53002"/>
                </a:cubicBezTo>
                <a:cubicBezTo>
                  <a:pt x="1615482" y="51500"/>
                  <a:pt x="1522802" y="45707"/>
                  <a:pt x="1429480" y="56220"/>
                </a:cubicBezTo>
                <a:cubicBezTo>
                  <a:pt x="1340662" y="66303"/>
                  <a:pt x="1250987" y="58150"/>
                  <a:pt x="1161955" y="66946"/>
                </a:cubicBezTo>
                <a:cubicBezTo>
                  <a:pt x="1008777" y="81749"/>
                  <a:pt x="855813" y="108352"/>
                  <a:pt x="703065" y="125729"/>
                </a:cubicBezTo>
                <a:cubicBezTo>
                  <a:pt x="640206" y="132809"/>
                  <a:pt x="577347" y="142677"/>
                  <a:pt x="514918" y="152546"/>
                </a:cubicBezTo>
                <a:cubicBezTo>
                  <a:pt x="477588" y="158338"/>
                  <a:pt x="449055" y="173785"/>
                  <a:pt x="444121" y="211543"/>
                </a:cubicBezTo>
                <a:cubicBezTo>
                  <a:pt x="438543" y="253377"/>
                  <a:pt x="434038" y="295855"/>
                  <a:pt x="434896" y="337904"/>
                </a:cubicBezTo>
                <a:cubicBezTo>
                  <a:pt x="437685" y="462334"/>
                  <a:pt x="443263" y="586550"/>
                  <a:pt x="448412" y="710765"/>
                </a:cubicBezTo>
                <a:cubicBezTo>
                  <a:pt x="451844" y="792718"/>
                  <a:pt x="455920" y="874670"/>
                  <a:pt x="460855" y="956408"/>
                </a:cubicBezTo>
                <a:cubicBezTo>
                  <a:pt x="463000" y="993308"/>
                  <a:pt x="489388" y="1000816"/>
                  <a:pt x="525001" y="1001245"/>
                </a:cubicBezTo>
                <a:cubicBezTo>
                  <a:pt x="572198" y="1001889"/>
                  <a:pt x="619611" y="1002104"/>
                  <a:pt x="666808" y="999529"/>
                </a:cubicBezTo>
                <a:cubicBezTo>
                  <a:pt x="726234" y="996311"/>
                  <a:pt x="785661" y="986013"/>
                  <a:pt x="845087" y="986228"/>
                </a:cubicBezTo>
                <a:cubicBezTo>
                  <a:pt x="1015642" y="986442"/>
                  <a:pt x="1185983" y="981723"/>
                  <a:pt x="1355894" y="964989"/>
                </a:cubicBezTo>
                <a:cubicBezTo>
                  <a:pt x="1431196" y="957480"/>
                  <a:pt x="1506712" y="951044"/>
                  <a:pt x="1582229" y="943536"/>
                </a:cubicBezTo>
                <a:cubicBezTo>
                  <a:pt x="1609474" y="940747"/>
                  <a:pt x="1636506" y="936241"/>
                  <a:pt x="1663537" y="932380"/>
                </a:cubicBezTo>
                <a:cubicBezTo>
                  <a:pt x="1692285" y="928089"/>
                  <a:pt x="1721462" y="923369"/>
                  <a:pt x="1748708" y="919079"/>
                </a:cubicBezTo>
                <a:close/>
                <a:moveTo>
                  <a:pt x="1055116" y="1391055"/>
                </a:moveTo>
                <a:cubicBezTo>
                  <a:pt x="1129775" y="1375609"/>
                  <a:pt x="1204433" y="1379899"/>
                  <a:pt x="1278447" y="1362737"/>
                </a:cubicBezTo>
                <a:cubicBezTo>
                  <a:pt x="1272655" y="1334632"/>
                  <a:pt x="1268150" y="1312106"/>
                  <a:pt x="1262786" y="1285719"/>
                </a:cubicBezTo>
                <a:cubicBezTo>
                  <a:pt x="1191561" y="1295587"/>
                  <a:pt x="1121622" y="1294729"/>
                  <a:pt x="1055331" y="1314466"/>
                </a:cubicBezTo>
                <a:cubicBezTo>
                  <a:pt x="1055116" y="1341068"/>
                  <a:pt x="1055116" y="1364238"/>
                  <a:pt x="1055116" y="1391055"/>
                </a:cubicBezTo>
                <a:close/>
                <a:moveTo>
                  <a:pt x="655652" y="1348577"/>
                </a:moveTo>
                <a:cubicBezTo>
                  <a:pt x="647500" y="1377968"/>
                  <a:pt x="639562" y="1406287"/>
                  <a:pt x="630123" y="1439969"/>
                </a:cubicBezTo>
                <a:cubicBezTo>
                  <a:pt x="692552" y="1433748"/>
                  <a:pt x="751120" y="1439111"/>
                  <a:pt x="806685" y="1424523"/>
                </a:cubicBezTo>
                <a:cubicBezTo>
                  <a:pt x="806685" y="1392986"/>
                  <a:pt x="806685" y="1366384"/>
                  <a:pt x="806685" y="1338494"/>
                </a:cubicBezTo>
                <a:cubicBezTo>
                  <a:pt x="756484" y="1341927"/>
                  <a:pt x="708213" y="1345145"/>
                  <a:pt x="655652" y="1348577"/>
                </a:cubicBezTo>
                <a:close/>
                <a:moveTo>
                  <a:pt x="1020147" y="1399207"/>
                </a:moveTo>
                <a:cubicBezTo>
                  <a:pt x="1017573" y="1366384"/>
                  <a:pt x="1015642" y="1341068"/>
                  <a:pt x="1013282" y="1313394"/>
                </a:cubicBezTo>
                <a:cubicBezTo>
                  <a:pt x="981531" y="1317041"/>
                  <a:pt x="952998" y="1319615"/>
                  <a:pt x="924894" y="1323691"/>
                </a:cubicBezTo>
                <a:cubicBezTo>
                  <a:pt x="902153" y="1327124"/>
                  <a:pt x="879627" y="1332702"/>
                  <a:pt x="856886" y="1337421"/>
                </a:cubicBezTo>
                <a:cubicBezTo>
                  <a:pt x="854526" y="1361878"/>
                  <a:pt x="852166" y="1386550"/>
                  <a:pt x="850021" y="1411007"/>
                </a:cubicBezTo>
                <a:cubicBezTo>
                  <a:pt x="849807" y="1412938"/>
                  <a:pt x="852166" y="1415083"/>
                  <a:pt x="855384" y="1420875"/>
                </a:cubicBezTo>
                <a:cubicBezTo>
                  <a:pt x="908589" y="1413796"/>
                  <a:pt x="963081" y="1406716"/>
                  <a:pt x="1020147" y="1399207"/>
                </a:cubicBezTo>
                <a:close/>
                <a:moveTo>
                  <a:pt x="1690354" y="1326480"/>
                </a:moveTo>
                <a:cubicBezTo>
                  <a:pt x="1677697" y="1302452"/>
                  <a:pt x="1669115" y="1283573"/>
                  <a:pt x="1658174" y="1265981"/>
                </a:cubicBezTo>
                <a:cubicBezTo>
                  <a:pt x="1654312" y="1259760"/>
                  <a:pt x="1644658" y="1253109"/>
                  <a:pt x="1637793" y="1253324"/>
                </a:cubicBezTo>
                <a:cubicBezTo>
                  <a:pt x="1586305" y="1255898"/>
                  <a:pt x="1535031" y="1260189"/>
                  <a:pt x="1479252" y="1264480"/>
                </a:cubicBezTo>
                <a:cubicBezTo>
                  <a:pt x="1488477" y="1294085"/>
                  <a:pt x="1495771" y="1318328"/>
                  <a:pt x="1503923" y="1344501"/>
                </a:cubicBezTo>
                <a:cubicBezTo>
                  <a:pt x="1567211" y="1338494"/>
                  <a:pt x="1625779" y="1332916"/>
                  <a:pt x="1690354" y="1326480"/>
                </a:cubicBezTo>
                <a:close/>
                <a:moveTo>
                  <a:pt x="1437632" y="1268556"/>
                </a:moveTo>
                <a:cubicBezTo>
                  <a:pt x="1388289" y="1270701"/>
                  <a:pt x="1343451" y="1274992"/>
                  <a:pt x="1297755" y="1284860"/>
                </a:cubicBezTo>
                <a:cubicBezTo>
                  <a:pt x="1302046" y="1313823"/>
                  <a:pt x="1305693" y="1339138"/>
                  <a:pt x="1309340" y="1365311"/>
                </a:cubicBezTo>
                <a:cubicBezTo>
                  <a:pt x="1361687" y="1358446"/>
                  <a:pt x="1412746" y="1363380"/>
                  <a:pt x="1464449" y="1346432"/>
                </a:cubicBezTo>
                <a:cubicBezTo>
                  <a:pt x="1455438" y="1320259"/>
                  <a:pt x="1447072" y="1296016"/>
                  <a:pt x="1437632" y="1268556"/>
                </a:cubicBezTo>
                <a:close/>
                <a:moveTo>
                  <a:pt x="1821435" y="1227151"/>
                </a:moveTo>
                <a:cubicBezTo>
                  <a:pt x="1777884" y="1234445"/>
                  <a:pt x="1736479" y="1241524"/>
                  <a:pt x="1691856" y="1249033"/>
                </a:cubicBezTo>
                <a:cubicBezTo>
                  <a:pt x="1697648" y="1260189"/>
                  <a:pt x="1702368" y="1266410"/>
                  <a:pt x="1703870" y="1273276"/>
                </a:cubicBezTo>
                <a:cubicBezTo>
                  <a:pt x="1713953" y="1319186"/>
                  <a:pt x="1738624" y="1340210"/>
                  <a:pt x="1786895" y="1323906"/>
                </a:cubicBezTo>
                <a:cubicBezTo>
                  <a:pt x="1791400" y="1322404"/>
                  <a:pt x="1796764" y="1324120"/>
                  <a:pt x="1801698" y="1323262"/>
                </a:cubicBezTo>
                <a:cubicBezTo>
                  <a:pt x="1826798" y="1319186"/>
                  <a:pt x="1851899" y="1314681"/>
                  <a:pt x="1880861" y="1309746"/>
                </a:cubicBezTo>
                <a:cubicBezTo>
                  <a:pt x="1858764" y="1278853"/>
                  <a:pt x="1840099" y="1252895"/>
                  <a:pt x="1821435" y="1227151"/>
                </a:cubicBezTo>
                <a:close/>
                <a:moveTo>
                  <a:pt x="1059193" y="1189821"/>
                </a:moveTo>
                <a:cubicBezTo>
                  <a:pt x="1059193" y="1208915"/>
                  <a:pt x="1059193" y="1223503"/>
                  <a:pt x="1059193" y="1242597"/>
                </a:cubicBezTo>
                <a:cubicBezTo>
                  <a:pt x="1124411" y="1248390"/>
                  <a:pt x="1185339" y="1228867"/>
                  <a:pt x="1250987" y="1225005"/>
                </a:cubicBezTo>
                <a:cubicBezTo>
                  <a:pt x="1248627" y="1203981"/>
                  <a:pt x="1246911" y="1188534"/>
                  <a:pt x="1244551" y="1168368"/>
                </a:cubicBezTo>
                <a:cubicBezTo>
                  <a:pt x="1182121" y="1175448"/>
                  <a:pt x="1122480" y="1182313"/>
                  <a:pt x="1059193" y="1189821"/>
                </a:cubicBezTo>
                <a:close/>
                <a:moveTo>
                  <a:pt x="460640" y="1438253"/>
                </a:moveTo>
                <a:cubicBezTo>
                  <a:pt x="500115" y="1439111"/>
                  <a:pt x="537658" y="1440398"/>
                  <a:pt x="575416" y="1440184"/>
                </a:cubicBezTo>
                <a:cubicBezTo>
                  <a:pt x="580994" y="1440184"/>
                  <a:pt x="589790" y="1433748"/>
                  <a:pt x="591721" y="1428384"/>
                </a:cubicBezTo>
                <a:cubicBezTo>
                  <a:pt x="599659" y="1405429"/>
                  <a:pt x="605451" y="1381830"/>
                  <a:pt x="612960" y="1355442"/>
                </a:cubicBezTo>
                <a:cubicBezTo>
                  <a:pt x="572198" y="1356730"/>
                  <a:pt x="535727" y="1357802"/>
                  <a:pt x="499042" y="1359733"/>
                </a:cubicBezTo>
                <a:cubicBezTo>
                  <a:pt x="493893" y="1359948"/>
                  <a:pt x="486599" y="1364667"/>
                  <a:pt x="484668" y="1368958"/>
                </a:cubicBezTo>
                <a:cubicBezTo>
                  <a:pt x="475658" y="1389768"/>
                  <a:pt x="460855" y="1409076"/>
                  <a:pt x="460640" y="1438253"/>
                </a:cubicBezTo>
                <a:close/>
                <a:moveTo>
                  <a:pt x="673888" y="1286577"/>
                </a:moveTo>
                <a:cubicBezTo>
                  <a:pt x="724947" y="1281213"/>
                  <a:pt x="767854" y="1277352"/>
                  <a:pt x="810332" y="1271988"/>
                </a:cubicBezTo>
                <a:cubicBezTo>
                  <a:pt x="815910" y="1271345"/>
                  <a:pt x="823419" y="1263621"/>
                  <a:pt x="824920" y="1257829"/>
                </a:cubicBezTo>
                <a:cubicBezTo>
                  <a:pt x="829640" y="1239379"/>
                  <a:pt x="832000" y="1220500"/>
                  <a:pt x="835647" y="1199476"/>
                </a:cubicBezTo>
                <a:cubicBezTo>
                  <a:pt x="786733" y="1205483"/>
                  <a:pt x="741681" y="1196472"/>
                  <a:pt x="699203" y="1215351"/>
                </a:cubicBezTo>
                <a:cubicBezTo>
                  <a:pt x="691480" y="1237019"/>
                  <a:pt x="683971" y="1257615"/>
                  <a:pt x="673888" y="1286577"/>
                </a:cubicBezTo>
                <a:close/>
                <a:moveTo>
                  <a:pt x="1063054" y="1146056"/>
                </a:moveTo>
                <a:cubicBezTo>
                  <a:pt x="1124626" y="1145627"/>
                  <a:pt x="1182121" y="1146271"/>
                  <a:pt x="1237686" y="1129966"/>
                </a:cubicBezTo>
                <a:cubicBezTo>
                  <a:pt x="1239616" y="1087488"/>
                  <a:pt x="1236184" y="1083841"/>
                  <a:pt x="1198211" y="1084056"/>
                </a:cubicBezTo>
                <a:cubicBezTo>
                  <a:pt x="1177187" y="1084056"/>
                  <a:pt x="1155948" y="1083841"/>
                  <a:pt x="1134923" y="1083841"/>
                </a:cubicBezTo>
                <a:cubicBezTo>
                  <a:pt x="1112826" y="1083841"/>
                  <a:pt x="1090944" y="1083841"/>
                  <a:pt x="1066916" y="1083841"/>
                </a:cubicBezTo>
                <a:cubicBezTo>
                  <a:pt x="1065414" y="1106153"/>
                  <a:pt x="1064341" y="1123316"/>
                  <a:pt x="1063054" y="1146056"/>
                </a:cubicBezTo>
                <a:close/>
                <a:moveTo>
                  <a:pt x="1022936" y="1196687"/>
                </a:moveTo>
                <a:cubicBezTo>
                  <a:pt x="970375" y="1196687"/>
                  <a:pt x="923821" y="1196687"/>
                  <a:pt x="875122" y="1196687"/>
                </a:cubicBezTo>
                <a:cubicBezTo>
                  <a:pt x="871475" y="1221573"/>
                  <a:pt x="868471" y="1242812"/>
                  <a:pt x="864824" y="1268127"/>
                </a:cubicBezTo>
                <a:cubicBezTo>
                  <a:pt x="917170" y="1262120"/>
                  <a:pt x="964583" y="1256756"/>
                  <a:pt x="1015213" y="1250964"/>
                </a:cubicBezTo>
                <a:cubicBezTo>
                  <a:pt x="1017787" y="1233157"/>
                  <a:pt x="1020362" y="1215351"/>
                  <a:pt x="1022936" y="1196687"/>
                </a:cubicBezTo>
                <a:close/>
                <a:moveTo>
                  <a:pt x="1611620" y="1188320"/>
                </a:moveTo>
                <a:cubicBezTo>
                  <a:pt x="1598962" y="1136831"/>
                  <a:pt x="1597031" y="1135330"/>
                  <a:pt x="1552194" y="1138119"/>
                </a:cubicBezTo>
                <a:cubicBezTo>
                  <a:pt x="1527522" y="1139620"/>
                  <a:pt x="1502636" y="1140908"/>
                  <a:pt x="1477965" y="1142838"/>
                </a:cubicBezTo>
                <a:cubicBezTo>
                  <a:pt x="1466165" y="1143911"/>
                  <a:pt x="1454366" y="1146486"/>
                  <a:pt x="1438919" y="1149060"/>
                </a:cubicBezTo>
                <a:cubicBezTo>
                  <a:pt x="1444068" y="1167724"/>
                  <a:pt x="1448359" y="1182313"/>
                  <a:pt x="1452650" y="1197974"/>
                </a:cubicBezTo>
                <a:cubicBezTo>
                  <a:pt x="1508214" y="1194756"/>
                  <a:pt x="1559488" y="1191538"/>
                  <a:pt x="1611620" y="1188320"/>
                </a:cubicBezTo>
                <a:close/>
                <a:moveTo>
                  <a:pt x="1037310" y="1087917"/>
                </a:moveTo>
                <a:cubicBezTo>
                  <a:pt x="984963" y="1087274"/>
                  <a:pt x="937337" y="1087488"/>
                  <a:pt x="889925" y="1105295"/>
                </a:cubicBezTo>
                <a:cubicBezTo>
                  <a:pt x="888637" y="1119454"/>
                  <a:pt x="887565" y="1132541"/>
                  <a:pt x="886063" y="1147344"/>
                </a:cubicBezTo>
                <a:cubicBezTo>
                  <a:pt x="935191" y="1147344"/>
                  <a:pt x="980458" y="1147344"/>
                  <a:pt x="1027012" y="1147344"/>
                </a:cubicBezTo>
                <a:cubicBezTo>
                  <a:pt x="1030659" y="1127606"/>
                  <a:pt x="1033448" y="1110658"/>
                  <a:pt x="1037310" y="1087917"/>
                </a:cubicBezTo>
                <a:close/>
                <a:moveTo>
                  <a:pt x="660158" y="1214708"/>
                </a:moveTo>
                <a:cubicBezTo>
                  <a:pt x="625188" y="1218784"/>
                  <a:pt x="596226" y="1222002"/>
                  <a:pt x="567264" y="1225863"/>
                </a:cubicBezTo>
                <a:cubicBezTo>
                  <a:pt x="564046" y="1226292"/>
                  <a:pt x="559970" y="1228867"/>
                  <a:pt x="558468" y="1231656"/>
                </a:cubicBezTo>
                <a:cubicBezTo>
                  <a:pt x="547741" y="1251178"/>
                  <a:pt x="531651" y="1268770"/>
                  <a:pt x="531437" y="1296016"/>
                </a:cubicBezTo>
                <a:cubicBezTo>
                  <a:pt x="568122" y="1293227"/>
                  <a:pt x="602019" y="1290653"/>
                  <a:pt x="636130" y="1288078"/>
                </a:cubicBezTo>
                <a:cubicBezTo>
                  <a:pt x="644068" y="1263621"/>
                  <a:pt x="651147" y="1241954"/>
                  <a:pt x="660158" y="1214708"/>
                </a:cubicBezTo>
                <a:close/>
                <a:moveTo>
                  <a:pt x="1739697" y="1121599"/>
                </a:moveTo>
                <a:cubicBezTo>
                  <a:pt x="1701296" y="1126105"/>
                  <a:pt x="1666326" y="1129966"/>
                  <a:pt x="1629426" y="1134257"/>
                </a:cubicBezTo>
                <a:cubicBezTo>
                  <a:pt x="1638008" y="1157856"/>
                  <a:pt x="1639509" y="1183385"/>
                  <a:pt x="1666541" y="1183814"/>
                </a:cubicBezTo>
                <a:cubicBezTo>
                  <a:pt x="1703012" y="1184458"/>
                  <a:pt x="1739268" y="1180811"/>
                  <a:pt x="1783033" y="1178451"/>
                </a:cubicBezTo>
                <a:cubicBezTo>
                  <a:pt x="1765870" y="1155710"/>
                  <a:pt x="1752784" y="1138548"/>
                  <a:pt x="1739697" y="1121599"/>
                </a:cubicBezTo>
                <a:close/>
                <a:moveTo>
                  <a:pt x="1284669" y="1219213"/>
                </a:moveTo>
                <a:cubicBezTo>
                  <a:pt x="1329506" y="1212562"/>
                  <a:pt x="1368981" y="1206555"/>
                  <a:pt x="1412317" y="1199905"/>
                </a:cubicBezTo>
                <a:cubicBezTo>
                  <a:pt x="1408241" y="1182956"/>
                  <a:pt x="1404594" y="1168153"/>
                  <a:pt x="1400518" y="1152063"/>
                </a:cubicBezTo>
                <a:cubicBezTo>
                  <a:pt x="1358469" y="1155710"/>
                  <a:pt x="1319852" y="1158929"/>
                  <a:pt x="1278233" y="1162576"/>
                </a:cubicBezTo>
                <a:cubicBezTo>
                  <a:pt x="1280378" y="1181884"/>
                  <a:pt x="1282094" y="1197330"/>
                  <a:pt x="1284669" y="1219213"/>
                </a:cubicBezTo>
                <a:close/>
                <a:moveTo>
                  <a:pt x="860533" y="1104008"/>
                </a:moveTo>
                <a:cubicBezTo>
                  <a:pt x="818484" y="1106582"/>
                  <a:pt x="777294" y="1109156"/>
                  <a:pt x="734387" y="1111731"/>
                </a:cubicBezTo>
                <a:cubicBezTo>
                  <a:pt x="729452" y="1127392"/>
                  <a:pt x="725376" y="1140693"/>
                  <a:pt x="720656" y="1155925"/>
                </a:cubicBezTo>
                <a:cubicBezTo>
                  <a:pt x="755626" y="1153994"/>
                  <a:pt x="785661" y="1151205"/>
                  <a:pt x="815910" y="1150991"/>
                </a:cubicBezTo>
                <a:cubicBezTo>
                  <a:pt x="851523" y="1150776"/>
                  <a:pt x="854741" y="1148845"/>
                  <a:pt x="860533" y="1104008"/>
                </a:cubicBezTo>
                <a:close/>
                <a:moveTo>
                  <a:pt x="1390220" y="1079765"/>
                </a:moveTo>
                <a:cubicBezTo>
                  <a:pt x="1348600" y="1089205"/>
                  <a:pt x="1307409" y="1076547"/>
                  <a:pt x="1265361" y="1090492"/>
                </a:cubicBezTo>
                <a:cubicBezTo>
                  <a:pt x="1268150" y="1104651"/>
                  <a:pt x="1270509" y="1116022"/>
                  <a:pt x="1273298" y="1130181"/>
                </a:cubicBezTo>
                <a:cubicBezTo>
                  <a:pt x="1311271" y="1124817"/>
                  <a:pt x="1346669" y="1120741"/>
                  <a:pt x="1381639" y="1114734"/>
                </a:cubicBezTo>
                <a:cubicBezTo>
                  <a:pt x="1399445" y="1111731"/>
                  <a:pt x="1395369" y="1098001"/>
                  <a:pt x="1390220" y="1079765"/>
                </a:cubicBezTo>
                <a:close/>
                <a:moveTo>
                  <a:pt x="681182" y="1160216"/>
                </a:moveTo>
                <a:cubicBezTo>
                  <a:pt x="688047" y="1144126"/>
                  <a:pt x="700919" y="1131468"/>
                  <a:pt x="698774" y="1113447"/>
                </a:cubicBezTo>
                <a:cubicBezTo>
                  <a:pt x="670241" y="1113447"/>
                  <a:pt x="643424" y="1113447"/>
                  <a:pt x="616393" y="1113447"/>
                </a:cubicBezTo>
                <a:cubicBezTo>
                  <a:pt x="607811" y="1131253"/>
                  <a:pt x="600517" y="1146486"/>
                  <a:pt x="590219" y="1168153"/>
                </a:cubicBezTo>
                <a:cubicBezTo>
                  <a:pt x="623901" y="1165150"/>
                  <a:pt x="650504" y="1162790"/>
                  <a:pt x="681182" y="1160216"/>
                </a:cubicBezTo>
                <a:close/>
                <a:moveTo>
                  <a:pt x="355518" y="1447692"/>
                </a:moveTo>
                <a:cubicBezTo>
                  <a:pt x="381262" y="1445332"/>
                  <a:pt x="401429" y="1443616"/>
                  <a:pt x="417304" y="1442329"/>
                </a:cubicBezTo>
                <a:cubicBezTo>
                  <a:pt x="425671" y="1413367"/>
                  <a:pt x="432751" y="1389124"/>
                  <a:pt x="440259" y="1363380"/>
                </a:cubicBezTo>
                <a:cubicBezTo>
                  <a:pt x="426958" y="1361878"/>
                  <a:pt x="416231" y="1360591"/>
                  <a:pt x="403574" y="1359089"/>
                </a:cubicBezTo>
                <a:cubicBezTo>
                  <a:pt x="388127" y="1387837"/>
                  <a:pt x="372895" y="1415512"/>
                  <a:pt x="355518" y="1447692"/>
                </a:cubicBezTo>
                <a:close/>
                <a:moveTo>
                  <a:pt x="1428622" y="1078263"/>
                </a:moveTo>
                <a:cubicBezTo>
                  <a:pt x="1432269" y="1106582"/>
                  <a:pt x="1432483" y="1108084"/>
                  <a:pt x="1449861" y="1106582"/>
                </a:cubicBezTo>
                <a:cubicBezTo>
                  <a:pt x="1484401" y="1103364"/>
                  <a:pt x="1518726" y="1098215"/>
                  <a:pt x="1553052" y="1093495"/>
                </a:cubicBezTo>
                <a:cubicBezTo>
                  <a:pt x="1555626" y="1093066"/>
                  <a:pt x="1557772" y="1088776"/>
                  <a:pt x="1564208" y="1081910"/>
                </a:cubicBezTo>
                <a:cubicBezTo>
                  <a:pt x="1516366" y="1062602"/>
                  <a:pt x="1472601" y="1085987"/>
                  <a:pt x="1428622" y="1078263"/>
                </a:cubicBezTo>
                <a:close/>
                <a:moveTo>
                  <a:pt x="515776" y="1232728"/>
                </a:moveTo>
                <a:cubicBezTo>
                  <a:pt x="500115" y="1222860"/>
                  <a:pt x="488530" y="1222216"/>
                  <a:pt x="480377" y="1235517"/>
                </a:cubicBezTo>
                <a:cubicBezTo>
                  <a:pt x="466647" y="1258044"/>
                  <a:pt x="453990" y="1280999"/>
                  <a:pt x="440045" y="1305456"/>
                </a:cubicBezTo>
                <a:cubicBezTo>
                  <a:pt x="467076" y="1312321"/>
                  <a:pt x="480806" y="1304598"/>
                  <a:pt x="489388" y="1284217"/>
                </a:cubicBezTo>
                <a:cubicBezTo>
                  <a:pt x="496468" y="1267269"/>
                  <a:pt x="505907" y="1251393"/>
                  <a:pt x="515776" y="1232728"/>
                </a:cubicBezTo>
                <a:close/>
                <a:moveTo>
                  <a:pt x="1694001" y="1083198"/>
                </a:moveTo>
                <a:cubicBezTo>
                  <a:pt x="1681558" y="1062602"/>
                  <a:pt x="1681558" y="1062602"/>
                  <a:pt x="1589094" y="1070326"/>
                </a:cubicBezTo>
                <a:cubicBezTo>
                  <a:pt x="1590810" y="1085128"/>
                  <a:pt x="1598962" y="1092637"/>
                  <a:pt x="1613551" y="1091350"/>
                </a:cubicBezTo>
                <a:cubicBezTo>
                  <a:pt x="1639938" y="1089205"/>
                  <a:pt x="1666326" y="1085987"/>
                  <a:pt x="1694001" y="1083198"/>
                </a:cubicBezTo>
                <a:close/>
                <a:moveTo>
                  <a:pt x="576918" y="1116022"/>
                </a:moveTo>
                <a:cubicBezTo>
                  <a:pt x="564690" y="1116665"/>
                  <a:pt x="554177" y="1114305"/>
                  <a:pt x="551603" y="1117738"/>
                </a:cubicBezTo>
                <a:cubicBezTo>
                  <a:pt x="538302" y="1135544"/>
                  <a:pt x="526288" y="1154209"/>
                  <a:pt x="520710" y="1179953"/>
                </a:cubicBezTo>
                <a:cubicBezTo>
                  <a:pt x="561472" y="1174804"/>
                  <a:pt x="558897" y="1140693"/>
                  <a:pt x="576918" y="1116022"/>
                </a:cubicBezTo>
                <a:close/>
                <a:moveTo>
                  <a:pt x="1547474" y="908566"/>
                </a:moveTo>
                <a:cubicBezTo>
                  <a:pt x="1480754" y="915002"/>
                  <a:pt x="1414248" y="918006"/>
                  <a:pt x="1347313" y="922511"/>
                </a:cubicBezTo>
                <a:cubicBezTo>
                  <a:pt x="1291534" y="926373"/>
                  <a:pt x="1235540" y="926158"/>
                  <a:pt x="1179761" y="928304"/>
                </a:cubicBezTo>
                <a:cubicBezTo>
                  <a:pt x="1114114" y="930878"/>
                  <a:pt x="1048466" y="934954"/>
                  <a:pt x="982604" y="937314"/>
                </a:cubicBezTo>
                <a:cubicBezTo>
                  <a:pt x="907087" y="939888"/>
                  <a:pt x="831356" y="941605"/>
                  <a:pt x="755840" y="943321"/>
                </a:cubicBezTo>
                <a:cubicBezTo>
                  <a:pt x="709930" y="944394"/>
                  <a:pt x="664019" y="942677"/>
                  <a:pt x="618323" y="945895"/>
                </a:cubicBezTo>
                <a:cubicBezTo>
                  <a:pt x="577776" y="948684"/>
                  <a:pt x="561686" y="935598"/>
                  <a:pt x="528433" y="916290"/>
                </a:cubicBezTo>
                <a:cubicBezTo>
                  <a:pt x="520925" y="911999"/>
                  <a:pt x="515347" y="898269"/>
                  <a:pt x="514918" y="888829"/>
                </a:cubicBezTo>
                <a:cubicBezTo>
                  <a:pt x="514059" y="856863"/>
                  <a:pt x="516848" y="841417"/>
                  <a:pt x="516419" y="809237"/>
                </a:cubicBezTo>
                <a:cubicBezTo>
                  <a:pt x="515561" y="721063"/>
                  <a:pt x="513416" y="632675"/>
                  <a:pt x="512772" y="544501"/>
                </a:cubicBezTo>
                <a:cubicBezTo>
                  <a:pt x="512558" y="523476"/>
                  <a:pt x="515132" y="502237"/>
                  <a:pt x="517921" y="481213"/>
                </a:cubicBezTo>
                <a:cubicBezTo>
                  <a:pt x="528004" y="407413"/>
                  <a:pt x="539589" y="333828"/>
                  <a:pt x="549029" y="260028"/>
                </a:cubicBezTo>
                <a:cubicBezTo>
                  <a:pt x="553105" y="227847"/>
                  <a:pt x="555894" y="215834"/>
                  <a:pt x="581852" y="209183"/>
                </a:cubicBezTo>
                <a:cubicBezTo>
                  <a:pt x="650289" y="191806"/>
                  <a:pt x="718297" y="173141"/>
                  <a:pt x="789737" y="170567"/>
                </a:cubicBezTo>
                <a:cubicBezTo>
                  <a:pt x="847661" y="168421"/>
                  <a:pt x="905371" y="159625"/>
                  <a:pt x="963295" y="155335"/>
                </a:cubicBezTo>
                <a:cubicBezTo>
                  <a:pt x="1015213" y="151473"/>
                  <a:pt x="1067345" y="150829"/>
                  <a:pt x="1119262" y="147397"/>
                </a:cubicBezTo>
                <a:cubicBezTo>
                  <a:pt x="1154875" y="145037"/>
                  <a:pt x="1190488" y="139888"/>
                  <a:pt x="1226101" y="137528"/>
                </a:cubicBezTo>
                <a:cubicBezTo>
                  <a:pt x="1288959" y="133667"/>
                  <a:pt x="1352033" y="130234"/>
                  <a:pt x="1415106" y="127874"/>
                </a:cubicBezTo>
                <a:cubicBezTo>
                  <a:pt x="1456082" y="126373"/>
                  <a:pt x="1497273" y="124442"/>
                  <a:pt x="1538034" y="127231"/>
                </a:cubicBezTo>
                <a:cubicBezTo>
                  <a:pt x="1583730" y="130234"/>
                  <a:pt x="1629426" y="136456"/>
                  <a:pt x="1674693" y="144393"/>
                </a:cubicBezTo>
                <a:cubicBezTo>
                  <a:pt x="1710520" y="150615"/>
                  <a:pt x="1713738" y="175286"/>
                  <a:pt x="1716742" y="210899"/>
                </a:cubicBezTo>
                <a:cubicBezTo>
                  <a:pt x="1720175" y="251661"/>
                  <a:pt x="1720389" y="293066"/>
                  <a:pt x="1717600" y="333828"/>
                </a:cubicBezTo>
                <a:cubicBezTo>
                  <a:pt x="1712666" y="405697"/>
                  <a:pt x="1702797" y="477351"/>
                  <a:pt x="1698077" y="549221"/>
                </a:cubicBezTo>
                <a:cubicBezTo>
                  <a:pt x="1694430" y="602425"/>
                  <a:pt x="1698721" y="656273"/>
                  <a:pt x="1693787" y="709478"/>
                </a:cubicBezTo>
                <a:cubicBezTo>
                  <a:pt x="1690354" y="745949"/>
                  <a:pt x="1685420" y="779202"/>
                  <a:pt x="1680056" y="819534"/>
                </a:cubicBezTo>
                <a:cubicBezTo>
                  <a:pt x="1677697" y="824254"/>
                  <a:pt x="1681987" y="831763"/>
                  <a:pt x="1681558" y="837770"/>
                </a:cubicBezTo>
                <a:cubicBezTo>
                  <a:pt x="1680056" y="855791"/>
                  <a:pt x="1684133" y="863514"/>
                  <a:pt x="1674050" y="873812"/>
                </a:cubicBezTo>
                <a:cubicBezTo>
                  <a:pt x="1656672" y="889902"/>
                  <a:pt x="1663323" y="889044"/>
                  <a:pt x="1620416" y="896982"/>
                </a:cubicBezTo>
                <a:cubicBezTo>
                  <a:pt x="1594457" y="905992"/>
                  <a:pt x="1601751" y="904276"/>
                  <a:pt x="1574505" y="908352"/>
                </a:cubicBezTo>
                <a:cubicBezTo>
                  <a:pt x="1574076" y="906421"/>
                  <a:pt x="1547688" y="910712"/>
                  <a:pt x="1547474" y="908566"/>
                </a:cubicBezTo>
                <a:close/>
                <a:moveTo>
                  <a:pt x="1685420" y="186657"/>
                </a:moveTo>
                <a:cubicBezTo>
                  <a:pt x="1625350" y="179577"/>
                  <a:pt x="1572789" y="169923"/>
                  <a:pt x="1519799" y="167992"/>
                </a:cubicBezTo>
                <a:cubicBezTo>
                  <a:pt x="1431840" y="164989"/>
                  <a:pt x="1343451" y="166276"/>
                  <a:pt x="1255492" y="167349"/>
                </a:cubicBezTo>
                <a:cubicBezTo>
                  <a:pt x="1214730" y="167778"/>
                  <a:pt x="1173969" y="171210"/>
                  <a:pt x="1133207" y="175072"/>
                </a:cubicBezTo>
                <a:cubicBezTo>
                  <a:pt x="1040528" y="183868"/>
                  <a:pt x="948278" y="195238"/>
                  <a:pt x="855599" y="202532"/>
                </a:cubicBezTo>
                <a:cubicBezTo>
                  <a:pt x="772574" y="209183"/>
                  <a:pt x="689978" y="217550"/>
                  <a:pt x="609098" y="239432"/>
                </a:cubicBezTo>
                <a:cubicBezTo>
                  <a:pt x="572842" y="249301"/>
                  <a:pt x="570268" y="279336"/>
                  <a:pt x="566835" y="318381"/>
                </a:cubicBezTo>
                <a:cubicBezTo>
                  <a:pt x="563832" y="352921"/>
                  <a:pt x="561901" y="387676"/>
                  <a:pt x="560184" y="422216"/>
                </a:cubicBezTo>
                <a:cubicBezTo>
                  <a:pt x="556752" y="491725"/>
                  <a:pt x="553748" y="561235"/>
                  <a:pt x="551174" y="630744"/>
                </a:cubicBezTo>
                <a:cubicBezTo>
                  <a:pt x="548385" y="703900"/>
                  <a:pt x="545811" y="777057"/>
                  <a:pt x="543665" y="850213"/>
                </a:cubicBezTo>
                <a:cubicBezTo>
                  <a:pt x="543022" y="872310"/>
                  <a:pt x="541305" y="895051"/>
                  <a:pt x="557610" y="913501"/>
                </a:cubicBezTo>
                <a:cubicBezTo>
                  <a:pt x="604593" y="911784"/>
                  <a:pt x="650289" y="909424"/>
                  <a:pt x="695985" y="908781"/>
                </a:cubicBezTo>
                <a:cubicBezTo>
                  <a:pt x="763993" y="907708"/>
                  <a:pt x="832644" y="913930"/>
                  <a:pt x="900008" y="906421"/>
                </a:cubicBezTo>
                <a:cubicBezTo>
                  <a:pt x="996548" y="895480"/>
                  <a:pt x="1092660" y="891404"/>
                  <a:pt x="1189415" y="893978"/>
                </a:cubicBezTo>
                <a:cubicBezTo>
                  <a:pt x="1205505" y="894407"/>
                  <a:pt x="1221595" y="892905"/>
                  <a:pt x="1237686" y="892476"/>
                </a:cubicBezTo>
                <a:cubicBezTo>
                  <a:pt x="1273513" y="891618"/>
                  <a:pt x="1309555" y="892262"/>
                  <a:pt x="1345168" y="889687"/>
                </a:cubicBezTo>
                <a:cubicBezTo>
                  <a:pt x="1384642" y="886898"/>
                  <a:pt x="1423902" y="881535"/>
                  <a:pt x="1463376" y="877030"/>
                </a:cubicBezTo>
                <a:cubicBezTo>
                  <a:pt x="1522373" y="870379"/>
                  <a:pt x="1581156" y="863729"/>
                  <a:pt x="1643800" y="856649"/>
                </a:cubicBezTo>
                <a:cubicBezTo>
                  <a:pt x="1645516" y="823182"/>
                  <a:pt x="1642727" y="790358"/>
                  <a:pt x="1650022" y="759894"/>
                </a:cubicBezTo>
                <a:cubicBezTo>
                  <a:pt x="1662465" y="707976"/>
                  <a:pt x="1655385" y="655844"/>
                  <a:pt x="1660105" y="604142"/>
                </a:cubicBezTo>
                <a:cubicBezTo>
                  <a:pt x="1668043" y="517684"/>
                  <a:pt x="1672333" y="430797"/>
                  <a:pt x="1677911" y="344125"/>
                </a:cubicBezTo>
                <a:cubicBezTo>
                  <a:pt x="1680486" y="303578"/>
                  <a:pt x="1682631" y="234284"/>
                  <a:pt x="1685420" y="18665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8"/>
          <p:cNvSpPr/>
          <p:nvPr/>
        </p:nvSpPr>
        <p:spPr>
          <a:xfrm>
            <a:off x="685935" y="685786"/>
            <a:ext cx="748367" cy="1151265"/>
          </a:xfrm>
          <a:custGeom>
            <a:avLst/>
            <a:gdLst/>
            <a:ahLst/>
            <a:cxnLst/>
            <a:rect l="l" t="t" r="r" b="b"/>
            <a:pathLst>
              <a:path w="1122551" h="1726897" extrusionOk="0">
                <a:moveTo>
                  <a:pt x="458952" y="1724348"/>
                </a:moveTo>
                <a:cubicBezTo>
                  <a:pt x="368826" y="1732386"/>
                  <a:pt x="283816" y="1720694"/>
                  <a:pt x="200023" y="1699502"/>
                </a:cubicBezTo>
                <a:cubicBezTo>
                  <a:pt x="132307" y="1682451"/>
                  <a:pt x="77988" y="1648350"/>
                  <a:pt x="48514" y="1587454"/>
                </a:cubicBezTo>
                <a:cubicBezTo>
                  <a:pt x="40963" y="1571621"/>
                  <a:pt x="37797" y="1553596"/>
                  <a:pt x="34630" y="1536301"/>
                </a:cubicBezTo>
                <a:cubicBezTo>
                  <a:pt x="27079" y="1496597"/>
                  <a:pt x="18554" y="1456893"/>
                  <a:pt x="14656" y="1416946"/>
                </a:cubicBezTo>
                <a:cubicBezTo>
                  <a:pt x="8323" y="1353370"/>
                  <a:pt x="3695" y="1289552"/>
                  <a:pt x="1503" y="1225733"/>
                </a:cubicBezTo>
                <a:cubicBezTo>
                  <a:pt x="-689" y="1164837"/>
                  <a:pt x="-446" y="1103698"/>
                  <a:pt x="1990" y="1042802"/>
                </a:cubicBezTo>
                <a:cubicBezTo>
                  <a:pt x="5644" y="950484"/>
                  <a:pt x="12464" y="858409"/>
                  <a:pt x="17336" y="766091"/>
                </a:cubicBezTo>
                <a:cubicBezTo>
                  <a:pt x="20746" y="702272"/>
                  <a:pt x="23182" y="638210"/>
                  <a:pt x="25861" y="574391"/>
                </a:cubicBezTo>
                <a:cubicBezTo>
                  <a:pt x="29271" y="491573"/>
                  <a:pt x="38771" y="409729"/>
                  <a:pt x="54847" y="328129"/>
                </a:cubicBezTo>
                <a:cubicBezTo>
                  <a:pt x="61424" y="294271"/>
                  <a:pt x="65565" y="260169"/>
                  <a:pt x="69706" y="226067"/>
                </a:cubicBezTo>
                <a:cubicBezTo>
                  <a:pt x="75552" y="179786"/>
                  <a:pt x="87244" y="135454"/>
                  <a:pt x="108923" y="93314"/>
                </a:cubicBezTo>
                <a:cubicBezTo>
                  <a:pt x="138153" y="36559"/>
                  <a:pt x="186626" y="22"/>
                  <a:pt x="255073" y="2458"/>
                </a:cubicBezTo>
                <a:cubicBezTo>
                  <a:pt x="297456" y="3919"/>
                  <a:pt x="340084" y="-1196"/>
                  <a:pt x="382223" y="266"/>
                </a:cubicBezTo>
                <a:cubicBezTo>
                  <a:pt x="435081" y="2214"/>
                  <a:pt x="487939" y="7817"/>
                  <a:pt x="540796" y="11714"/>
                </a:cubicBezTo>
                <a:cubicBezTo>
                  <a:pt x="596820" y="15855"/>
                  <a:pt x="652601" y="22432"/>
                  <a:pt x="708625" y="23650"/>
                </a:cubicBezTo>
                <a:cubicBezTo>
                  <a:pt x="808007" y="26085"/>
                  <a:pt x="903735" y="43867"/>
                  <a:pt x="990207" y="87956"/>
                </a:cubicBezTo>
                <a:cubicBezTo>
                  <a:pt x="1043552" y="115237"/>
                  <a:pt x="1083013" y="159325"/>
                  <a:pt x="1105909" y="213888"/>
                </a:cubicBezTo>
                <a:cubicBezTo>
                  <a:pt x="1123204" y="254566"/>
                  <a:pt x="1124665" y="297194"/>
                  <a:pt x="1120768" y="339090"/>
                </a:cubicBezTo>
                <a:cubicBezTo>
                  <a:pt x="1112730" y="426049"/>
                  <a:pt x="1102743" y="513252"/>
                  <a:pt x="1089589" y="599724"/>
                </a:cubicBezTo>
                <a:cubicBezTo>
                  <a:pt x="1073513" y="706901"/>
                  <a:pt x="1053783" y="813346"/>
                  <a:pt x="1035514" y="920279"/>
                </a:cubicBezTo>
                <a:cubicBezTo>
                  <a:pt x="1028206" y="963881"/>
                  <a:pt x="1019925" y="1007239"/>
                  <a:pt x="1013835" y="1051084"/>
                </a:cubicBezTo>
                <a:cubicBezTo>
                  <a:pt x="1006771" y="1100775"/>
                  <a:pt x="1003361" y="1150953"/>
                  <a:pt x="995323" y="1200400"/>
                </a:cubicBezTo>
                <a:cubicBezTo>
                  <a:pt x="981195" y="1286629"/>
                  <a:pt x="968041" y="1373344"/>
                  <a:pt x="940273" y="1457137"/>
                </a:cubicBezTo>
                <a:cubicBezTo>
                  <a:pt x="930286" y="1487098"/>
                  <a:pt x="921517" y="1517545"/>
                  <a:pt x="915671" y="1548481"/>
                </a:cubicBezTo>
                <a:cubicBezTo>
                  <a:pt x="906171" y="1599877"/>
                  <a:pt x="869634" y="1632517"/>
                  <a:pt x="826032" y="1658093"/>
                </a:cubicBezTo>
                <a:cubicBezTo>
                  <a:pt x="774393" y="1688541"/>
                  <a:pt x="715445" y="1702425"/>
                  <a:pt x="655524" y="1712899"/>
                </a:cubicBezTo>
                <a:cubicBezTo>
                  <a:pt x="589756" y="1724348"/>
                  <a:pt x="523015" y="1727027"/>
                  <a:pt x="458952" y="1724348"/>
                </a:cubicBezTo>
                <a:close/>
                <a:moveTo>
                  <a:pt x="460170" y="1691707"/>
                </a:moveTo>
                <a:cubicBezTo>
                  <a:pt x="460170" y="1691464"/>
                  <a:pt x="460170" y="1691220"/>
                  <a:pt x="460170" y="1691220"/>
                </a:cubicBezTo>
                <a:cubicBezTo>
                  <a:pt x="475029" y="1691220"/>
                  <a:pt x="489887" y="1690733"/>
                  <a:pt x="504989" y="1691220"/>
                </a:cubicBezTo>
                <a:cubicBezTo>
                  <a:pt x="616551" y="1695361"/>
                  <a:pt x="720317" y="1672221"/>
                  <a:pt x="813610" y="1614248"/>
                </a:cubicBezTo>
                <a:cubicBezTo>
                  <a:pt x="842352" y="1596223"/>
                  <a:pt x="864275" y="1573326"/>
                  <a:pt x="871826" y="1540199"/>
                </a:cubicBezTo>
                <a:cubicBezTo>
                  <a:pt x="877185" y="1517302"/>
                  <a:pt x="885710" y="1494892"/>
                  <a:pt x="892774" y="1472239"/>
                </a:cubicBezTo>
                <a:cubicBezTo>
                  <a:pt x="905440" y="1432779"/>
                  <a:pt x="921030" y="1393805"/>
                  <a:pt x="929799" y="1353614"/>
                </a:cubicBezTo>
                <a:cubicBezTo>
                  <a:pt x="941004" y="1302705"/>
                  <a:pt x="947337" y="1251065"/>
                  <a:pt x="954644" y="1199426"/>
                </a:cubicBezTo>
                <a:cubicBezTo>
                  <a:pt x="967798" y="1105159"/>
                  <a:pt x="979003" y="1010405"/>
                  <a:pt x="993374" y="916138"/>
                </a:cubicBezTo>
                <a:cubicBezTo>
                  <a:pt x="1005310" y="837461"/>
                  <a:pt x="1020412" y="759027"/>
                  <a:pt x="1034783" y="680593"/>
                </a:cubicBezTo>
                <a:cubicBezTo>
                  <a:pt x="1044526" y="627249"/>
                  <a:pt x="1056219" y="574391"/>
                  <a:pt x="1065718" y="521046"/>
                </a:cubicBezTo>
                <a:cubicBezTo>
                  <a:pt x="1071077" y="490111"/>
                  <a:pt x="1074731" y="458689"/>
                  <a:pt x="1077410" y="427267"/>
                </a:cubicBezTo>
                <a:cubicBezTo>
                  <a:pt x="1082282" y="370512"/>
                  <a:pt x="1090077" y="314488"/>
                  <a:pt x="1082525" y="257002"/>
                </a:cubicBezTo>
                <a:cubicBezTo>
                  <a:pt x="1075462" y="202927"/>
                  <a:pt x="1041360" y="164197"/>
                  <a:pt x="998733" y="136672"/>
                </a:cubicBezTo>
                <a:cubicBezTo>
                  <a:pt x="941247" y="99648"/>
                  <a:pt x="874018" y="78699"/>
                  <a:pt x="802161" y="73828"/>
                </a:cubicBezTo>
                <a:cubicBezTo>
                  <a:pt x="722753" y="68225"/>
                  <a:pt x="643345" y="61161"/>
                  <a:pt x="564180" y="54097"/>
                </a:cubicBezTo>
                <a:cubicBezTo>
                  <a:pt x="464555" y="45085"/>
                  <a:pt x="365173" y="35342"/>
                  <a:pt x="265060" y="40700"/>
                </a:cubicBezTo>
                <a:cubicBezTo>
                  <a:pt x="217805" y="43136"/>
                  <a:pt x="178588" y="62379"/>
                  <a:pt x="154960" y="101109"/>
                </a:cubicBezTo>
                <a:cubicBezTo>
                  <a:pt x="132551" y="137890"/>
                  <a:pt x="115013" y="176620"/>
                  <a:pt x="108923" y="219490"/>
                </a:cubicBezTo>
                <a:cubicBezTo>
                  <a:pt x="103564" y="257489"/>
                  <a:pt x="94308" y="295001"/>
                  <a:pt x="87000" y="332513"/>
                </a:cubicBezTo>
                <a:cubicBezTo>
                  <a:pt x="68245" y="427511"/>
                  <a:pt x="57527" y="523482"/>
                  <a:pt x="52168" y="619698"/>
                </a:cubicBezTo>
                <a:cubicBezTo>
                  <a:pt x="47296" y="704221"/>
                  <a:pt x="43155" y="788744"/>
                  <a:pt x="40232" y="873268"/>
                </a:cubicBezTo>
                <a:cubicBezTo>
                  <a:pt x="37066" y="960714"/>
                  <a:pt x="33412" y="1048161"/>
                  <a:pt x="34143" y="1135607"/>
                </a:cubicBezTo>
                <a:cubicBezTo>
                  <a:pt x="34874" y="1217207"/>
                  <a:pt x="41207" y="1298564"/>
                  <a:pt x="44373" y="1380164"/>
                </a:cubicBezTo>
                <a:cubicBezTo>
                  <a:pt x="45835" y="1420356"/>
                  <a:pt x="41938" y="1460791"/>
                  <a:pt x="58258" y="1499520"/>
                </a:cubicBezTo>
                <a:cubicBezTo>
                  <a:pt x="64104" y="1513161"/>
                  <a:pt x="67027" y="1527776"/>
                  <a:pt x="70193" y="1542391"/>
                </a:cubicBezTo>
                <a:cubicBezTo>
                  <a:pt x="82129" y="1596954"/>
                  <a:pt x="115500" y="1636171"/>
                  <a:pt x="172011" y="1654439"/>
                </a:cubicBezTo>
                <a:cubicBezTo>
                  <a:pt x="242407" y="1677336"/>
                  <a:pt x="314507" y="1693900"/>
                  <a:pt x="390262" y="1691951"/>
                </a:cubicBezTo>
                <a:cubicBezTo>
                  <a:pt x="413159" y="1691220"/>
                  <a:pt x="436543" y="1691707"/>
                  <a:pt x="460170" y="1691707"/>
                </a:cubicBezTo>
                <a:close/>
                <a:moveTo>
                  <a:pt x="58988" y="1248386"/>
                </a:moveTo>
                <a:cubicBezTo>
                  <a:pt x="56309" y="1166786"/>
                  <a:pt x="51437" y="1085185"/>
                  <a:pt x="51437" y="1003828"/>
                </a:cubicBezTo>
                <a:cubicBezTo>
                  <a:pt x="51437" y="945856"/>
                  <a:pt x="57770" y="888126"/>
                  <a:pt x="60937" y="830154"/>
                </a:cubicBezTo>
                <a:cubicBezTo>
                  <a:pt x="63616" y="778270"/>
                  <a:pt x="67027" y="726144"/>
                  <a:pt x="68245" y="674017"/>
                </a:cubicBezTo>
                <a:cubicBezTo>
                  <a:pt x="70193" y="579506"/>
                  <a:pt x="71655" y="485240"/>
                  <a:pt x="92359" y="391947"/>
                </a:cubicBezTo>
                <a:cubicBezTo>
                  <a:pt x="97231" y="369781"/>
                  <a:pt x="100885" y="347372"/>
                  <a:pt x="103321" y="324962"/>
                </a:cubicBezTo>
                <a:cubicBezTo>
                  <a:pt x="109410" y="269912"/>
                  <a:pt x="122076" y="216324"/>
                  <a:pt x="140589" y="163710"/>
                </a:cubicBezTo>
                <a:cubicBezTo>
                  <a:pt x="152768" y="128877"/>
                  <a:pt x="173716" y="102327"/>
                  <a:pt x="213420" y="91853"/>
                </a:cubicBezTo>
                <a:cubicBezTo>
                  <a:pt x="235586" y="86007"/>
                  <a:pt x="257752" y="78943"/>
                  <a:pt x="280649" y="75533"/>
                </a:cubicBezTo>
                <a:cubicBezTo>
                  <a:pt x="300623" y="72610"/>
                  <a:pt x="304520" y="77725"/>
                  <a:pt x="305495" y="96481"/>
                </a:cubicBezTo>
                <a:cubicBezTo>
                  <a:pt x="305982" y="108173"/>
                  <a:pt x="305738" y="120108"/>
                  <a:pt x="307443" y="131800"/>
                </a:cubicBezTo>
                <a:cubicBezTo>
                  <a:pt x="310610" y="153967"/>
                  <a:pt x="317917" y="161518"/>
                  <a:pt x="341789" y="163710"/>
                </a:cubicBezTo>
                <a:cubicBezTo>
                  <a:pt x="363955" y="165902"/>
                  <a:pt x="386364" y="164684"/>
                  <a:pt x="408774" y="166389"/>
                </a:cubicBezTo>
                <a:cubicBezTo>
                  <a:pt x="485259" y="171992"/>
                  <a:pt x="561257" y="170287"/>
                  <a:pt x="637742" y="162736"/>
                </a:cubicBezTo>
                <a:cubicBezTo>
                  <a:pt x="691331" y="157377"/>
                  <a:pt x="745893" y="158351"/>
                  <a:pt x="799969" y="156159"/>
                </a:cubicBezTo>
                <a:cubicBezTo>
                  <a:pt x="825545" y="155184"/>
                  <a:pt x="850878" y="155184"/>
                  <a:pt x="865493" y="128877"/>
                </a:cubicBezTo>
                <a:cubicBezTo>
                  <a:pt x="868903" y="122788"/>
                  <a:pt x="884492" y="117429"/>
                  <a:pt x="893018" y="119134"/>
                </a:cubicBezTo>
                <a:cubicBezTo>
                  <a:pt x="946606" y="129608"/>
                  <a:pt x="989964" y="151531"/>
                  <a:pt x="1006284" y="205850"/>
                </a:cubicBezTo>
                <a:cubicBezTo>
                  <a:pt x="1033565" y="297437"/>
                  <a:pt x="1037219" y="390242"/>
                  <a:pt x="1027232" y="484022"/>
                </a:cubicBezTo>
                <a:cubicBezTo>
                  <a:pt x="1020899" y="545648"/>
                  <a:pt x="1012861" y="607275"/>
                  <a:pt x="1004092" y="668658"/>
                </a:cubicBezTo>
                <a:cubicBezTo>
                  <a:pt x="996784" y="719323"/>
                  <a:pt x="986797" y="769501"/>
                  <a:pt x="979246" y="820167"/>
                </a:cubicBezTo>
                <a:cubicBezTo>
                  <a:pt x="972669" y="863768"/>
                  <a:pt x="969746" y="907857"/>
                  <a:pt x="961952" y="951458"/>
                </a:cubicBezTo>
                <a:cubicBezTo>
                  <a:pt x="950260" y="1016495"/>
                  <a:pt x="935158" y="1080801"/>
                  <a:pt x="922735" y="1145594"/>
                </a:cubicBezTo>
                <a:cubicBezTo>
                  <a:pt x="909094" y="1216233"/>
                  <a:pt x="897646" y="1287116"/>
                  <a:pt x="883274" y="1357511"/>
                </a:cubicBezTo>
                <a:cubicBezTo>
                  <a:pt x="871095" y="1416215"/>
                  <a:pt x="856480" y="1474675"/>
                  <a:pt x="841865" y="1532891"/>
                </a:cubicBezTo>
                <a:cubicBezTo>
                  <a:pt x="837724" y="1548968"/>
                  <a:pt x="831147" y="1565044"/>
                  <a:pt x="823596" y="1579903"/>
                </a:cubicBezTo>
                <a:cubicBezTo>
                  <a:pt x="814584" y="1597197"/>
                  <a:pt x="801674" y="1609864"/>
                  <a:pt x="778290" y="1612786"/>
                </a:cubicBezTo>
                <a:cubicBezTo>
                  <a:pt x="701318" y="1622286"/>
                  <a:pt x="624832" y="1633978"/>
                  <a:pt x="547860" y="1643234"/>
                </a:cubicBezTo>
                <a:cubicBezTo>
                  <a:pt x="476247" y="1652003"/>
                  <a:pt x="404390" y="1656388"/>
                  <a:pt x="331802" y="1650055"/>
                </a:cubicBezTo>
                <a:cubicBezTo>
                  <a:pt x="295995" y="1646888"/>
                  <a:pt x="259701" y="1648106"/>
                  <a:pt x="223651" y="1648593"/>
                </a:cubicBezTo>
                <a:cubicBezTo>
                  <a:pt x="183459" y="1649080"/>
                  <a:pt x="152281" y="1629594"/>
                  <a:pt x="122807" y="1609133"/>
                </a:cubicBezTo>
                <a:cubicBezTo>
                  <a:pt x="110628" y="1600607"/>
                  <a:pt x="102103" y="1583800"/>
                  <a:pt x="98449" y="1569185"/>
                </a:cubicBezTo>
                <a:cubicBezTo>
                  <a:pt x="86513" y="1520468"/>
                  <a:pt x="75065" y="1471265"/>
                  <a:pt x="68488" y="1421574"/>
                </a:cubicBezTo>
                <a:cubicBezTo>
                  <a:pt x="60937" y="1364088"/>
                  <a:pt x="58745" y="1306115"/>
                  <a:pt x="54117" y="1248630"/>
                </a:cubicBezTo>
                <a:cubicBezTo>
                  <a:pt x="55335" y="1248630"/>
                  <a:pt x="57283" y="1248630"/>
                  <a:pt x="58988" y="1248386"/>
                </a:cubicBezTo>
                <a:close/>
                <a:moveTo>
                  <a:pt x="287226" y="100135"/>
                </a:moveTo>
                <a:cubicBezTo>
                  <a:pt x="277239" y="101596"/>
                  <a:pt x="271393" y="102570"/>
                  <a:pt x="265303" y="103545"/>
                </a:cubicBezTo>
                <a:cubicBezTo>
                  <a:pt x="204408" y="112314"/>
                  <a:pt x="164704" y="142518"/>
                  <a:pt x="151550" y="199760"/>
                </a:cubicBezTo>
                <a:cubicBezTo>
                  <a:pt x="140345" y="249695"/>
                  <a:pt x="127922" y="299629"/>
                  <a:pt x="118423" y="349807"/>
                </a:cubicBezTo>
                <a:cubicBezTo>
                  <a:pt x="104051" y="425318"/>
                  <a:pt x="87000" y="500585"/>
                  <a:pt x="88218" y="578045"/>
                </a:cubicBezTo>
                <a:cubicBezTo>
                  <a:pt x="88949" y="620185"/>
                  <a:pt x="86026" y="662568"/>
                  <a:pt x="84808" y="704952"/>
                </a:cubicBezTo>
                <a:cubicBezTo>
                  <a:pt x="83590" y="749040"/>
                  <a:pt x="82860" y="793373"/>
                  <a:pt x="80911" y="837461"/>
                </a:cubicBezTo>
                <a:cubicBezTo>
                  <a:pt x="78231" y="896408"/>
                  <a:pt x="71898" y="955355"/>
                  <a:pt x="71898" y="1014302"/>
                </a:cubicBezTo>
                <a:cubicBezTo>
                  <a:pt x="71655" y="1098826"/>
                  <a:pt x="74334" y="1183349"/>
                  <a:pt x="77744" y="1267873"/>
                </a:cubicBezTo>
                <a:cubicBezTo>
                  <a:pt x="80424" y="1331691"/>
                  <a:pt x="83834" y="1395754"/>
                  <a:pt x="91141" y="1459085"/>
                </a:cubicBezTo>
                <a:cubicBezTo>
                  <a:pt x="94795" y="1490508"/>
                  <a:pt x="93577" y="1522904"/>
                  <a:pt x="111846" y="1553109"/>
                </a:cubicBezTo>
                <a:cubicBezTo>
                  <a:pt x="137179" y="1595249"/>
                  <a:pt x="186626" y="1623504"/>
                  <a:pt x="239484" y="1620825"/>
                </a:cubicBezTo>
                <a:cubicBezTo>
                  <a:pt x="277483" y="1618876"/>
                  <a:pt x="315725" y="1619850"/>
                  <a:pt x="353968" y="1619607"/>
                </a:cubicBezTo>
                <a:cubicBezTo>
                  <a:pt x="390992" y="1619363"/>
                  <a:pt x="428017" y="1621312"/>
                  <a:pt x="464798" y="1618876"/>
                </a:cubicBezTo>
                <a:cubicBezTo>
                  <a:pt x="504989" y="1616197"/>
                  <a:pt x="544937" y="1609620"/>
                  <a:pt x="584885" y="1604992"/>
                </a:cubicBezTo>
                <a:cubicBezTo>
                  <a:pt x="646024" y="1597684"/>
                  <a:pt x="707407" y="1590620"/>
                  <a:pt x="768547" y="1583556"/>
                </a:cubicBezTo>
                <a:cubicBezTo>
                  <a:pt x="798264" y="1580146"/>
                  <a:pt x="802161" y="1577223"/>
                  <a:pt x="809956" y="1550916"/>
                </a:cubicBezTo>
                <a:cubicBezTo>
                  <a:pt x="819212" y="1519738"/>
                  <a:pt x="830417" y="1488559"/>
                  <a:pt x="836994" y="1456893"/>
                </a:cubicBezTo>
                <a:cubicBezTo>
                  <a:pt x="859890" y="1347037"/>
                  <a:pt x="882544" y="1237181"/>
                  <a:pt x="902761" y="1126838"/>
                </a:cubicBezTo>
                <a:cubicBezTo>
                  <a:pt x="915914" y="1054250"/>
                  <a:pt x="923709" y="980688"/>
                  <a:pt x="935645" y="907857"/>
                </a:cubicBezTo>
                <a:cubicBezTo>
                  <a:pt x="947824" y="834051"/>
                  <a:pt x="963170" y="760976"/>
                  <a:pt x="974862" y="687170"/>
                </a:cubicBezTo>
                <a:cubicBezTo>
                  <a:pt x="984605" y="625787"/>
                  <a:pt x="989964" y="563917"/>
                  <a:pt x="999707" y="502778"/>
                </a:cubicBezTo>
                <a:cubicBezTo>
                  <a:pt x="1014079" y="412165"/>
                  <a:pt x="1008476" y="322770"/>
                  <a:pt x="990207" y="232644"/>
                </a:cubicBezTo>
                <a:cubicBezTo>
                  <a:pt x="980464" y="184171"/>
                  <a:pt x="950503" y="158838"/>
                  <a:pt x="902517" y="146172"/>
                </a:cubicBezTo>
                <a:cubicBezTo>
                  <a:pt x="891313" y="143249"/>
                  <a:pt x="880351" y="142275"/>
                  <a:pt x="874262" y="152505"/>
                </a:cubicBezTo>
                <a:cubicBezTo>
                  <a:pt x="859403" y="177351"/>
                  <a:pt x="832609" y="178325"/>
                  <a:pt x="807764" y="180274"/>
                </a:cubicBezTo>
                <a:cubicBezTo>
                  <a:pt x="726163" y="187094"/>
                  <a:pt x="644319" y="188799"/>
                  <a:pt x="562962" y="198786"/>
                </a:cubicBezTo>
                <a:cubicBezTo>
                  <a:pt x="504502" y="206093"/>
                  <a:pt x="444094" y="201465"/>
                  <a:pt x="384659" y="200491"/>
                </a:cubicBezTo>
                <a:cubicBezTo>
                  <a:pt x="365903" y="200247"/>
                  <a:pt x="346660" y="196106"/>
                  <a:pt x="328635" y="190504"/>
                </a:cubicBezTo>
                <a:cubicBezTo>
                  <a:pt x="301841" y="182222"/>
                  <a:pt x="287226" y="163953"/>
                  <a:pt x="287470" y="136672"/>
                </a:cubicBezTo>
                <a:cubicBezTo>
                  <a:pt x="287226" y="125467"/>
                  <a:pt x="287226" y="114019"/>
                  <a:pt x="287226" y="100135"/>
                </a:cubicBezTo>
                <a:close/>
                <a:moveTo>
                  <a:pt x="381493" y="146903"/>
                </a:moveTo>
                <a:cubicBezTo>
                  <a:pt x="357378" y="146415"/>
                  <a:pt x="339596" y="131557"/>
                  <a:pt x="339596" y="111827"/>
                </a:cubicBezTo>
                <a:cubicBezTo>
                  <a:pt x="339596" y="92340"/>
                  <a:pt x="363224" y="73584"/>
                  <a:pt x="387582" y="73828"/>
                </a:cubicBezTo>
                <a:cubicBezTo>
                  <a:pt x="405120" y="74071"/>
                  <a:pt x="428261" y="96237"/>
                  <a:pt x="427774" y="113045"/>
                </a:cubicBezTo>
                <a:cubicBezTo>
                  <a:pt x="427286" y="133749"/>
                  <a:pt x="408530" y="147390"/>
                  <a:pt x="381493" y="146903"/>
                </a:cubicBezTo>
                <a:close/>
                <a:moveTo>
                  <a:pt x="364442" y="114019"/>
                </a:moveTo>
                <a:cubicBezTo>
                  <a:pt x="381006" y="124737"/>
                  <a:pt x="391480" y="122788"/>
                  <a:pt x="400736" y="108904"/>
                </a:cubicBezTo>
                <a:cubicBezTo>
                  <a:pt x="387095" y="95019"/>
                  <a:pt x="377108" y="99160"/>
                  <a:pt x="364442" y="114019"/>
                </a:cubicBezTo>
                <a:close/>
                <a:moveTo>
                  <a:pt x="245086" y="356384"/>
                </a:moveTo>
                <a:cubicBezTo>
                  <a:pt x="253368" y="353948"/>
                  <a:pt x="261406" y="353705"/>
                  <a:pt x="264816" y="350051"/>
                </a:cubicBezTo>
                <a:cubicBezTo>
                  <a:pt x="290880" y="323013"/>
                  <a:pt x="326930" y="325206"/>
                  <a:pt x="359814" y="324962"/>
                </a:cubicBezTo>
                <a:cubicBezTo>
                  <a:pt x="418030" y="324718"/>
                  <a:pt x="476247" y="330808"/>
                  <a:pt x="534707" y="330808"/>
                </a:cubicBezTo>
                <a:cubicBezTo>
                  <a:pt x="618986" y="330564"/>
                  <a:pt x="700830" y="346154"/>
                  <a:pt x="782674" y="360525"/>
                </a:cubicBezTo>
                <a:cubicBezTo>
                  <a:pt x="821891" y="367345"/>
                  <a:pt x="860134" y="380986"/>
                  <a:pt x="898133" y="393165"/>
                </a:cubicBezTo>
                <a:cubicBezTo>
                  <a:pt x="913479" y="398037"/>
                  <a:pt x="926632" y="408267"/>
                  <a:pt x="927119" y="425318"/>
                </a:cubicBezTo>
                <a:cubicBezTo>
                  <a:pt x="928581" y="471356"/>
                  <a:pt x="934183" y="518123"/>
                  <a:pt x="928581" y="563430"/>
                </a:cubicBezTo>
                <a:cubicBezTo>
                  <a:pt x="920299" y="631633"/>
                  <a:pt x="905440" y="699106"/>
                  <a:pt x="890825" y="766335"/>
                </a:cubicBezTo>
                <a:cubicBezTo>
                  <a:pt x="882056" y="806770"/>
                  <a:pt x="870608" y="846717"/>
                  <a:pt x="856237" y="885691"/>
                </a:cubicBezTo>
                <a:cubicBezTo>
                  <a:pt x="846737" y="911510"/>
                  <a:pt x="830904" y="935382"/>
                  <a:pt x="815802" y="959009"/>
                </a:cubicBezTo>
                <a:cubicBezTo>
                  <a:pt x="802648" y="979470"/>
                  <a:pt x="781700" y="990188"/>
                  <a:pt x="755393" y="992624"/>
                </a:cubicBezTo>
                <a:cubicBezTo>
                  <a:pt x="675985" y="999687"/>
                  <a:pt x="597064" y="1008944"/>
                  <a:pt x="516925" y="1002854"/>
                </a:cubicBezTo>
                <a:cubicBezTo>
                  <a:pt x="448965" y="997495"/>
                  <a:pt x="381980" y="987996"/>
                  <a:pt x="317187" y="968752"/>
                </a:cubicBezTo>
                <a:cubicBezTo>
                  <a:pt x="302085" y="964368"/>
                  <a:pt x="287713" y="957548"/>
                  <a:pt x="273829" y="950727"/>
                </a:cubicBezTo>
                <a:cubicBezTo>
                  <a:pt x="226574" y="927830"/>
                  <a:pt x="206356" y="890319"/>
                  <a:pt x="205626" y="842089"/>
                </a:cubicBezTo>
                <a:cubicBezTo>
                  <a:pt x="204164" y="753668"/>
                  <a:pt x="207818" y="665491"/>
                  <a:pt x="216587" y="577314"/>
                </a:cubicBezTo>
                <a:cubicBezTo>
                  <a:pt x="221946" y="523482"/>
                  <a:pt x="226330" y="469894"/>
                  <a:pt x="232420" y="416062"/>
                </a:cubicBezTo>
                <a:cubicBezTo>
                  <a:pt x="234368" y="396575"/>
                  <a:pt x="240458" y="377332"/>
                  <a:pt x="245086" y="356384"/>
                </a:cubicBezTo>
                <a:close/>
                <a:moveTo>
                  <a:pt x="901056" y="426293"/>
                </a:moveTo>
                <a:cubicBezTo>
                  <a:pt x="889364" y="423126"/>
                  <a:pt x="879377" y="420203"/>
                  <a:pt x="869146" y="417767"/>
                </a:cubicBezTo>
                <a:cubicBezTo>
                  <a:pt x="811417" y="404857"/>
                  <a:pt x="753932" y="391460"/>
                  <a:pt x="694741" y="384153"/>
                </a:cubicBezTo>
                <a:cubicBezTo>
                  <a:pt x="626537" y="375871"/>
                  <a:pt x="558578" y="365153"/>
                  <a:pt x="489644" y="363935"/>
                </a:cubicBezTo>
                <a:cubicBezTo>
                  <a:pt x="426068" y="362961"/>
                  <a:pt x="362493" y="356628"/>
                  <a:pt x="299405" y="369781"/>
                </a:cubicBezTo>
                <a:cubicBezTo>
                  <a:pt x="278213" y="374166"/>
                  <a:pt x="265547" y="381960"/>
                  <a:pt x="263111" y="401204"/>
                </a:cubicBezTo>
                <a:cubicBezTo>
                  <a:pt x="257996" y="444074"/>
                  <a:pt x="252394" y="487188"/>
                  <a:pt x="250688" y="530059"/>
                </a:cubicBezTo>
                <a:cubicBezTo>
                  <a:pt x="247522" y="607519"/>
                  <a:pt x="246060" y="685222"/>
                  <a:pt x="245817" y="762681"/>
                </a:cubicBezTo>
                <a:cubicBezTo>
                  <a:pt x="245573" y="798975"/>
                  <a:pt x="248983" y="835269"/>
                  <a:pt x="251906" y="871319"/>
                </a:cubicBezTo>
                <a:cubicBezTo>
                  <a:pt x="253855" y="894460"/>
                  <a:pt x="265303" y="913459"/>
                  <a:pt x="289418" y="922228"/>
                </a:cubicBezTo>
                <a:cubicBezTo>
                  <a:pt x="317917" y="932702"/>
                  <a:pt x="346660" y="945125"/>
                  <a:pt x="376621" y="949753"/>
                </a:cubicBezTo>
                <a:cubicBezTo>
                  <a:pt x="491105" y="967535"/>
                  <a:pt x="606320" y="974842"/>
                  <a:pt x="722753" y="963881"/>
                </a:cubicBezTo>
                <a:cubicBezTo>
                  <a:pt x="763919" y="959983"/>
                  <a:pt x="791443" y="942202"/>
                  <a:pt x="812148" y="910536"/>
                </a:cubicBezTo>
                <a:cubicBezTo>
                  <a:pt x="839186" y="869127"/>
                  <a:pt x="848442" y="822846"/>
                  <a:pt x="858185" y="776565"/>
                </a:cubicBezTo>
                <a:cubicBezTo>
                  <a:pt x="869634" y="720541"/>
                  <a:pt x="876941" y="663786"/>
                  <a:pt x="891800" y="608736"/>
                </a:cubicBezTo>
                <a:cubicBezTo>
                  <a:pt x="907389" y="548328"/>
                  <a:pt x="900812" y="488163"/>
                  <a:pt x="901056" y="426293"/>
                </a:cubicBezTo>
                <a:close/>
                <a:moveTo>
                  <a:pt x="251663" y="1290526"/>
                </a:moveTo>
                <a:cubicBezTo>
                  <a:pt x="277483" y="1295398"/>
                  <a:pt x="304033" y="1298321"/>
                  <a:pt x="330340" y="1300513"/>
                </a:cubicBezTo>
                <a:cubicBezTo>
                  <a:pt x="406338" y="1306846"/>
                  <a:pt x="482580" y="1311230"/>
                  <a:pt x="558821" y="1305628"/>
                </a:cubicBezTo>
                <a:cubicBezTo>
                  <a:pt x="574654" y="1304410"/>
                  <a:pt x="590731" y="1305385"/>
                  <a:pt x="606320" y="1307333"/>
                </a:cubicBezTo>
                <a:cubicBezTo>
                  <a:pt x="665267" y="1315128"/>
                  <a:pt x="723971" y="1324140"/>
                  <a:pt x="782674" y="1332422"/>
                </a:cubicBezTo>
                <a:cubicBezTo>
                  <a:pt x="792174" y="1333640"/>
                  <a:pt x="803135" y="1335832"/>
                  <a:pt x="806789" y="1324384"/>
                </a:cubicBezTo>
                <a:cubicBezTo>
                  <a:pt x="810199" y="1313666"/>
                  <a:pt x="805084" y="1304897"/>
                  <a:pt x="794366" y="1300026"/>
                </a:cubicBezTo>
                <a:cubicBezTo>
                  <a:pt x="788764" y="1297346"/>
                  <a:pt x="782674" y="1295398"/>
                  <a:pt x="776341" y="1294423"/>
                </a:cubicBezTo>
                <a:cubicBezTo>
                  <a:pt x="689626" y="1280052"/>
                  <a:pt x="602423" y="1269578"/>
                  <a:pt x="514489" y="1264950"/>
                </a:cubicBezTo>
                <a:cubicBezTo>
                  <a:pt x="439222" y="1261052"/>
                  <a:pt x="363955" y="1258617"/>
                  <a:pt x="288687" y="1256424"/>
                </a:cubicBezTo>
                <a:cubicBezTo>
                  <a:pt x="265791" y="1255694"/>
                  <a:pt x="242894" y="1257399"/>
                  <a:pt x="217561" y="1258129"/>
                </a:cubicBezTo>
                <a:cubicBezTo>
                  <a:pt x="216100" y="1286872"/>
                  <a:pt x="236561" y="1287603"/>
                  <a:pt x="251663" y="1290526"/>
                </a:cubicBezTo>
                <a:close/>
                <a:moveTo>
                  <a:pt x="264086" y="1207464"/>
                </a:moveTo>
                <a:cubicBezTo>
                  <a:pt x="285277" y="1209656"/>
                  <a:pt x="306469" y="1210631"/>
                  <a:pt x="327661" y="1211118"/>
                </a:cubicBezTo>
                <a:cubicBezTo>
                  <a:pt x="447504" y="1214284"/>
                  <a:pt x="567834" y="1208195"/>
                  <a:pt x="687433" y="1221835"/>
                </a:cubicBezTo>
                <a:cubicBezTo>
                  <a:pt x="707407" y="1224028"/>
                  <a:pt x="727381" y="1226951"/>
                  <a:pt x="747598" y="1227438"/>
                </a:cubicBezTo>
                <a:cubicBezTo>
                  <a:pt x="753201" y="1227681"/>
                  <a:pt x="760996" y="1221835"/>
                  <a:pt x="763675" y="1216964"/>
                </a:cubicBezTo>
                <a:cubicBezTo>
                  <a:pt x="765380" y="1213554"/>
                  <a:pt x="761483" y="1204541"/>
                  <a:pt x="757342" y="1202349"/>
                </a:cubicBezTo>
                <a:cubicBezTo>
                  <a:pt x="747355" y="1197234"/>
                  <a:pt x="736150" y="1192362"/>
                  <a:pt x="725189" y="1191144"/>
                </a:cubicBezTo>
                <a:cubicBezTo>
                  <a:pt x="679882" y="1186516"/>
                  <a:pt x="634332" y="1180913"/>
                  <a:pt x="588782" y="1179696"/>
                </a:cubicBezTo>
                <a:cubicBezTo>
                  <a:pt x="510348" y="1177747"/>
                  <a:pt x="431914" y="1178478"/>
                  <a:pt x="353481" y="1178965"/>
                </a:cubicBezTo>
                <a:cubicBezTo>
                  <a:pt x="317674" y="1179208"/>
                  <a:pt x="281624" y="1181401"/>
                  <a:pt x="242650" y="1182862"/>
                </a:cubicBezTo>
                <a:cubicBezTo>
                  <a:pt x="249227" y="1204785"/>
                  <a:pt x="249227" y="1205759"/>
                  <a:pt x="264086" y="1207464"/>
                </a:cubicBezTo>
                <a:close/>
                <a:moveTo>
                  <a:pt x="204895" y="1026482"/>
                </a:moveTo>
                <a:cubicBezTo>
                  <a:pt x="206113" y="1002123"/>
                  <a:pt x="226330" y="990188"/>
                  <a:pt x="253368" y="999687"/>
                </a:cubicBezTo>
                <a:cubicBezTo>
                  <a:pt x="269688" y="1005533"/>
                  <a:pt x="283085" y="1008457"/>
                  <a:pt x="300623" y="1003585"/>
                </a:cubicBezTo>
                <a:cubicBezTo>
                  <a:pt x="315969" y="999200"/>
                  <a:pt x="332532" y="1004803"/>
                  <a:pt x="341789" y="1019174"/>
                </a:cubicBezTo>
                <a:cubicBezTo>
                  <a:pt x="350558" y="1032815"/>
                  <a:pt x="346173" y="1045481"/>
                  <a:pt x="336430" y="1057173"/>
                </a:cubicBezTo>
                <a:cubicBezTo>
                  <a:pt x="322302" y="1074224"/>
                  <a:pt x="308905" y="1091762"/>
                  <a:pt x="294533" y="1108813"/>
                </a:cubicBezTo>
                <a:cubicBezTo>
                  <a:pt x="282841" y="1122697"/>
                  <a:pt x="273585" y="1125620"/>
                  <a:pt x="262868" y="1116364"/>
                </a:cubicBezTo>
                <a:cubicBezTo>
                  <a:pt x="238022" y="1094685"/>
                  <a:pt x="217805" y="1069596"/>
                  <a:pt x="206356" y="1039392"/>
                </a:cubicBezTo>
                <a:cubicBezTo>
                  <a:pt x="204651" y="1034763"/>
                  <a:pt x="205382" y="1029648"/>
                  <a:pt x="204895" y="1026482"/>
                </a:cubicBezTo>
                <a:close/>
                <a:moveTo>
                  <a:pt x="295264" y="1057660"/>
                </a:moveTo>
                <a:cubicBezTo>
                  <a:pt x="277726" y="1057173"/>
                  <a:pt x="265791" y="1050840"/>
                  <a:pt x="260919" y="1034033"/>
                </a:cubicBezTo>
                <a:cubicBezTo>
                  <a:pt x="258240" y="1024777"/>
                  <a:pt x="251906" y="1018443"/>
                  <a:pt x="237535" y="1024046"/>
                </a:cubicBezTo>
                <a:cubicBezTo>
                  <a:pt x="230471" y="1051814"/>
                  <a:pt x="249714" y="1068865"/>
                  <a:pt x="270906" y="1090057"/>
                </a:cubicBezTo>
                <a:cubicBezTo>
                  <a:pt x="280162" y="1077147"/>
                  <a:pt x="287226" y="1067160"/>
                  <a:pt x="294533" y="1057173"/>
                </a:cubicBezTo>
                <a:cubicBezTo>
                  <a:pt x="306956" y="1051327"/>
                  <a:pt x="316212" y="1043045"/>
                  <a:pt x="319623" y="1027456"/>
                </a:cubicBezTo>
                <a:cubicBezTo>
                  <a:pt x="295995" y="1028917"/>
                  <a:pt x="294533" y="1042558"/>
                  <a:pt x="295264" y="105766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8"/>
          <p:cNvSpPr/>
          <p:nvPr/>
        </p:nvSpPr>
        <p:spPr>
          <a:xfrm>
            <a:off x="3188551" y="1141971"/>
            <a:ext cx="5813493" cy="238100"/>
          </a:xfrm>
          <a:custGeom>
            <a:avLst/>
            <a:gdLst/>
            <a:ahLst/>
            <a:cxnLst/>
            <a:rect l="l" t="t" r="r" b="b"/>
            <a:pathLst>
              <a:path w="8720240" h="357151" extrusionOk="0">
                <a:moveTo>
                  <a:pt x="8075233" y="111796"/>
                </a:moveTo>
                <a:cubicBezTo>
                  <a:pt x="8042351" y="141306"/>
                  <a:pt x="8006517" y="142571"/>
                  <a:pt x="7974899" y="141306"/>
                </a:cubicBezTo>
                <a:cubicBezTo>
                  <a:pt x="7925154" y="139620"/>
                  <a:pt x="7875829" y="148473"/>
                  <a:pt x="7825240" y="136247"/>
                </a:cubicBezTo>
                <a:cubicBezTo>
                  <a:pt x="7790672" y="127815"/>
                  <a:pt x="7751465" y="139198"/>
                  <a:pt x="7714367" y="140463"/>
                </a:cubicBezTo>
                <a:cubicBezTo>
                  <a:pt x="7661249" y="142149"/>
                  <a:pt x="7607287" y="146786"/>
                  <a:pt x="7554591" y="142571"/>
                </a:cubicBezTo>
                <a:cubicBezTo>
                  <a:pt x="7479129" y="136669"/>
                  <a:pt x="7404511" y="122757"/>
                  <a:pt x="7329471" y="113904"/>
                </a:cubicBezTo>
                <a:cubicBezTo>
                  <a:pt x="7303755" y="110953"/>
                  <a:pt x="7292372" y="97884"/>
                  <a:pt x="7285205" y="64158"/>
                </a:cubicBezTo>
                <a:cubicBezTo>
                  <a:pt x="7319775" y="58678"/>
                  <a:pt x="7350971" y="53619"/>
                  <a:pt x="7382589" y="48981"/>
                </a:cubicBezTo>
                <a:cubicBezTo>
                  <a:pt x="7403246" y="46030"/>
                  <a:pt x="7424324" y="44344"/>
                  <a:pt x="7444982" y="42236"/>
                </a:cubicBezTo>
                <a:cubicBezTo>
                  <a:pt x="7455521" y="71746"/>
                  <a:pt x="7479129" y="43079"/>
                  <a:pt x="7498100" y="52776"/>
                </a:cubicBezTo>
                <a:cubicBezTo>
                  <a:pt x="7517492" y="62893"/>
                  <a:pt x="7547846" y="59521"/>
                  <a:pt x="7574826" y="49825"/>
                </a:cubicBezTo>
                <a:cubicBezTo>
                  <a:pt x="7600121" y="40550"/>
                  <a:pt x="7630052" y="41393"/>
                  <a:pt x="7657876" y="40550"/>
                </a:cubicBezTo>
                <a:cubicBezTo>
                  <a:pt x="7716053" y="38864"/>
                  <a:pt x="7773809" y="39285"/>
                  <a:pt x="7831986" y="39285"/>
                </a:cubicBezTo>
                <a:cubicBezTo>
                  <a:pt x="7880467" y="39285"/>
                  <a:pt x="7928948" y="39707"/>
                  <a:pt x="7977429" y="39285"/>
                </a:cubicBezTo>
                <a:cubicBezTo>
                  <a:pt x="7997664" y="39285"/>
                  <a:pt x="8012840" y="43079"/>
                  <a:pt x="8025488" y="63736"/>
                </a:cubicBezTo>
                <a:cubicBezTo>
                  <a:pt x="8035606" y="82286"/>
                  <a:pt x="8056684" y="94511"/>
                  <a:pt x="8075233" y="111796"/>
                </a:cubicBezTo>
                <a:close/>
                <a:moveTo>
                  <a:pt x="2505409" y="243748"/>
                </a:moveTo>
                <a:cubicBezTo>
                  <a:pt x="2479693" y="224777"/>
                  <a:pt x="2450183" y="211287"/>
                  <a:pt x="2435006" y="180512"/>
                </a:cubicBezTo>
                <a:cubicBezTo>
                  <a:pt x="2432056" y="174610"/>
                  <a:pt x="2420251" y="168287"/>
                  <a:pt x="2414771" y="169973"/>
                </a:cubicBezTo>
                <a:cubicBezTo>
                  <a:pt x="2370506" y="182198"/>
                  <a:pt x="2330035" y="156061"/>
                  <a:pt x="2286613" y="158169"/>
                </a:cubicBezTo>
                <a:cubicBezTo>
                  <a:pt x="2259211" y="159433"/>
                  <a:pt x="2231808" y="159012"/>
                  <a:pt x="2204406" y="157747"/>
                </a:cubicBezTo>
                <a:cubicBezTo>
                  <a:pt x="2153817" y="156061"/>
                  <a:pt x="2104072" y="121492"/>
                  <a:pt x="2052218" y="153531"/>
                </a:cubicBezTo>
                <a:cubicBezTo>
                  <a:pt x="2049689" y="155218"/>
                  <a:pt x="2043365" y="150159"/>
                  <a:pt x="2038728" y="149737"/>
                </a:cubicBezTo>
                <a:cubicBezTo>
                  <a:pt x="2018492" y="148051"/>
                  <a:pt x="1998257" y="143835"/>
                  <a:pt x="1978443" y="145943"/>
                </a:cubicBezTo>
                <a:cubicBezTo>
                  <a:pt x="1929540" y="151424"/>
                  <a:pt x="1881059" y="160277"/>
                  <a:pt x="1832578" y="167022"/>
                </a:cubicBezTo>
                <a:cubicBezTo>
                  <a:pt x="1793372" y="172502"/>
                  <a:pt x="1787049" y="180934"/>
                  <a:pt x="1801382" y="214660"/>
                </a:cubicBezTo>
                <a:cubicBezTo>
                  <a:pt x="1805598" y="224777"/>
                  <a:pt x="1811921" y="233630"/>
                  <a:pt x="1819510" y="246699"/>
                </a:cubicBezTo>
                <a:cubicBezTo>
                  <a:pt x="1853236" y="246699"/>
                  <a:pt x="1888226" y="247121"/>
                  <a:pt x="1923217" y="246699"/>
                </a:cubicBezTo>
                <a:cubicBezTo>
                  <a:pt x="1970011" y="245856"/>
                  <a:pt x="2019335" y="234895"/>
                  <a:pt x="2063601" y="245856"/>
                </a:cubicBezTo>
                <a:cubicBezTo>
                  <a:pt x="2117983" y="259346"/>
                  <a:pt x="2172788" y="245434"/>
                  <a:pt x="2225906" y="259768"/>
                </a:cubicBezTo>
                <a:cubicBezTo>
                  <a:pt x="2248671" y="266091"/>
                  <a:pt x="2273122" y="270729"/>
                  <a:pt x="2296730" y="269886"/>
                </a:cubicBezTo>
                <a:cubicBezTo>
                  <a:pt x="2344790" y="268199"/>
                  <a:pt x="2392006" y="266935"/>
                  <a:pt x="2438379" y="283376"/>
                </a:cubicBezTo>
                <a:cubicBezTo>
                  <a:pt x="2443860" y="285484"/>
                  <a:pt x="2451026" y="284219"/>
                  <a:pt x="2456928" y="282533"/>
                </a:cubicBezTo>
                <a:cubicBezTo>
                  <a:pt x="2474634" y="277052"/>
                  <a:pt x="2492341" y="270729"/>
                  <a:pt x="2515948" y="262719"/>
                </a:cubicBezTo>
                <a:cubicBezTo>
                  <a:pt x="2511311" y="253866"/>
                  <a:pt x="2509625" y="247121"/>
                  <a:pt x="2505409" y="243748"/>
                </a:cubicBezTo>
                <a:close/>
                <a:moveTo>
                  <a:pt x="588516" y="247121"/>
                </a:moveTo>
                <a:cubicBezTo>
                  <a:pt x="585987" y="243748"/>
                  <a:pt x="576290" y="246278"/>
                  <a:pt x="569967" y="245434"/>
                </a:cubicBezTo>
                <a:cubicBezTo>
                  <a:pt x="513898" y="239111"/>
                  <a:pt x="458250" y="237424"/>
                  <a:pt x="401759" y="242483"/>
                </a:cubicBezTo>
                <a:cubicBezTo>
                  <a:pt x="362553" y="246278"/>
                  <a:pt x="322082" y="238268"/>
                  <a:pt x="282032" y="237424"/>
                </a:cubicBezTo>
                <a:cubicBezTo>
                  <a:pt x="259689" y="237003"/>
                  <a:pt x="236924" y="240375"/>
                  <a:pt x="214581" y="242905"/>
                </a:cubicBezTo>
                <a:cubicBezTo>
                  <a:pt x="203620" y="244170"/>
                  <a:pt x="192659" y="248385"/>
                  <a:pt x="181698" y="249229"/>
                </a:cubicBezTo>
                <a:cubicBezTo>
                  <a:pt x="156825" y="251336"/>
                  <a:pt x="130688" y="248807"/>
                  <a:pt x="106658" y="253866"/>
                </a:cubicBezTo>
                <a:cubicBezTo>
                  <a:pt x="64501" y="263140"/>
                  <a:pt x="23608" y="277474"/>
                  <a:pt x="0" y="320896"/>
                </a:cubicBezTo>
                <a:cubicBezTo>
                  <a:pt x="8853" y="339445"/>
                  <a:pt x="18971" y="357151"/>
                  <a:pt x="41314" y="357151"/>
                </a:cubicBezTo>
                <a:cubicBezTo>
                  <a:pt x="76305" y="357151"/>
                  <a:pt x="111717" y="355043"/>
                  <a:pt x="146707" y="353357"/>
                </a:cubicBezTo>
                <a:cubicBezTo>
                  <a:pt x="199826" y="351249"/>
                  <a:pt x="250836" y="322582"/>
                  <a:pt x="305219" y="342818"/>
                </a:cubicBezTo>
                <a:cubicBezTo>
                  <a:pt x="309435" y="344504"/>
                  <a:pt x="316601" y="345769"/>
                  <a:pt x="319552" y="343661"/>
                </a:cubicBezTo>
                <a:cubicBezTo>
                  <a:pt x="338102" y="328906"/>
                  <a:pt x="357072" y="338602"/>
                  <a:pt x="376465" y="338180"/>
                </a:cubicBezTo>
                <a:cubicBezTo>
                  <a:pt x="459515" y="336494"/>
                  <a:pt x="542143" y="336073"/>
                  <a:pt x="624771" y="341553"/>
                </a:cubicBezTo>
                <a:cubicBezTo>
                  <a:pt x="644585" y="342818"/>
                  <a:pt x="674095" y="333122"/>
                  <a:pt x="689694" y="302347"/>
                </a:cubicBezTo>
                <a:cubicBezTo>
                  <a:pt x="653017" y="287592"/>
                  <a:pt x="613389" y="280003"/>
                  <a:pt x="588516" y="247121"/>
                </a:cubicBezTo>
                <a:close/>
                <a:moveTo>
                  <a:pt x="4207300" y="153531"/>
                </a:moveTo>
                <a:cubicBezTo>
                  <a:pt x="4180319" y="140041"/>
                  <a:pt x="4160084" y="115590"/>
                  <a:pt x="4120877" y="119384"/>
                </a:cubicBezTo>
                <a:cubicBezTo>
                  <a:pt x="4058906" y="125286"/>
                  <a:pt x="3995670" y="120227"/>
                  <a:pt x="3933277" y="119384"/>
                </a:cubicBezTo>
                <a:cubicBezTo>
                  <a:pt x="3851914" y="118541"/>
                  <a:pt x="3772236" y="126972"/>
                  <a:pt x="3691716" y="133718"/>
                </a:cubicBezTo>
                <a:cubicBezTo>
                  <a:pt x="3658412" y="136247"/>
                  <a:pt x="3623843" y="151424"/>
                  <a:pt x="3593490" y="149737"/>
                </a:cubicBezTo>
                <a:cubicBezTo>
                  <a:pt x="3561028" y="148473"/>
                  <a:pt x="3540371" y="161963"/>
                  <a:pt x="3514234" y="168708"/>
                </a:cubicBezTo>
                <a:cubicBezTo>
                  <a:pt x="3524351" y="211709"/>
                  <a:pt x="3534469" y="220562"/>
                  <a:pt x="3573254" y="219297"/>
                </a:cubicBezTo>
                <a:cubicBezTo>
                  <a:pt x="3626372" y="217611"/>
                  <a:pt x="3679490" y="213395"/>
                  <a:pt x="3732609" y="212552"/>
                </a:cubicBezTo>
                <a:cubicBezTo>
                  <a:pt x="3817766" y="211287"/>
                  <a:pt x="3902503" y="211709"/>
                  <a:pt x="3987660" y="211709"/>
                </a:cubicBezTo>
                <a:cubicBezTo>
                  <a:pt x="4020965" y="211709"/>
                  <a:pt x="4054690" y="213395"/>
                  <a:pt x="4087995" y="213395"/>
                </a:cubicBezTo>
                <a:cubicBezTo>
                  <a:pt x="4143642" y="213816"/>
                  <a:pt x="4199290" y="213395"/>
                  <a:pt x="4254938" y="213395"/>
                </a:cubicBezTo>
                <a:cubicBezTo>
                  <a:pt x="4255781" y="209601"/>
                  <a:pt x="4256624" y="206228"/>
                  <a:pt x="4257467" y="202434"/>
                </a:cubicBezTo>
                <a:cubicBezTo>
                  <a:pt x="4241026" y="185993"/>
                  <a:pt x="4227536" y="163228"/>
                  <a:pt x="4207300" y="153531"/>
                </a:cubicBezTo>
                <a:close/>
                <a:moveTo>
                  <a:pt x="6948790" y="132031"/>
                </a:moveTo>
                <a:cubicBezTo>
                  <a:pt x="6904103" y="126972"/>
                  <a:pt x="6859416" y="118119"/>
                  <a:pt x="6814308" y="118541"/>
                </a:cubicBezTo>
                <a:cubicBezTo>
                  <a:pt x="6771308" y="118541"/>
                  <a:pt x="6726621" y="107580"/>
                  <a:pt x="6684885" y="129923"/>
                </a:cubicBezTo>
                <a:cubicBezTo>
                  <a:pt x="6676454" y="134561"/>
                  <a:pt x="6655797" y="133718"/>
                  <a:pt x="6653689" y="129502"/>
                </a:cubicBezTo>
                <a:cubicBezTo>
                  <a:pt x="6641042" y="103364"/>
                  <a:pt x="6617433" y="117698"/>
                  <a:pt x="6602257" y="116855"/>
                </a:cubicBezTo>
                <a:cubicBezTo>
                  <a:pt x="6537335" y="113060"/>
                  <a:pt x="6471569" y="112217"/>
                  <a:pt x="6409598" y="149737"/>
                </a:cubicBezTo>
                <a:cubicBezTo>
                  <a:pt x="6423088" y="190208"/>
                  <a:pt x="6440373" y="197797"/>
                  <a:pt x="6492648" y="198218"/>
                </a:cubicBezTo>
                <a:cubicBezTo>
                  <a:pt x="6579492" y="199061"/>
                  <a:pt x="6666758" y="202434"/>
                  <a:pt x="6753602" y="206228"/>
                </a:cubicBezTo>
                <a:cubicBezTo>
                  <a:pt x="6835809" y="209601"/>
                  <a:pt x="6918437" y="215503"/>
                  <a:pt x="7000643" y="219718"/>
                </a:cubicBezTo>
                <a:cubicBezTo>
                  <a:pt x="7004016" y="219718"/>
                  <a:pt x="7007811" y="214660"/>
                  <a:pt x="7015399" y="208758"/>
                </a:cubicBezTo>
                <a:cubicBezTo>
                  <a:pt x="6993477" y="183463"/>
                  <a:pt x="6971977" y="158590"/>
                  <a:pt x="6949633" y="132874"/>
                </a:cubicBezTo>
                <a:cubicBezTo>
                  <a:pt x="6949633" y="132031"/>
                  <a:pt x="6949212" y="132031"/>
                  <a:pt x="6948790" y="132031"/>
                </a:cubicBezTo>
                <a:close/>
                <a:moveTo>
                  <a:pt x="6950055" y="132031"/>
                </a:moveTo>
                <a:lnTo>
                  <a:pt x="6950055" y="132031"/>
                </a:lnTo>
                <a:cubicBezTo>
                  <a:pt x="6950898" y="132031"/>
                  <a:pt x="6951320" y="131610"/>
                  <a:pt x="6950055" y="132031"/>
                </a:cubicBezTo>
                <a:close/>
                <a:moveTo>
                  <a:pt x="3120484" y="156904"/>
                </a:moveTo>
                <a:cubicBezTo>
                  <a:pt x="3093504" y="161541"/>
                  <a:pt x="3061886" y="149737"/>
                  <a:pt x="3034483" y="138776"/>
                </a:cubicBezTo>
                <a:cubicBezTo>
                  <a:pt x="3002022" y="126129"/>
                  <a:pt x="2972512" y="134139"/>
                  <a:pt x="2940473" y="137512"/>
                </a:cubicBezTo>
                <a:cubicBezTo>
                  <a:pt x="2894100" y="142992"/>
                  <a:pt x="2846040" y="134982"/>
                  <a:pt x="2798824" y="136669"/>
                </a:cubicBezTo>
                <a:cubicBezTo>
                  <a:pt x="2779010" y="137512"/>
                  <a:pt x="2757088" y="143414"/>
                  <a:pt x="2740225" y="153953"/>
                </a:cubicBezTo>
                <a:cubicBezTo>
                  <a:pt x="2713666" y="170394"/>
                  <a:pt x="2716617" y="201169"/>
                  <a:pt x="2744020" y="216346"/>
                </a:cubicBezTo>
                <a:cubicBezTo>
                  <a:pt x="2753716" y="221826"/>
                  <a:pt x="2765520" y="224356"/>
                  <a:pt x="2776481" y="224777"/>
                </a:cubicBezTo>
                <a:cubicBezTo>
                  <a:pt x="2835923" y="226464"/>
                  <a:pt x="2895786" y="228993"/>
                  <a:pt x="2955228" y="227728"/>
                </a:cubicBezTo>
                <a:cubicBezTo>
                  <a:pt x="3022258" y="226464"/>
                  <a:pt x="3088023" y="241219"/>
                  <a:pt x="3155054" y="235738"/>
                </a:cubicBezTo>
                <a:cubicBezTo>
                  <a:pt x="3160534" y="235317"/>
                  <a:pt x="3166014" y="240375"/>
                  <a:pt x="3171916" y="242483"/>
                </a:cubicBezTo>
                <a:cubicBezTo>
                  <a:pt x="3209858" y="254709"/>
                  <a:pt x="3247378" y="260611"/>
                  <a:pt x="3298810" y="242062"/>
                </a:cubicBezTo>
                <a:cubicBezTo>
                  <a:pt x="3276888" y="227728"/>
                  <a:pt x="3262976" y="220983"/>
                  <a:pt x="3252015" y="210865"/>
                </a:cubicBezTo>
                <a:cubicBezTo>
                  <a:pt x="3214917" y="176718"/>
                  <a:pt x="3178662" y="147208"/>
                  <a:pt x="3120484" y="156904"/>
                </a:cubicBezTo>
                <a:close/>
                <a:moveTo>
                  <a:pt x="5947976" y="153110"/>
                </a:moveTo>
                <a:cubicBezTo>
                  <a:pt x="5923524" y="121492"/>
                  <a:pt x="5893171" y="151424"/>
                  <a:pt x="5866612" y="142571"/>
                </a:cubicBezTo>
                <a:cubicBezTo>
                  <a:pt x="5856072" y="139198"/>
                  <a:pt x="5844690" y="137090"/>
                  <a:pt x="5833307" y="136247"/>
                </a:cubicBezTo>
                <a:cubicBezTo>
                  <a:pt x="5820660" y="134982"/>
                  <a:pt x="5806749" y="132874"/>
                  <a:pt x="5794944" y="136669"/>
                </a:cubicBezTo>
                <a:cubicBezTo>
                  <a:pt x="5772179" y="143835"/>
                  <a:pt x="5750258" y="161541"/>
                  <a:pt x="5727493" y="137512"/>
                </a:cubicBezTo>
                <a:cubicBezTo>
                  <a:pt x="5691659" y="148051"/>
                  <a:pt x="5655825" y="123600"/>
                  <a:pt x="5619149" y="137090"/>
                </a:cubicBezTo>
                <a:cubicBezTo>
                  <a:pt x="5609452" y="140463"/>
                  <a:pt x="5596805" y="137512"/>
                  <a:pt x="5585844" y="136247"/>
                </a:cubicBezTo>
                <a:cubicBezTo>
                  <a:pt x="5537363" y="130767"/>
                  <a:pt x="5488461" y="117698"/>
                  <a:pt x="5443352" y="149737"/>
                </a:cubicBezTo>
                <a:cubicBezTo>
                  <a:pt x="5439559" y="152267"/>
                  <a:pt x="5430705" y="145943"/>
                  <a:pt x="5424803" y="147208"/>
                </a:cubicBezTo>
                <a:cubicBezTo>
                  <a:pt x="5416372" y="148894"/>
                  <a:pt x="5408362" y="153953"/>
                  <a:pt x="5400773" y="156904"/>
                </a:cubicBezTo>
                <a:cubicBezTo>
                  <a:pt x="5405833" y="186414"/>
                  <a:pt x="5425225" y="193159"/>
                  <a:pt x="5447568" y="194846"/>
                </a:cubicBezTo>
                <a:cubicBezTo>
                  <a:pt x="5507010" y="200326"/>
                  <a:pt x="5566452" y="205385"/>
                  <a:pt x="5625894" y="210865"/>
                </a:cubicBezTo>
                <a:cubicBezTo>
                  <a:pt x="5729601" y="220562"/>
                  <a:pt x="5833729" y="229415"/>
                  <a:pt x="5938279" y="229836"/>
                </a:cubicBezTo>
                <a:cubicBezTo>
                  <a:pt x="5960201" y="229836"/>
                  <a:pt x="5982123" y="223513"/>
                  <a:pt x="6011633" y="218875"/>
                </a:cubicBezTo>
                <a:cubicBezTo>
                  <a:pt x="5985496" y="191895"/>
                  <a:pt x="5964417" y="174189"/>
                  <a:pt x="5947976" y="153110"/>
                </a:cubicBezTo>
                <a:close/>
                <a:moveTo>
                  <a:pt x="1401731" y="190208"/>
                </a:moveTo>
                <a:cubicBezTo>
                  <a:pt x="1390348" y="190630"/>
                  <a:pt x="1378544" y="196110"/>
                  <a:pt x="1368426" y="193581"/>
                </a:cubicBezTo>
                <a:cubicBezTo>
                  <a:pt x="1337652" y="186414"/>
                  <a:pt x="1305612" y="198218"/>
                  <a:pt x="1275259" y="185571"/>
                </a:cubicBezTo>
                <a:cubicBezTo>
                  <a:pt x="1269357" y="183042"/>
                  <a:pt x="1257553" y="185571"/>
                  <a:pt x="1253337" y="190208"/>
                </a:cubicBezTo>
                <a:cubicBezTo>
                  <a:pt x="1238160" y="206650"/>
                  <a:pt x="1223405" y="195267"/>
                  <a:pt x="1208650" y="191473"/>
                </a:cubicBezTo>
                <a:cubicBezTo>
                  <a:pt x="1199797" y="188944"/>
                  <a:pt x="1190944" y="182198"/>
                  <a:pt x="1182513" y="183042"/>
                </a:cubicBezTo>
                <a:cubicBezTo>
                  <a:pt x="1138669" y="187257"/>
                  <a:pt x="1094826" y="194002"/>
                  <a:pt x="1051403" y="199061"/>
                </a:cubicBezTo>
                <a:cubicBezTo>
                  <a:pt x="1043394" y="199904"/>
                  <a:pt x="1035384" y="200326"/>
                  <a:pt x="1026952" y="200326"/>
                </a:cubicBezTo>
                <a:cubicBezTo>
                  <a:pt x="975099" y="201169"/>
                  <a:pt x="924088" y="203699"/>
                  <a:pt x="880666" y="244591"/>
                </a:cubicBezTo>
                <a:cubicBezTo>
                  <a:pt x="908912" y="271572"/>
                  <a:pt x="911863" y="273680"/>
                  <a:pt x="950226" y="272415"/>
                </a:cubicBezTo>
                <a:cubicBezTo>
                  <a:pt x="1022736" y="270307"/>
                  <a:pt x="1095669" y="266513"/>
                  <a:pt x="1168179" y="265248"/>
                </a:cubicBezTo>
                <a:cubicBezTo>
                  <a:pt x="1238582" y="263984"/>
                  <a:pt x="1308985" y="281690"/>
                  <a:pt x="1378966" y="263562"/>
                </a:cubicBezTo>
                <a:cubicBezTo>
                  <a:pt x="1381917" y="262719"/>
                  <a:pt x="1385711" y="262719"/>
                  <a:pt x="1388662" y="263984"/>
                </a:cubicBezTo>
                <a:cubicBezTo>
                  <a:pt x="1424496" y="278739"/>
                  <a:pt x="1456535" y="257238"/>
                  <a:pt x="1502487" y="255552"/>
                </a:cubicBezTo>
                <a:cubicBezTo>
                  <a:pt x="1466231" y="231944"/>
                  <a:pt x="1440094" y="214660"/>
                  <a:pt x="1413956" y="197375"/>
                </a:cubicBezTo>
                <a:cubicBezTo>
                  <a:pt x="1410162" y="195267"/>
                  <a:pt x="1405946" y="190208"/>
                  <a:pt x="1401731" y="190208"/>
                </a:cubicBezTo>
                <a:close/>
                <a:moveTo>
                  <a:pt x="4784855" y="143835"/>
                </a:moveTo>
                <a:cubicBezTo>
                  <a:pt x="4714031" y="144257"/>
                  <a:pt x="4643207" y="144678"/>
                  <a:pt x="4574069" y="169551"/>
                </a:cubicBezTo>
                <a:cubicBezTo>
                  <a:pt x="4576177" y="197375"/>
                  <a:pt x="4586294" y="214660"/>
                  <a:pt x="4612853" y="219718"/>
                </a:cubicBezTo>
                <a:cubicBezTo>
                  <a:pt x="4639834" y="224356"/>
                  <a:pt x="4666815" y="230679"/>
                  <a:pt x="4693796" y="232787"/>
                </a:cubicBezTo>
                <a:cubicBezTo>
                  <a:pt x="4751551" y="237424"/>
                  <a:pt x="4809728" y="241640"/>
                  <a:pt x="4867483" y="242905"/>
                </a:cubicBezTo>
                <a:cubicBezTo>
                  <a:pt x="4929877" y="244591"/>
                  <a:pt x="4992691" y="243326"/>
                  <a:pt x="5055505" y="243326"/>
                </a:cubicBezTo>
                <a:cubicBezTo>
                  <a:pt x="5058035" y="238268"/>
                  <a:pt x="5060143" y="233630"/>
                  <a:pt x="5062672" y="228571"/>
                </a:cubicBezTo>
                <a:cubicBezTo>
                  <a:pt x="5040750" y="202434"/>
                  <a:pt x="5018828" y="176296"/>
                  <a:pt x="4991848" y="143835"/>
                </a:cubicBezTo>
                <a:cubicBezTo>
                  <a:pt x="4926925" y="143835"/>
                  <a:pt x="4856101" y="143414"/>
                  <a:pt x="4784855" y="143835"/>
                </a:cubicBezTo>
                <a:close/>
                <a:moveTo>
                  <a:pt x="8658269" y="2187"/>
                </a:moveTo>
                <a:cubicBezTo>
                  <a:pt x="8607680" y="2187"/>
                  <a:pt x="8555827" y="-3715"/>
                  <a:pt x="8505659" y="3873"/>
                </a:cubicBezTo>
                <a:cubicBezTo>
                  <a:pt x="8458022" y="11461"/>
                  <a:pt x="8408697" y="15677"/>
                  <a:pt x="8362325" y="32962"/>
                </a:cubicBezTo>
                <a:cubicBezTo>
                  <a:pt x="8339138" y="41815"/>
                  <a:pt x="8315109" y="49403"/>
                  <a:pt x="8293187" y="56991"/>
                </a:cubicBezTo>
                <a:cubicBezTo>
                  <a:pt x="8296981" y="105051"/>
                  <a:pt x="8305834" y="114747"/>
                  <a:pt x="8341246" y="110953"/>
                </a:cubicBezTo>
                <a:cubicBezTo>
                  <a:pt x="8378345" y="107158"/>
                  <a:pt x="8415443" y="99149"/>
                  <a:pt x="8452541" y="97884"/>
                </a:cubicBezTo>
                <a:cubicBezTo>
                  <a:pt x="8512404" y="95776"/>
                  <a:pt x="8571003" y="78491"/>
                  <a:pt x="8632131" y="92825"/>
                </a:cubicBezTo>
                <a:cubicBezTo>
                  <a:pt x="8657004" y="98727"/>
                  <a:pt x="8685249" y="91982"/>
                  <a:pt x="8720240" y="90717"/>
                </a:cubicBezTo>
                <a:cubicBezTo>
                  <a:pt x="8696632" y="56991"/>
                  <a:pt x="8678926" y="31697"/>
                  <a:pt x="8658269" y="21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8"/>
          <p:cNvSpPr/>
          <p:nvPr/>
        </p:nvSpPr>
        <p:spPr>
          <a:xfrm>
            <a:off x="3188551" y="5477034"/>
            <a:ext cx="5813493" cy="238100"/>
          </a:xfrm>
          <a:custGeom>
            <a:avLst/>
            <a:gdLst/>
            <a:ahLst/>
            <a:cxnLst/>
            <a:rect l="l" t="t" r="r" b="b"/>
            <a:pathLst>
              <a:path w="8720240" h="357151" extrusionOk="0">
                <a:moveTo>
                  <a:pt x="8075233" y="111796"/>
                </a:moveTo>
                <a:cubicBezTo>
                  <a:pt x="8042351" y="141306"/>
                  <a:pt x="8006517" y="142571"/>
                  <a:pt x="7974899" y="141306"/>
                </a:cubicBezTo>
                <a:cubicBezTo>
                  <a:pt x="7925154" y="139620"/>
                  <a:pt x="7875829" y="148473"/>
                  <a:pt x="7825240" y="136247"/>
                </a:cubicBezTo>
                <a:cubicBezTo>
                  <a:pt x="7790672" y="127815"/>
                  <a:pt x="7751465" y="139198"/>
                  <a:pt x="7714367" y="140463"/>
                </a:cubicBezTo>
                <a:cubicBezTo>
                  <a:pt x="7661249" y="142149"/>
                  <a:pt x="7607287" y="146786"/>
                  <a:pt x="7554591" y="142571"/>
                </a:cubicBezTo>
                <a:cubicBezTo>
                  <a:pt x="7479129" y="136669"/>
                  <a:pt x="7404511" y="122757"/>
                  <a:pt x="7329471" y="113904"/>
                </a:cubicBezTo>
                <a:cubicBezTo>
                  <a:pt x="7303755" y="110953"/>
                  <a:pt x="7292372" y="97884"/>
                  <a:pt x="7285205" y="64158"/>
                </a:cubicBezTo>
                <a:cubicBezTo>
                  <a:pt x="7319775" y="58678"/>
                  <a:pt x="7350971" y="53619"/>
                  <a:pt x="7382589" y="48981"/>
                </a:cubicBezTo>
                <a:cubicBezTo>
                  <a:pt x="7403246" y="46030"/>
                  <a:pt x="7424324" y="44344"/>
                  <a:pt x="7444982" y="42236"/>
                </a:cubicBezTo>
                <a:cubicBezTo>
                  <a:pt x="7455521" y="71746"/>
                  <a:pt x="7479129" y="43079"/>
                  <a:pt x="7498100" y="52776"/>
                </a:cubicBezTo>
                <a:cubicBezTo>
                  <a:pt x="7517492" y="62893"/>
                  <a:pt x="7547846" y="59521"/>
                  <a:pt x="7574826" y="49825"/>
                </a:cubicBezTo>
                <a:cubicBezTo>
                  <a:pt x="7600121" y="40550"/>
                  <a:pt x="7630052" y="41393"/>
                  <a:pt x="7657876" y="40550"/>
                </a:cubicBezTo>
                <a:cubicBezTo>
                  <a:pt x="7716053" y="38864"/>
                  <a:pt x="7773809" y="39285"/>
                  <a:pt x="7831986" y="39285"/>
                </a:cubicBezTo>
                <a:cubicBezTo>
                  <a:pt x="7880467" y="39285"/>
                  <a:pt x="7928948" y="39707"/>
                  <a:pt x="7977429" y="39285"/>
                </a:cubicBezTo>
                <a:cubicBezTo>
                  <a:pt x="7997664" y="39285"/>
                  <a:pt x="8012840" y="43079"/>
                  <a:pt x="8025488" y="63736"/>
                </a:cubicBezTo>
                <a:cubicBezTo>
                  <a:pt x="8035606" y="82286"/>
                  <a:pt x="8056684" y="94511"/>
                  <a:pt x="8075233" y="111796"/>
                </a:cubicBezTo>
                <a:close/>
                <a:moveTo>
                  <a:pt x="2505409" y="243748"/>
                </a:moveTo>
                <a:cubicBezTo>
                  <a:pt x="2479693" y="224777"/>
                  <a:pt x="2450183" y="211287"/>
                  <a:pt x="2435006" y="180512"/>
                </a:cubicBezTo>
                <a:cubicBezTo>
                  <a:pt x="2432056" y="174610"/>
                  <a:pt x="2420251" y="168287"/>
                  <a:pt x="2414771" y="169973"/>
                </a:cubicBezTo>
                <a:cubicBezTo>
                  <a:pt x="2370506" y="182198"/>
                  <a:pt x="2330035" y="156061"/>
                  <a:pt x="2286613" y="158169"/>
                </a:cubicBezTo>
                <a:cubicBezTo>
                  <a:pt x="2259211" y="159433"/>
                  <a:pt x="2231808" y="159012"/>
                  <a:pt x="2204406" y="157747"/>
                </a:cubicBezTo>
                <a:cubicBezTo>
                  <a:pt x="2153817" y="156061"/>
                  <a:pt x="2104072" y="121492"/>
                  <a:pt x="2052218" y="153531"/>
                </a:cubicBezTo>
                <a:cubicBezTo>
                  <a:pt x="2049689" y="155218"/>
                  <a:pt x="2043365" y="150159"/>
                  <a:pt x="2038728" y="149737"/>
                </a:cubicBezTo>
                <a:cubicBezTo>
                  <a:pt x="2018492" y="148051"/>
                  <a:pt x="1998257" y="143835"/>
                  <a:pt x="1978443" y="145943"/>
                </a:cubicBezTo>
                <a:cubicBezTo>
                  <a:pt x="1929540" y="151424"/>
                  <a:pt x="1881059" y="160277"/>
                  <a:pt x="1832578" y="167022"/>
                </a:cubicBezTo>
                <a:cubicBezTo>
                  <a:pt x="1793372" y="172502"/>
                  <a:pt x="1787049" y="180934"/>
                  <a:pt x="1801382" y="214660"/>
                </a:cubicBezTo>
                <a:cubicBezTo>
                  <a:pt x="1805598" y="224777"/>
                  <a:pt x="1811921" y="233630"/>
                  <a:pt x="1819510" y="246699"/>
                </a:cubicBezTo>
                <a:cubicBezTo>
                  <a:pt x="1853236" y="246699"/>
                  <a:pt x="1888226" y="247121"/>
                  <a:pt x="1923217" y="246699"/>
                </a:cubicBezTo>
                <a:cubicBezTo>
                  <a:pt x="1970011" y="245856"/>
                  <a:pt x="2019335" y="234895"/>
                  <a:pt x="2063601" y="245856"/>
                </a:cubicBezTo>
                <a:cubicBezTo>
                  <a:pt x="2117983" y="259346"/>
                  <a:pt x="2172788" y="245434"/>
                  <a:pt x="2225906" y="259768"/>
                </a:cubicBezTo>
                <a:cubicBezTo>
                  <a:pt x="2248671" y="266091"/>
                  <a:pt x="2273122" y="270729"/>
                  <a:pt x="2296730" y="269886"/>
                </a:cubicBezTo>
                <a:cubicBezTo>
                  <a:pt x="2344790" y="268199"/>
                  <a:pt x="2392006" y="266935"/>
                  <a:pt x="2438379" y="283376"/>
                </a:cubicBezTo>
                <a:cubicBezTo>
                  <a:pt x="2443860" y="285484"/>
                  <a:pt x="2451026" y="284219"/>
                  <a:pt x="2456928" y="282533"/>
                </a:cubicBezTo>
                <a:cubicBezTo>
                  <a:pt x="2474634" y="277052"/>
                  <a:pt x="2492341" y="270729"/>
                  <a:pt x="2515948" y="262719"/>
                </a:cubicBezTo>
                <a:cubicBezTo>
                  <a:pt x="2511311" y="253866"/>
                  <a:pt x="2509625" y="247121"/>
                  <a:pt x="2505409" y="243748"/>
                </a:cubicBezTo>
                <a:close/>
                <a:moveTo>
                  <a:pt x="588516" y="247121"/>
                </a:moveTo>
                <a:cubicBezTo>
                  <a:pt x="585987" y="243748"/>
                  <a:pt x="576290" y="246278"/>
                  <a:pt x="569967" y="245434"/>
                </a:cubicBezTo>
                <a:cubicBezTo>
                  <a:pt x="513898" y="239111"/>
                  <a:pt x="458250" y="237424"/>
                  <a:pt x="401759" y="242483"/>
                </a:cubicBezTo>
                <a:cubicBezTo>
                  <a:pt x="362553" y="246278"/>
                  <a:pt x="322082" y="238268"/>
                  <a:pt x="282032" y="237424"/>
                </a:cubicBezTo>
                <a:cubicBezTo>
                  <a:pt x="259689" y="237003"/>
                  <a:pt x="236924" y="240375"/>
                  <a:pt x="214581" y="242905"/>
                </a:cubicBezTo>
                <a:cubicBezTo>
                  <a:pt x="203620" y="244170"/>
                  <a:pt x="192659" y="248385"/>
                  <a:pt x="181698" y="249229"/>
                </a:cubicBezTo>
                <a:cubicBezTo>
                  <a:pt x="156825" y="251336"/>
                  <a:pt x="130688" y="248807"/>
                  <a:pt x="106658" y="253866"/>
                </a:cubicBezTo>
                <a:cubicBezTo>
                  <a:pt x="64501" y="263140"/>
                  <a:pt x="23608" y="277474"/>
                  <a:pt x="0" y="320896"/>
                </a:cubicBezTo>
                <a:cubicBezTo>
                  <a:pt x="8853" y="339445"/>
                  <a:pt x="18971" y="357151"/>
                  <a:pt x="41314" y="357151"/>
                </a:cubicBezTo>
                <a:cubicBezTo>
                  <a:pt x="76305" y="357151"/>
                  <a:pt x="111717" y="355043"/>
                  <a:pt x="146707" y="353357"/>
                </a:cubicBezTo>
                <a:cubicBezTo>
                  <a:pt x="199826" y="351249"/>
                  <a:pt x="250836" y="322582"/>
                  <a:pt x="305219" y="342818"/>
                </a:cubicBezTo>
                <a:cubicBezTo>
                  <a:pt x="309435" y="344504"/>
                  <a:pt x="316601" y="345769"/>
                  <a:pt x="319552" y="343661"/>
                </a:cubicBezTo>
                <a:cubicBezTo>
                  <a:pt x="338102" y="328906"/>
                  <a:pt x="357072" y="338602"/>
                  <a:pt x="376465" y="338180"/>
                </a:cubicBezTo>
                <a:cubicBezTo>
                  <a:pt x="459515" y="336494"/>
                  <a:pt x="542143" y="336073"/>
                  <a:pt x="624771" y="341553"/>
                </a:cubicBezTo>
                <a:cubicBezTo>
                  <a:pt x="644585" y="342818"/>
                  <a:pt x="674095" y="333122"/>
                  <a:pt x="689694" y="302347"/>
                </a:cubicBezTo>
                <a:cubicBezTo>
                  <a:pt x="653017" y="287592"/>
                  <a:pt x="613389" y="280003"/>
                  <a:pt x="588516" y="247121"/>
                </a:cubicBezTo>
                <a:close/>
                <a:moveTo>
                  <a:pt x="4207300" y="153531"/>
                </a:moveTo>
                <a:cubicBezTo>
                  <a:pt x="4180319" y="140041"/>
                  <a:pt x="4160084" y="115590"/>
                  <a:pt x="4120877" y="119384"/>
                </a:cubicBezTo>
                <a:cubicBezTo>
                  <a:pt x="4058906" y="125286"/>
                  <a:pt x="3995670" y="120227"/>
                  <a:pt x="3933277" y="119384"/>
                </a:cubicBezTo>
                <a:cubicBezTo>
                  <a:pt x="3851914" y="118541"/>
                  <a:pt x="3772236" y="126972"/>
                  <a:pt x="3691716" y="133718"/>
                </a:cubicBezTo>
                <a:cubicBezTo>
                  <a:pt x="3658412" y="136247"/>
                  <a:pt x="3623843" y="151424"/>
                  <a:pt x="3593490" y="149737"/>
                </a:cubicBezTo>
                <a:cubicBezTo>
                  <a:pt x="3561028" y="148473"/>
                  <a:pt x="3540371" y="161963"/>
                  <a:pt x="3514234" y="168708"/>
                </a:cubicBezTo>
                <a:cubicBezTo>
                  <a:pt x="3524351" y="211709"/>
                  <a:pt x="3534469" y="220562"/>
                  <a:pt x="3573254" y="219297"/>
                </a:cubicBezTo>
                <a:cubicBezTo>
                  <a:pt x="3626372" y="217611"/>
                  <a:pt x="3679490" y="213395"/>
                  <a:pt x="3732609" y="212552"/>
                </a:cubicBezTo>
                <a:cubicBezTo>
                  <a:pt x="3817766" y="211287"/>
                  <a:pt x="3902503" y="211709"/>
                  <a:pt x="3987660" y="211709"/>
                </a:cubicBezTo>
                <a:cubicBezTo>
                  <a:pt x="4020965" y="211709"/>
                  <a:pt x="4054690" y="213395"/>
                  <a:pt x="4087995" y="213395"/>
                </a:cubicBezTo>
                <a:cubicBezTo>
                  <a:pt x="4143642" y="213816"/>
                  <a:pt x="4199290" y="213395"/>
                  <a:pt x="4254938" y="213395"/>
                </a:cubicBezTo>
                <a:cubicBezTo>
                  <a:pt x="4255781" y="209601"/>
                  <a:pt x="4256624" y="206228"/>
                  <a:pt x="4257467" y="202434"/>
                </a:cubicBezTo>
                <a:cubicBezTo>
                  <a:pt x="4241026" y="185993"/>
                  <a:pt x="4227536" y="163228"/>
                  <a:pt x="4207300" y="153531"/>
                </a:cubicBezTo>
                <a:close/>
                <a:moveTo>
                  <a:pt x="6948790" y="132031"/>
                </a:moveTo>
                <a:cubicBezTo>
                  <a:pt x="6904103" y="126972"/>
                  <a:pt x="6859416" y="118119"/>
                  <a:pt x="6814308" y="118541"/>
                </a:cubicBezTo>
                <a:cubicBezTo>
                  <a:pt x="6771308" y="118541"/>
                  <a:pt x="6726621" y="107580"/>
                  <a:pt x="6684885" y="129923"/>
                </a:cubicBezTo>
                <a:cubicBezTo>
                  <a:pt x="6676454" y="134561"/>
                  <a:pt x="6655797" y="133718"/>
                  <a:pt x="6653689" y="129502"/>
                </a:cubicBezTo>
                <a:cubicBezTo>
                  <a:pt x="6641042" y="103364"/>
                  <a:pt x="6617433" y="117698"/>
                  <a:pt x="6602257" y="116855"/>
                </a:cubicBezTo>
                <a:cubicBezTo>
                  <a:pt x="6537335" y="113060"/>
                  <a:pt x="6471569" y="112217"/>
                  <a:pt x="6409598" y="149737"/>
                </a:cubicBezTo>
                <a:cubicBezTo>
                  <a:pt x="6423088" y="190208"/>
                  <a:pt x="6440373" y="197797"/>
                  <a:pt x="6492648" y="198218"/>
                </a:cubicBezTo>
                <a:cubicBezTo>
                  <a:pt x="6579492" y="199061"/>
                  <a:pt x="6666758" y="202434"/>
                  <a:pt x="6753602" y="206228"/>
                </a:cubicBezTo>
                <a:cubicBezTo>
                  <a:pt x="6835809" y="209601"/>
                  <a:pt x="6918437" y="215503"/>
                  <a:pt x="7000643" y="219718"/>
                </a:cubicBezTo>
                <a:cubicBezTo>
                  <a:pt x="7004016" y="219718"/>
                  <a:pt x="7007811" y="214660"/>
                  <a:pt x="7015399" y="208758"/>
                </a:cubicBezTo>
                <a:cubicBezTo>
                  <a:pt x="6993477" y="183463"/>
                  <a:pt x="6971977" y="158590"/>
                  <a:pt x="6949633" y="132874"/>
                </a:cubicBezTo>
                <a:cubicBezTo>
                  <a:pt x="6949633" y="132031"/>
                  <a:pt x="6949212" y="132031"/>
                  <a:pt x="6948790" y="132031"/>
                </a:cubicBezTo>
                <a:close/>
                <a:moveTo>
                  <a:pt x="6950055" y="132031"/>
                </a:moveTo>
                <a:lnTo>
                  <a:pt x="6950055" y="132031"/>
                </a:lnTo>
                <a:cubicBezTo>
                  <a:pt x="6950898" y="132031"/>
                  <a:pt x="6951320" y="131610"/>
                  <a:pt x="6950055" y="132031"/>
                </a:cubicBezTo>
                <a:close/>
                <a:moveTo>
                  <a:pt x="3120484" y="156904"/>
                </a:moveTo>
                <a:cubicBezTo>
                  <a:pt x="3093504" y="161541"/>
                  <a:pt x="3061886" y="149737"/>
                  <a:pt x="3034483" y="138776"/>
                </a:cubicBezTo>
                <a:cubicBezTo>
                  <a:pt x="3002022" y="126129"/>
                  <a:pt x="2972512" y="134139"/>
                  <a:pt x="2940473" y="137512"/>
                </a:cubicBezTo>
                <a:cubicBezTo>
                  <a:pt x="2894100" y="142992"/>
                  <a:pt x="2846040" y="134982"/>
                  <a:pt x="2798824" y="136669"/>
                </a:cubicBezTo>
                <a:cubicBezTo>
                  <a:pt x="2779010" y="137512"/>
                  <a:pt x="2757088" y="143414"/>
                  <a:pt x="2740225" y="153953"/>
                </a:cubicBezTo>
                <a:cubicBezTo>
                  <a:pt x="2713666" y="170394"/>
                  <a:pt x="2716617" y="201169"/>
                  <a:pt x="2744020" y="216346"/>
                </a:cubicBezTo>
                <a:cubicBezTo>
                  <a:pt x="2753716" y="221826"/>
                  <a:pt x="2765520" y="224356"/>
                  <a:pt x="2776481" y="224777"/>
                </a:cubicBezTo>
                <a:cubicBezTo>
                  <a:pt x="2835923" y="226464"/>
                  <a:pt x="2895786" y="228993"/>
                  <a:pt x="2955228" y="227728"/>
                </a:cubicBezTo>
                <a:cubicBezTo>
                  <a:pt x="3022258" y="226464"/>
                  <a:pt x="3088023" y="241219"/>
                  <a:pt x="3155054" y="235738"/>
                </a:cubicBezTo>
                <a:cubicBezTo>
                  <a:pt x="3160534" y="235317"/>
                  <a:pt x="3166014" y="240375"/>
                  <a:pt x="3171916" y="242483"/>
                </a:cubicBezTo>
                <a:cubicBezTo>
                  <a:pt x="3209858" y="254709"/>
                  <a:pt x="3247378" y="260611"/>
                  <a:pt x="3298810" y="242062"/>
                </a:cubicBezTo>
                <a:cubicBezTo>
                  <a:pt x="3276888" y="227728"/>
                  <a:pt x="3262976" y="220983"/>
                  <a:pt x="3252015" y="210865"/>
                </a:cubicBezTo>
                <a:cubicBezTo>
                  <a:pt x="3214917" y="176718"/>
                  <a:pt x="3178662" y="147208"/>
                  <a:pt x="3120484" y="156904"/>
                </a:cubicBezTo>
                <a:close/>
                <a:moveTo>
                  <a:pt x="5947976" y="153110"/>
                </a:moveTo>
                <a:cubicBezTo>
                  <a:pt x="5923524" y="121492"/>
                  <a:pt x="5893171" y="151424"/>
                  <a:pt x="5866612" y="142571"/>
                </a:cubicBezTo>
                <a:cubicBezTo>
                  <a:pt x="5856072" y="139198"/>
                  <a:pt x="5844690" y="137090"/>
                  <a:pt x="5833307" y="136247"/>
                </a:cubicBezTo>
                <a:cubicBezTo>
                  <a:pt x="5820660" y="134982"/>
                  <a:pt x="5806749" y="132874"/>
                  <a:pt x="5794944" y="136669"/>
                </a:cubicBezTo>
                <a:cubicBezTo>
                  <a:pt x="5772179" y="143835"/>
                  <a:pt x="5750258" y="161541"/>
                  <a:pt x="5727493" y="137512"/>
                </a:cubicBezTo>
                <a:cubicBezTo>
                  <a:pt x="5691659" y="148051"/>
                  <a:pt x="5655825" y="123600"/>
                  <a:pt x="5619149" y="137090"/>
                </a:cubicBezTo>
                <a:cubicBezTo>
                  <a:pt x="5609452" y="140463"/>
                  <a:pt x="5596805" y="137512"/>
                  <a:pt x="5585844" y="136247"/>
                </a:cubicBezTo>
                <a:cubicBezTo>
                  <a:pt x="5537363" y="130767"/>
                  <a:pt x="5488461" y="117698"/>
                  <a:pt x="5443352" y="149737"/>
                </a:cubicBezTo>
                <a:cubicBezTo>
                  <a:pt x="5439559" y="152267"/>
                  <a:pt x="5430705" y="145943"/>
                  <a:pt x="5424803" y="147208"/>
                </a:cubicBezTo>
                <a:cubicBezTo>
                  <a:pt x="5416372" y="148894"/>
                  <a:pt x="5408362" y="153953"/>
                  <a:pt x="5400773" y="156904"/>
                </a:cubicBezTo>
                <a:cubicBezTo>
                  <a:pt x="5405833" y="186414"/>
                  <a:pt x="5425225" y="193159"/>
                  <a:pt x="5447568" y="194846"/>
                </a:cubicBezTo>
                <a:cubicBezTo>
                  <a:pt x="5507010" y="200326"/>
                  <a:pt x="5566452" y="205385"/>
                  <a:pt x="5625894" y="210865"/>
                </a:cubicBezTo>
                <a:cubicBezTo>
                  <a:pt x="5729601" y="220562"/>
                  <a:pt x="5833729" y="229415"/>
                  <a:pt x="5938279" y="229836"/>
                </a:cubicBezTo>
                <a:cubicBezTo>
                  <a:pt x="5960201" y="229836"/>
                  <a:pt x="5982123" y="223513"/>
                  <a:pt x="6011633" y="218875"/>
                </a:cubicBezTo>
                <a:cubicBezTo>
                  <a:pt x="5985496" y="191895"/>
                  <a:pt x="5964417" y="174189"/>
                  <a:pt x="5947976" y="153110"/>
                </a:cubicBezTo>
                <a:close/>
                <a:moveTo>
                  <a:pt x="1401731" y="190208"/>
                </a:moveTo>
                <a:cubicBezTo>
                  <a:pt x="1390348" y="190630"/>
                  <a:pt x="1378544" y="196110"/>
                  <a:pt x="1368426" y="193581"/>
                </a:cubicBezTo>
                <a:cubicBezTo>
                  <a:pt x="1337652" y="186414"/>
                  <a:pt x="1305612" y="198218"/>
                  <a:pt x="1275259" y="185571"/>
                </a:cubicBezTo>
                <a:cubicBezTo>
                  <a:pt x="1269357" y="183042"/>
                  <a:pt x="1257553" y="185571"/>
                  <a:pt x="1253337" y="190208"/>
                </a:cubicBezTo>
                <a:cubicBezTo>
                  <a:pt x="1238160" y="206650"/>
                  <a:pt x="1223405" y="195267"/>
                  <a:pt x="1208650" y="191473"/>
                </a:cubicBezTo>
                <a:cubicBezTo>
                  <a:pt x="1199797" y="188944"/>
                  <a:pt x="1190944" y="182198"/>
                  <a:pt x="1182513" y="183042"/>
                </a:cubicBezTo>
                <a:cubicBezTo>
                  <a:pt x="1138669" y="187257"/>
                  <a:pt x="1094826" y="194002"/>
                  <a:pt x="1051403" y="199061"/>
                </a:cubicBezTo>
                <a:cubicBezTo>
                  <a:pt x="1043394" y="199904"/>
                  <a:pt x="1035384" y="200326"/>
                  <a:pt x="1026952" y="200326"/>
                </a:cubicBezTo>
                <a:cubicBezTo>
                  <a:pt x="975099" y="201169"/>
                  <a:pt x="924088" y="203699"/>
                  <a:pt x="880666" y="244591"/>
                </a:cubicBezTo>
                <a:cubicBezTo>
                  <a:pt x="908912" y="271572"/>
                  <a:pt x="911863" y="273680"/>
                  <a:pt x="950226" y="272415"/>
                </a:cubicBezTo>
                <a:cubicBezTo>
                  <a:pt x="1022736" y="270307"/>
                  <a:pt x="1095669" y="266513"/>
                  <a:pt x="1168179" y="265248"/>
                </a:cubicBezTo>
                <a:cubicBezTo>
                  <a:pt x="1238582" y="263984"/>
                  <a:pt x="1308985" y="281690"/>
                  <a:pt x="1378966" y="263562"/>
                </a:cubicBezTo>
                <a:cubicBezTo>
                  <a:pt x="1381917" y="262719"/>
                  <a:pt x="1385711" y="262719"/>
                  <a:pt x="1388662" y="263984"/>
                </a:cubicBezTo>
                <a:cubicBezTo>
                  <a:pt x="1424496" y="278739"/>
                  <a:pt x="1456535" y="257238"/>
                  <a:pt x="1502487" y="255552"/>
                </a:cubicBezTo>
                <a:cubicBezTo>
                  <a:pt x="1466231" y="231944"/>
                  <a:pt x="1440094" y="214660"/>
                  <a:pt x="1413956" y="197375"/>
                </a:cubicBezTo>
                <a:cubicBezTo>
                  <a:pt x="1410162" y="195267"/>
                  <a:pt x="1405946" y="190208"/>
                  <a:pt x="1401731" y="190208"/>
                </a:cubicBezTo>
                <a:close/>
                <a:moveTo>
                  <a:pt x="4784855" y="143835"/>
                </a:moveTo>
                <a:cubicBezTo>
                  <a:pt x="4714031" y="144257"/>
                  <a:pt x="4643207" y="144678"/>
                  <a:pt x="4574069" y="169551"/>
                </a:cubicBezTo>
                <a:cubicBezTo>
                  <a:pt x="4576177" y="197375"/>
                  <a:pt x="4586294" y="214660"/>
                  <a:pt x="4612853" y="219718"/>
                </a:cubicBezTo>
                <a:cubicBezTo>
                  <a:pt x="4639834" y="224356"/>
                  <a:pt x="4666815" y="230679"/>
                  <a:pt x="4693796" y="232787"/>
                </a:cubicBezTo>
                <a:cubicBezTo>
                  <a:pt x="4751551" y="237424"/>
                  <a:pt x="4809728" y="241640"/>
                  <a:pt x="4867483" y="242905"/>
                </a:cubicBezTo>
                <a:cubicBezTo>
                  <a:pt x="4929877" y="244591"/>
                  <a:pt x="4992691" y="243326"/>
                  <a:pt x="5055505" y="243326"/>
                </a:cubicBezTo>
                <a:cubicBezTo>
                  <a:pt x="5058035" y="238268"/>
                  <a:pt x="5060143" y="233630"/>
                  <a:pt x="5062672" y="228571"/>
                </a:cubicBezTo>
                <a:cubicBezTo>
                  <a:pt x="5040750" y="202434"/>
                  <a:pt x="5018828" y="176296"/>
                  <a:pt x="4991848" y="143835"/>
                </a:cubicBezTo>
                <a:cubicBezTo>
                  <a:pt x="4926925" y="143835"/>
                  <a:pt x="4856101" y="143414"/>
                  <a:pt x="4784855" y="143835"/>
                </a:cubicBezTo>
                <a:close/>
                <a:moveTo>
                  <a:pt x="8658269" y="2187"/>
                </a:moveTo>
                <a:cubicBezTo>
                  <a:pt x="8607680" y="2187"/>
                  <a:pt x="8555827" y="-3715"/>
                  <a:pt x="8505659" y="3873"/>
                </a:cubicBezTo>
                <a:cubicBezTo>
                  <a:pt x="8458022" y="11461"/>
                  <a:pt x="8408697" y="15677"/>
                  <a:pt x="8362325" y="32962"/>
                </a:cubicBezTo>
                <a:cubicBezTo>
                  <a:pt x="8339138" y="41815"/>
                  <a:pt x="8315109" y="49403"/>
                  <a:pt x="8293187" y="56991"/>
                </a:cubicBezTo>
                <a:cubicBezTo>
                  <a:pt x="8296981" y="105051"/>
                  <a:pt x="8305834" y="114747"/>
                  <a:pt x="8341246" y="110953"/>
                </a:cubicBezTo>
                <a:cubicBezTo>
                  <a:pt x="8378345" y="107158"/>
                  <a:pt x="8415443" y="99149"/>
                  <a:pt x="8452541" y="97884"/>
                </a:cubicBezTo>
                <a:cubicBezTo>
                  <a:pt x="8512404" y="95776"/>
                  <a:pt x="8571003" y="78491"/>
                  <a:pt x="8632131" y="92825"/>
                </a:cubicBezTo>
                <a:cubicBezTo>
                  <a:pt x="8657004" y="98727"/>
                  <a:pt x="8685249" y="91982"/>
                  <a:pt x="8720240" y="90717"/>
                </a:cubicBezTo>
                <a:cubicBezTo>
                  <a:pt x="8696632" y="56991"/>
                  <a:pt x="8678926" y="31697"/>
                  <a:pt x="8658269" y="218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1140400" y="2113067"/>
            <a:ext cx="9911200" cy="26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08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7307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5226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348888" y="5702300"/>
            <a:ext cx="3506432" cy="1831965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5400000">
            <a:off x="8342890" y="-1103769"/>
            <a:ext cx="5483212" cy="2864751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7686267" y="875000"/>
            <a:ext cx="3967600" cy="4850000"/>
          </a:xfrm>
          <a:prstGeom prst="rect">
            <a:avLst/>
          </a:prstGeom>
          <a:noFill/>
          <a:ln>
            <a:noFill/>
          </a:ln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77900" y="2101433"/>
            <a:ext cx="5998400" cy="247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060931" y="5724937"/>
            <a:ext cx="1349439" cy="13494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022707" y="298451"/>
            <a:ext cx="1328780" cy="1328780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6445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66913" y="2655800"/>
            <a:ext cx="7743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9783375" y="6173432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0386991" y="5576535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857671" y="4444464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695069" y="6565033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181688" y="677512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39280" y="3605307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48720" y="857463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676313" y="1441151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11085359" y="4833763"/>
            <a:ext cx="1924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1843811" y="5582348"/>
            <a:ext cx="1924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211084" y="2128745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1861977" y="301904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823323" y="2667459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4567031" y="517173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685372" y="6090061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3990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2061367" y="2339725"/>
            <a:ext cx="777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061367" y="4015348"/>
            <a:ext cx="777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3622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l="19" r="19"/>
          <a:stretch/>
        </p:blipFill>
        <p:spPr>
          <a:xfrm rot="10800000" flipH="1">
            <a:off x="7936" y="0"/>
            <a:ext cx="121874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1620400" y="2298200"/>
            <a:ext cx="89512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609585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◎"/>
              <a:defRPr sz="4800" i="1"/>
            </a:lvl1pPr>
            <a:lvl2pPr marL="1219170" lvl="1" indent="-6095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○"/>
              <a:defRPr sz="4800" i="1"/>
            </a:lvl2pPr>
            <a:lvl3pPr marL="1828754" lvl="2" indent="-6095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◉"/>
              <a:defRPr sz="4800" i="1"/>
            </a:lvl3pPr>
            <a:lvl4pPr marL="2438339" lvl="3" indent="-609585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800" i="1"/>
            </a:lvl4pPr>
            <a:lvl5pPr marL="3047924" lvl="4" indent="-609585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800" i="1"/>
            </a:lvl5pPr>
            <a:lvl6pPr marL="3657509" lvl="5" indent="-609585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800" i="1"/>
            </a:lvl6pPr>
            <a:lvl7pPr marL="4267093" lvl="6" indent="-609585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800" i="1"/>
            </a:lvl7pPr>
            <a:lvl8pPr marL="4876678" lvl="7" indent="-609585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800" i="1"/>
            </a:lvl8pPr>
            <a:lvl9pPr marL="5486263" lvl="8" indent="-60958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800" i="1"/>
            </a:lvl9pPr>
          </a:lstStyle>
          <a:p>
            <a:endParaRPr/>
          </a:p>
        </p:txBody>
      </p:sp>
      <p:grpSp>
        <p:nvGrpSpPr>
          <p:cNvPr id="32" name="Google Shape;32;p4"/>
          <p:cNvGrpSpPr/>
          <p:nvPr/>
        </p:nvGrpSpPr>
        <p:grpSpPr>
          <a:xfrm>
            <a:off x="5119529" y="1043892"/>
            <a:ext cx="1952764" cy="1123609"/>
            <a:chOff x="3593400" y="1729675"/>
            <a:chExt cx="1957200" cy="1123610"/>
          </a:xfrm>
        </p:grpSpPr>
        <p:sp>
          <p:nvSpPr>
            <p:cNvPr id="33" name="Google Shape;33;p4"/>
            <p:cNvSpPr txBox="1"/>
            <p:nvPr/>
          </p:nvSpPr>
          <p:spPr>
            <a:xfrm>
              <a:off x="3593400" y="1729675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0" b="1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  <a:endParaRPr sz="80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4025400" y="1760085"/>
              <a:ext cx="1093200" cy="1093200"/>
            </a:xfrm>
            <a:prstGeom prst="ellipse">
              <a:avLst/>
            </a:prstGeom>
            <a:noFill/>
            <a:ln w="9525" cap="flat" cmpd="sng">
              <a:solidFill>
                <a:srgbClr val="CFD8D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90700" y="1925385"/>
              <a:ext cx="762600" cy="762600"/>
            </a:xfrm>
            <a:prstGeom prst="ellipse">
              <a:avLst/>
            </a:prstGeom>
            <a:noFill/>
            <a:ln w="19050" cap="flat" cmpd="sng">
              <a:solidFill>
                <a:srgbClr val="CFD8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36" name="Google Shape;36;p4"/>
          <p:cNvCxnSpPr>
            <a:endCxn id="34" idx="1"/>
          </p:cNvCxnSpPr>
          <p:nvPr/>
        </p:nvCxnSpPr>
        <p:spPr>
          <a:xfrm>
            <a:off x="5000681" y="520396"/>
            <a:ext cx="709600" cy="7140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 rot="10800000">
            <a:off x="5817203" y="581500"/>
            <a:ext cx="278800" cy="4928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 rot="10800000" flipH="1">
            <a:off x="6272680" y="469240"/>
            <a:ext cx="462800" cy="6328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-116" y="6333125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38109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1048200" y="1682267"/>
            <a:ext cx="10095600" cy="47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◎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1478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1048183" y="1600200"/>
            <a:ext cx="4900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◎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6243545" y="1600200"/>
            <a:ext cx="4900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◎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92639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1048200" y="1600200"/>
            <a:ext cx="3226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4439989" y="1600200"/>
            <a:ext cx="3226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3"/>
          </p:nvPr>
        </p:nvSpPr>
        <p:spPr>
          <a:xfrm>
            <a:off x="7831779" y="1600200"/>
            <a:ext cx="3226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21538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0662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609600" y="5407124"/>
            <a:ext cx="10972800" cy="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-123" y="6333125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069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94955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14400" y="2655767"/>
            <a:ext cx="8220800" cy="1546400"/>
          </a:xfrm>
          <a:prstGeom prst="rect">
            <a:avLst/>
          </a:prstGeom>
          <a:effectLst>
            <a:outerShdw blurRad="14288" dist="28575" dir="7560000" algn="bl" rotWithShape="0">
              <a:srgbClr val="351C75">
                <a:alpha val="23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92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accent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653600" y="2188300"/>
            <a:ext cx="6884800" cy="174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185600" y="4065301"/>
            <a:ext cx="5820800" cy="30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1067"/>
              </a:spcBef>
              <a:spcAft>
                <a:spcPts val="1067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1395244" y="-1026624"/>
            <a:ext cx="2044005" cy="205316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2750925" y="6047997"/>
            <a:ext cx="2528667" cy="25400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11369090" y="3062149"/>
            <a:ext cx="1643633" cy="16510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9330882" y="6421495"/>
            <a:ext cx="893932" cy="893932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8589727" y="-600546"/>
            <a:ext cx="1286807" cy="128680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-625111" y="2961147"/>
            <a:ext cx="1252643" cy="1252644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596053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gradFill>
          <a:gsLst>
            <a:gs pos="0">
              <a:schemeClr val="accent3"/>
            </a:gs>
            <a:gs pos="50000">
              <a:schemeClr val="accent3"/>
            </a:gs>
            <a:gs pos="100000">
              <a:schemeClr val="accent4"/>
            </a:gs>
          </a:gsLst>
          <a:lin ang="18900044" scaled="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914400" y="2314333"/>
            <a:ext cx="7418000" cy="1546400"/>
          </a:xfrm>
          <a:prstGeom prst="rect">
            <a:avLst/>
          </a:prstGeom>
          <a:effectLst>
            <a:outerShdw blurRad="14288" dist="28575" dir="7560000" algn="bl" rotWithShape="0">
              <a:srgbClr val="351C75">
                <a:alpha val="24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914400" y="3989939"/>
            <a:ext cx="74180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9921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chemeClr val="accent5"/>
            </a:gs>
            <a:gs pos="50000">
              <a:schemeClr val="accent5"/>
            </a:gs>
            <a:gs pos="100000">
              <a:schemeClr val="accent6"/>
            </a:gs>
          </a:gsLst>
          <a:lin ang="18900044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513933" y="2171200"/>
            <a:ext cx="7164000" cy="1093200"/>
          </a:xfrm>
          <a:prstGeom prst="rect">
            <a:avLst/>
          </a:prstGeom>
          <a:effectLst>
            <a:outerShdw blurRad="14288" dist="28575" dir="7560000" algn="bl" rotWithShape="0">
              <a:srgbClr val="351C75">
                <a:alpha val="22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4000" i="1">
                <a:solidFill>
                  <a:schemeClr val="lt1"/>
                </a:solidFill>
              </a:defRPr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4000" i="1">
                <a:solidFill>
                  <a:schemeClr val="lt1"/>
                </a:solidFill>
              </a:defRPr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4000" i="1">
                <a:solidFill>
                  <a:schemeClr val="lt1"/>
                </a:solidFill>
              </a:defRPr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4000" i="1">
                <a:solidFill>
                  <a:schemeClr val="lt1"/>
                </a:solidFill>
              </a:defRPr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⋄"/>
              <a:defRPr sz="4000" i="1">
                <a:solidFill>
                  <a:schemeClr val="lt1"/>
                </a:solidFill>
              </a:defRPr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4000" i="1">
                <a:solidFill>
                  <a:schemeClr val="lt1"/>
                </a:solidFill>
              </a:defRPr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4000" i="1">
                <a:solidFill>
                  <a:schemeClr val="lt1"/>
                </a:solidFill>
              </a:defRPr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4000" i="1">
                <a:solidFill>
                  <a:schemeClr val="lt1"/>
                </a:solidFill>
              </a:defRPr>
            </a:lvl8pPr>
            <a:lvl9pPr marL="5486263" lvl="8" indent="-55878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4000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4791200" y="635425"/>
            <a:ext cx="2609600" cy="871600"/>
          </a:xfrm>
          <a:prstGeom prst="rect">
            <a:avLst/>
          </a:prstGeom>
          <a:noFill/>
          <a:ln>
            <a:noFill/>
          </a:ln>
          <a:effectLst>
            <a:outerShdw blurRad="14288" dist="28575" dir="7500000" algn="bl" rotWithShape="0">
              <a:srgbClr val="351C75">
                <a:alpha val="28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>
                <a:solidFill>
                  <a:schemeClr val="lt1"/>
                </a:solidFill>
              </a:rPr>
              <a:t>“</a:t>
            </a:r>
            <a:endParaRPr sz="12800" b="1">
              <a:solidFill>
                <a:schemeClr val="lt1"/>
              </a:solidFill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52899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56567" y="1411767"/>
            <a:ext cx="9278800" cy="44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456567" y="2156689"/>
            <a:ext cx="9278800" cy="31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⋄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⋄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" name="Google Shape;26;p5"/>
          <p:cNvSpPr/>
          <p:nvPr/>
        </p:nvSpPr>
        <p:spPr>
          <a:xfrm>
            <a:off x="1456567" y="2040033"/>
            <a:ext cx="395600" cy="496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15020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1456567" y="1411767"/>
            <a:ext cx="9278800" cy="44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1456567" y="2156700"/>
            <a:ext cx="4374400" cy="3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⋄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6360952" y="2156700"/>
            <a:ext cx="4374400" cy="3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⋄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⋄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3" name="Google Shape;33;p6"/>
          <p:cNvSpPr/>
          <p:nvPr/>
        </p:nvSpPr>
        <p:spPr>
          <a:xfrm>
            <a:off x="1456567" y="2040033"/>
            <a:ext cx="395600" cy="496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910293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1456567" y="1411767"/>
            <a:ext cx="9278800" cy="44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1456567" y="2156700"/>
            <a:ext cx="2859200" cy="32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⋄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4666368" y="2156700"/>
            <a:ext cx="2859200" cy="32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⋄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3"/>
          </p:nvPr>
        </p:nvSpPr>
        <p:spPr>
          <a:xfrm>
            <a:off x="7876169" y="2156700"/>
            <a:ext cx="2859200" cy="32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⋄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⋄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1" name="Google Shape;41;p7"/>
          <p:cNvSpPr/>
          <p:nvPr/>
        </p:nvSpPr>
        <p:spPr>
          <a:xfrm>
            <a:off x="1456567" y="2040033"/>
            <a:ext cx="395600" cy="496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7167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1456567" y="1411767"/>
            <a:ext cx="9278800" cy="44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6" name="Google Shape;46;p8"/>
          <p:cNvSpPr/>
          <p:nvPr/>
        </p:nvSpPr>
        <p:spPr>
          <a:xfrm>
            <a:off x="1456567" y="2040033"/>
            <a:ext cx="395600" cy="496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029346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1286400" y="5349067"/>
            <a:ext cx="9619200" cy="36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200"/>
              <a:buNone/>
              <a:defRPr sz="1600"/>
            </a:lvl1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1" name="Google Shape;51;p9"/>
          <p:cNvSpPr/>
          <p:nvPr/>
        </p:nvSpPr>
        <p:spPr>
          <a:xfrm>
            <a:off x="5898200" y="5191300"/>
            <a:ext cx="395600" cy="49600"/>
          </a:xfrm>
          <a:prstGeom prst="rect">
            <a:avLst/>
          </a:prstGeom>
          <a:solidFill>
            <a:srgbClr val="5F5958">
              <a:alpha val="195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70342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Shadow 1" type="blank">
  <p:cSld name="Blank · Shadow 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26479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Shadow 2">
  <p:cSld name="Blank · Shadow 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416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Shadow 3">
  <p:cSld name="Blank · Shadow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573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509600" y="4143833"/>
            <a:ext cx="5172800" cy="3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1pPr>
            <a:lvl2pPr marL="1219170" lvl="1" indent="-431789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2pPr>
            <a:lvl3pPr marL="1828754" lvl="2" indent="-431789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3pPr>
            <a:lvl4pPr marL="2438339" lvl="3" indent="-431789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4pPr>
            <a:lvl5pPr marL="3047924" lvl="4" indent="-431789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5pPr>
            <a:lvl6pPr marL="3657509" lvl="5" indent="-431789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6pPr>
            <a:lvl7pPr marL="4267093" lvl="6" indent="-431789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2000">
                <a:solidFill>
                  <a:schemeClr val="lt1"/>
                </a:solidFill>
              </a:defRPr>
            </a:lvl7pPr>
            <a:lvl8pPr marL="4876678" lvl="7" indent="-431789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2000">
                <a:solidFill>
                  <a:schemeClr val="lt1"/>
                </a:solidFill>
              </a:defRPr>
            </a:lvl8pPr>
            <a:lvl9pPr marL="5486263" lvl="8" indent="-431789" algn="ctr" rtl="0">
              <a:spcBef>
                <a:spcPts val="1067"/>
              </a:spcBef>
              <a:spcAft>
                <a:spcPts val="1067"/>
              </a:spcAft>
              <a:buClr>
                <a:schemeClr val="lt1"/>
              </a:buClr>
              <a:buSzPts val="1500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8" name="Google Shape;28;p4"/>
          <p:cNvSpPr/>
          <p:nvPr/>
        </p:nvSpPr>
        <p:spPr>
          <a:xfrm>
            <a:off x="10314560" y="2712155"/>
            <a:ext cx="3969249" cy="2073768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/>
          <p:nvPr/>
        </p:nvSpPr>
        <p:spPr>
          <a:xfrm>
            <a:off x="10314560" y="-2180166"/>
            <a:ext cx="3969249" cy="4894319"/>
          </a:xfrm>
          <a:custGeom>
            <a:avLst/>
            <a:gdLst/>
            <a:ahLst/>
            <a:cxnLst/>
            <a:rect l="l" t="t" r="r" b="b"/>
            <a:pathLst>
              <a:path w="2353310" h="2901770" extrusionOk="0">
                <a:moveTo>
                  <a:pt x="784860" y="2834460"/>
                </a:moveTo>
                <a:cubicBezTo>
                  <a:pt x="905510" y="2875100"/>
                  <a:pt x="1042670" y="2901770"/>
                  <a:pt x="1177290" y="2901770"/>
                </a:cubicBezTo>
                <a:cubicBezTo>
                  <a:pt x="1311910" y="2901770"/>
                  <a:pt x="1441450" y="2878910"/>
                  <a:pt x="1560830" y="2838270"/>
                </a:cubicBezTo>
                <a:cubicBezTo>
                  <a:pt x="1563370" y="2837000"/>
                  <a:pt x="1565910" y="2837000"/>
                  <a:pt x="1568450" y="2835730"/>
                </a:cubicBezTo>
                <a:cubicBezTo>
                  <a:pt x="2016760" y="2673170"/>
                  <a:pt x="2346960" y="2243910"/>
                  <a:pt x="2353310" y="1742159"/>
                </a:cubicBezTo>
                <a:lnTo>
                  <a:pt x="2353310" y="0"/>
                </a:lnTo>
                <a:lnTo>
                  <a:pt x="0" y="0"/>
                </a:lnTo>
                <a:lnTo>
                  <a:pt x="0" y="1740864"/>
                </a:lnTo>
                <a:cubicBezTo>
                  <a:pt x="6350" y="2246450"/>
                  <a:pt x="331470" y="2675710"/>
                  <a:pt x="784860" y="283446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4"/>
          <p:cNvSpPr/>
          <p:nvPr/>
        </p:nvSpPr>
        <p:spPr>
          <a:xfrm rot="10800000">
            <a:off x="-2283318" y="4143849"/>
            <a:ext cx="3969249" cy="4894319"/>
          </a:xfrm>
          <a:custGeom>
            <a:avLst/>
            <a:gdLst/>
            <a:ahLst/>
            <a:cxnLst/>
            <a:rect l="l" t="t" r="r" b="b"/>
            <a:pathLst>
              <a:path w="2353310" h="2901770" extrusionOk="0">
                <a:moveTo>
                  <a:pt x="784860" y="2834460"/>
                </a:moveTo>
                <a:cubicBezTo>
                  <a:pt x="905510" y="2875100"/>
                  <a:pt x="1042670" y="2901770"/>
                  <a:pt x="1177290" y="2901770"/>
                </a:cubicBezTo>
                <a:cubicBezTo>
                  <a:pt x="1311910" y="2901770"/>
                  <a:pt x="1441450" y="2878910"/>
                  <a:pt x="1560830" y="2838270"/>
                </a:cubicBezTo>
                <a:cubicBezTo>
                  <a:pt x="1563370" y="2837000"/>
                  <a:pt x="1565910" y="2837000"/>
                  <a:pt x="1568450" y="2835730"/>
                </a:cubicBezTo>
                <a:cubicBezTo>
                  <a:pt x="2016760" y="2673170"/>
                  <a:pt x="2346960" y="2243910"/>
                  <a:pt x="2353310" y="1742159"/>
                </a:cubicBezTo>
                <a:lnTo>
                  <a:pt x="2353310" y="0"/>
                </a:lnTo>
                <a:lnTo>
                  <a:pt x="0" y="0"/>
                </a:lnTo>
                <a:lnTo>
                  <a:pt x="0" y="1740864"/>
                </a:lnTo>
                <a:cubicBezTo>
                  <a:pt x="6350" y="2246450"/>
                  <a:pt x="331470" y="2675710"/>
                  <a:pt x="784860" y="283446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4"/>
          <p:cNvSpPr/>
          <p:nvPr/>
        </p:nvSpPr>
        <p:spPr>
          <a:xfrm>
            <a:off x="-2283839" y="0"/>
            <a:ext cx="3969249" cy="2073768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>
            <a:off x="10314560" y="4785079"/>
            <a:ext cx="3969249" cy="2073768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-2283839" y="2072923"/>
            <a:ext cx="3969249" cy="2073768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9083675" y="-996950"/>
            <a:ext cx="1681883" cy="1681883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906995" y="6172200"/>
            <a:ext cx="1681883" cy="1681883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 txBox="1">
            <a:spLocks noGrp="1"/>
          </p:cNvSpPr>
          <p:nvPr>
            <p:ph type="ctrTitle"/>
          </p:nvPr>
        </p:nvSpPr>
        <p:spPr>
          <a:xfrm>
            <a:off x="2871400" y="2188300"/>
            <a:ext cx="6449200" cy="174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00857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bg>
      <p:bgPr>
        <a:gradFill>
          <a:gsLst>
            <a:gs pos="0">
              <a:schemeClr val="accent3"/>
            </a:gs>
            <a:gs pos="50000">
              <a:schemeClr val="accent3"/>
            </a:gs>
            <a:gs pos="100000">
              <a:schemeClr val="accent4"/>
            </a:gs>
          </a:gsLst>
          <a:lin ang="18900044" scaled="0"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4136"/>
            </a:avLst>
          </a:prstGeom>
          <a:solidFill>
            <a:srgbClr val="251F38">
              <a:alpha val="240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1434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00267" y="2125033"/>
            <a:ext cx="5961200" cy="2782400"/>
          </a:xfrm>
          <a:prstGeom prst="rect">
            <a:avLst/>
          </a:prstGeom>
          <a:solidFill>
            <a:srgbClr val="17000B">
              <a:alpha val="257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415767" y="2040433"/>
            <a:ext cx="5961200" cy="278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404800" y="2732233"/>
            <a:ext cx="1622363" cy="1398800"/>
            <a:chOff x="304800" y="304800"/>
            <a:chExt cx="1216772" cy="1049100"/>
          </a:xfrm>
        </p:grpSpPr>
        <p:sp>
          <p:nvSpPr>
            <p:cNvPr id="13" name="Google Shape;13;p2"/>
            <p:cNvSpPr/>
            <p:nvPr/>
          </p:nvSpPr>
          <p:spPr>
            <a:xfrm>
              <a:off x="304800" y="304800"/>
              <a:ext cx="1049100" cy="104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5400000">
              <a:off x="1274822" y="742350"/>
              <a:ext cx="319500" cy="1740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2175333" y="2732233"/>
            <a:ext cx="4797600" cy="139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5441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1500268" y="900033"/>
            <a:ext cx="4815200" cy="5232400"/>
          </a:xfrm>
          <a:prstGeom prst="rect">
            <a:avLst/>
          </a:prstGeom>
          <a:solidFill>
            <a:srgbClr val="17000B">
              <a:alpha val="257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>
            <a:off x="1415767" y="809433"/>
            <a:ext cx="4815200" cy="524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3"/>
          <p:cNvGrpSpPr/>
          <p:nvPr/>
        </p:nvGrpSpPr>
        <p:grpSpPr>
          <a:xfrm>
            <a:off x="404800" y="404800"/>
            <a:ext cx="1622363" cy="1804000"/>
            <a:chOff x="304800" y="900"/>
            <a:chExt cx="1216772" cy="1353000"/>
          </a:xfrm>
        </p:grpSpPr>
        <p:sp>
          <p:nvSpPr>
            <p:cNvPr id="20" name="Google Shape;20;p3"/>
            <p:cNvSpPr/>
            <p:nvPr/>
          </p:nvSpPr>
          <p:spPr>
            <a:xfrm>
              <a:off x="304800" y="900"/>
              <a:ext cx="1049100" cy="1353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 rot="5400000">
              <a:off x="1274822" y="947150"/>
              <a:ext cx="319500" cy="1740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2150033" y="1484668"/>
            <a:ext cx="3718400" cy="128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150033" y="2855477"/>
            <a:ext cx="37184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5909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1500268" y="900033"/>
            <a:ext cx="4815200" cy="5232400"/>
          </a:xfrm>
          <a:prstGeom prst="rect">
            <a:avLst/>
          </a:prstGeom>
          <a:solidFill>
            <a:srgbClr val="17000B">
              <a:alpha val="257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4"/>
          <p:cNvSpPr/>
          <p:nvPr/>
        </p:nvSpPr>
        <p:spPr>
          <a:xfrm>
            <a:off x="1415767" y="809433"/>
            <a:ext cx="4815200" cy="524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404800" y="405200"/>
            <a:ext cx="1622363" cy="1398800"/>
            <a:chOff x="304800" y="304800"/>
            <a:chExt cx="1216772" cy="1049100"/>
          </a:xfrm>
        </p:grpSpPr>
        <p:sp>
          <p:nvSpPr>
            <p:cNvPr id="28" name="Google Shape;28;p4"/>
            <p:cNvSpPr/>
            <p:nvPr/>
          </p:nvSpPr>
          <p:spPr>
            <a:xfrm>
              <a:off x="304800" y="304800"/>
              <a:ext cx="1049100" cy="1049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 rot="5400000">
              <a:off x="1274822" y="947150"/>
              <a:ext cx="319500" cy="1740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2150033" y="1129233"/>
            <a:ext cx="3726000" cy="44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SzPts val="2400"/>
              <a:buChar char="▪"/>
              <a:defRPr sz="3200"/>
            </a:lvl1pPr>
            <a:lvl2pPr marL="1219170" lvl="1" indent="-507987" rtl="0">
              <a:spcBef>
                <a:spcPts val="1067"/>
              </a:spcBef>
              <a:spcAft>
                <a:spcPts val="0"/>
              </a:spcAft>
              <a:buSzPts val="2400"/>
              <a:buChar char="▫"/>
              <a:defRPr sz="3200"/>
            </a:lvl2pPr>
            <a:lvl3pPr marL="1828754" lvl="2" indent="-507987" rtl="0">
              <a:spcBef>
                <a:spcPts val="1067"/>
              </a:spcBef>
              <a:spcAft>
                <a:spcPts val="0"/>
              </a:spcAft>
              <a:buSzPts val="2400"/>
              <a:buChar char="▫"/>
              <a:defRPr sz="3200"/>
            </a:lvl3pPr>
            <a:lvl4pPr marL="2438339" lvl="3" indent="-507987" rtl="0">
              <a:spcBef>
                <a:spcPts val="1067"/>
              </a:spcBef>
              <a:spcAft>
                <a:spcPts val="0"/>
              </a:spcAft>
              <a:buSzPts val="2400"/>
              <a:buChar char="▫"/>
              <a:defRPr sz="3200"/>
            </a:lvl4pPr>
            <a:lvl5pPr marL="3047924" lvl="4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rtl="0">
              <a:spcBef>
                <a:spcPts val="1067"/>
              </a:spcBef>
              <a:spcAft>
                <a:spcPts val="1067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2" name="Google Shape;32;p4"/>
          <p:cNvSpPr txBox="1"/>
          <p:nvPr/>
        </p:nvSpPr>
        <p:spPr>
          <a:xfrm>
            <a:off x="404800" y="525200"/>
            <a:ext cx="1391200" cy="11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466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“</a:t>
            </a:r>
            <a:endParaRPr sz="11466"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8498199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400601" y="407201"/>
            <a:ext cx="1399500" cy="1397167"/>
          </a:xfrm>
          <a:custGeom>
            <a:avLst/>
            <a:gdLst/>
            <a:ahLst/>
            <a:cxnLst/>
            <a:rect l="l" t="t" r="r" b="b"/>
            <a:pathLst>
              <a:path w="41985" h="41915" extrusionOk="0">
                <a:moveTo>
                  <a:pt x="70" y="0"/>
                </a:moveTo>
                <a:lnTo>
                  <a:pt x="41985" y="0"/>
                </a:lnTo>
                <a:lnTo>
                  <a:pt x="41985" y="41915"/>
                </a:lnTo>
                <a:lnTo>
                  <a:pt x="0" y="41915"/>
                </a:lnTo>
                <a:lnTo>
                  <a:pt x="0" y="35184"/>
                </a:lnTo>
                <a:lnTo>
                  <a:pt x="6662" y="29216"/>
                </a:lnTo>
                <a:lnTo>
                  <a:pt x="70" y="231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5" name="Google Shape;35;p5"/>
          <p:cNvSpPr/>
          <p:nvPr/>
        </p:nvSpPr>
        <p:spPr>
          <a:xfrm>
            <a:off x="9394400" y="5459133"/>
            <a:ext cx="2797600" cy="139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5"/>
          <p:cNvGrpSpPr/>
          <p:nvPr/>
        </p:nvGrpSpPr>
        <p:grpSpPr>
          <a:xfrm>
            <a:off x="8668841" y="493641"/>
            <a:ext cx="3204000" cy="5638800"/>
            <a:chOff x="6501631" y="370231"/>
            <a:chExt cx="2403000" cy="4229100"/>
          </a:xfrm>
        </p:grpSpPr>
        <p:sp>
          <p:nvSpPr>
            <p:cNvPr id="37" name="Google Shape;37;p5"/>
            <p:cNvSpPr/>
            <p:nvPr/>
          </p:nvSpPr>
          <p:spPr>
            <a:xfrm>
              <a:off x="6501631" y="370231"/>
              <a:ext cx="2403000" cy="4229100"/>
            </a:xfrm>
            <a:prstGeom prst="rect">
              <a:avLst/>
            </a:prstGeom>
            <a:solidFill>
              <a:srgbClr val="5C002D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7045800" y="4094350"/>
              <a:ext cx="1858800" cy="504900"/>
            </a:xfrm>
            <a:prstGeom prst="rect">
              <a:avLst/>
            </a:prstGeom>
            <a:solidFill>
              <a:srgbClr val="5C002D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5"/>
          <p:cNvSpPr/>
          <p:nvPr/>
        </p:nvSpPr>
        <p:spPr>
          <a:xfrm>
            <a:off x="8581600" y="406400"/>
            <a:ext cx="3204000" cy="5638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937200" y="1114667"/>
            <a:ext cx="68388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1343600" y="2110067"/>
            <a:ext cx="64324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75331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half">
  <p:cSld name="Title + 1 column + image half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400601" y="401701"/>
            <a:ext cx="1407100" cy="2216300"/>
          </a:xfrm>
          <a:custGeom>
            <a:avLst/>
            <a:gdLst/>
            <a:ahLst/>
            <a:cxnLst/>
            <a:rect l="l" t="t" r="r" b="b"/>
            <a:pathLst>
              <a:path w="42213" h="66489" extrusionOk="0">
                <a:moveTo>
                  <a:pt x="33" y="0"/>
                </a:moveTo>
                <a:lnTo>
                  <a:pt x="42213" y="0"/>
                </a:lnTo>
                <a:lnTo>
                  <a:pt x="41985" y="66489"/>
                </a:lnTo>
                <a:lnTo>
                  <a:pt x="0" y="66489"/>
                </a:lnTo>
                <a:lnTo>
                  <a:pt x="0" y="59758"/>
                </a:lnTo>
                <a:lnTo>
                  <a:pt x="6662" y="53790"/>
                </a:lnTo>
                <a:lnTo>
                  <a:pt x="70" y="476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5" name="Google Shape;45;p6"/>
          <p:cNvSpPr/>
          <p:nvPr/>
        </p:nvSpPr>
        <p:spPr>
          <a:xfrm>
            <a:off x="9394400" y="5459133"/>
            <a:ext cx="2797600" cy="139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" name="Google Shape;46;p6"/>
          <p:cNvGrpSpPr/>
          <p:nvPr/>
        </p:nvGrpSpPr>
        <p:grpSpPr>
          <a:xfrm>
            <a:off x="7057629" y="493633"/>
            <a:ext cx="4815200" cy="5638800"/>
            <a:chOff x="5293222" y="370225"/>
            <a:chExt cx="3611400" cy="4229100"/>
          </a:xfrm>
        </p:grpSpPr>
        <p:sp>
          <p:nvSpPr>
            <p:cNvPr id="47" name="Google Shape;47;p6"/>
            <p:cNvSpPr/>
            <p:nvPr/>
          </p:nvSpPr>
          <p:spPr>
            <a:xfrm>
              <a:off x="5293222" y="370225"/>
              <a:ext cx="3611400" cy="4229100"/>
            </a:xfrm>
            <a:prstGeom prst="rect">
              <a:avLst/>
            </a:prstGeom>
            <a:solidFill>
              <a:srgbClr val="5C002D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7045800" y="4094350"/>
              <a:ext cx="1858800" cy="504900"/>
            </a:xfrm>
            <a:prstGeom prst="rect">
              <a:avLst/>
            </a:prstGeom>
            <a:solidFill>
              <a:srgbClr val="5C002D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6"/>
          <p:cNvSpPr/>
          <p:nvPr/>
        </p:nvSpPr>
        <p:spPr>
          <a:xfrm>
            <a:off x="6970400" y="406400"/>
            <a:ext cx="4815200" cy="5638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37200" y="1927467"/>
            <a:ext cx="52204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1342400" y="3024400"/>
            <a:ext cx="4815200" cy="30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▫"/>
              <a:defRPr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69745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400601" y="407201"/>
            <a:ext cx="1399500" cy="1397167"/>
          </a:xfrm>
          <a:custGeom>
            <a:avLst/>
            <a:gdLst/>
            <a:ahLst/>
            <a:cxnLst/>
            <a:rect l="l" t="t" r="r" b="b"/>
            <a:pathLst>
              <a:path w="41985" h="41915" extrusionOk="0">
                <a:moveTo>
                  <a:pt x="70" y="0"/>
                </a:moveTo>
                <a:lnTo>
                  <a:pt x="41985" y="0"/>
                </a:lnTo>
                <a:lnTo>
                  <a:pt x="41985" y="41915"/>
                </a:lnTo>
                <a:lnTo>
                  <a:pt x="0" y="41915"/>
                </a:lnTo>
                <a:lnTo>
                  <a:pt x="0" y="35184"/>
                </a:lnTo>
                <a:lnTo>
                  <a:pt x="6662" y="29216"/>
                </a:lnTo>
                <a:lnTo>
                  <a:pt x="70" y="231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5" name="Google Shape;55;p7"/>
          <p:cNvSpPr/>
          <p:nvPr/>
        </p:nvSpPr>
        <p:spPr>
          <a:xfrm>
            <a:off x="9394400" y="5459133"/>
            <a:ext cx="2797600" cy="139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" name="Google Shape;56;p7"/>
          <p:cNvGrpSpPr/>
          <p:nvPr/>
        </p:nvGrpSpPr>
        <p:grpSpPr>
          <a:xfrm>
            <a:off x="8668841" y="493641"/>
            <a:ext cx="3204000" cy="5638800"/>
            <a:chOff x="6501631" y="370231"/>
            <a:chExt cx="2403000" cy="4229100"/>
          </a:xfrm>
        </p:grpSpPr>
        <p:sp>
          <p:nvSpPr>
            <p:cNvPr id="57" name="Google Shape;57;p7"/>
            <p:cNvSpPr/>
            <p:nvPr/>
          </p:nvSpPr>
          <p:spPr>
            <a:xfrm>
              <a:off x="6501631" y="370231"/>
              <a:ext cx="2403000" cy="4229100"/>
            </a:xfrm>
            <a:prstGeom prst="rect">
              <a:avLst/>
            </a:prstGeom>
            <a:solidFill>
              <a:srgbClr val="5C002D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7"/>
            <p:cNvSpPr/>
            <p:nvPr/>
          </p:nvSpPr>
          <p:spPr>
            <a:xfrm>
              <a:off x="7045800" y="4094350"/>
              <a:ext cx="1858800" cy="504900"/>
            </a:xfrm>
            <a:prstGeom prst="rect">
              <a:avLst/>
            </a:prstGeom>
            <a:solidFill>
              <a:srgbClr val="5C002D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7"/>
          <p:cNvSpPr/>
          <p:nvPr/>
        </p:nvSpPr>
        <p:spPr>
          <a:xfrm>
            <a:off x="8581600" y="406400"/>
            <a:ext cx="3204000" cy="5638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937200" y="1114667"/>
            <a:ext cx="68388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1343600" y="2110067"/>
            <a:ext cx="30052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2"/>
          </p:nvPr>
        </p:nvSpPr>
        <p:spPr>
          <a:xfrm>
            <a:off x="4770652" y="2110067"/>
            <a:ext cx="30052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16904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400601" y="407201"/>
            <a:ext cx="1399500" cy="1397167"/>
          </a:xfrm>
          <a:custGeom>
            <a:avLst/>
            <a:gdLst/>
            <a:ahLst/>
            <a:cxnLst/>
            <a:rect l="l" t="t" r="r" b="b"/>
            <a:pathLst>
              <a:path w="41985" h="41915" extrusionOk="0">
                <a:moveTo>
                  <a:pt x="70" y="0"/>
                </a:moveTo>
                <a:lnTo>
                  <a:pt x="41985" y="0"/>
                </a:lnTo>
                <a:lnTo>
                  <a:pt x="41985" y="41915"/>
                </a:lnTo>
                <a:lnTo>
                  <a:pt x="0" y="41915"/>
                </a:lnTo>
                <a:lnTo>
                  <a:pt x="0" y="35184"/>
                </a:lnTo>
                <a:lnTo>
                  <a:pt x="6662" y="29216"/>
                </a:lnTo>
                <a:lnTo>
                  <a:pt x="70" y="231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6" name="Google Shape;66;p8"/>
          <p:cNvSpPr/>
          <p:nvPr/>
        </p:nvSpPr>
        <p:spPr>
          <a:xfrm>
            <a:off x="9394400" y="6045133"/>
            <a:ext cx="2797600" cy="81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937200" y="1114667"/>
            <a:ext cx="68388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1"/>
          </p:nvPr>
        </p:nvSpPr>
        <p:spPr>
          <a:xfrm>
            <a:off x="1343600" y="2110067"/>
            <a:ext cx="29588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body" idx="2"/>
          </p:nvPr>
        </p:nvSpPr>
        <p:spPr>
          <a:xfrm>
            <a:off x="4613079" y="2110067"/>
            <a:ext cx="29588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3"/>
          </p:nvPr>
        </p:nvSpPr>
        <p:spPr>
          <a:xfrm>
            <a:off x="7882557" y="2110067"/>
            <a:ext cx="2958800" cy="39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2pPr>
            <a:lvl3pPr marL="1828754" lvl="2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3pPr>
            <a:lvl4pPr marL="2438339" lvl="3" indent="-440256" rtl="0">
              <a:spcBef>
                <a:spcPts val="1067"/>
              </a:spcBef>
              <a:spcAft>
                <a:spcPts val="0"/>
              </a:spcAft>
              <a:buSzPts val="1600"/>
              <a:buChar char="▫"/>
              <a:defRPr sz="2133"/>
            </a:lvl4pPr>
            <a:lvl5pPr marL="3047924" lvl="4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1067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1067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1067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1067"/>
              </a:spcBef>
              <a:spcAft>
                <a:spcPts val="1067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82324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10972800" y="5597167"/>
            <a:ext cx="812800" cy="8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79" name="Google Shape;79;p10"/>
          <p:cNvGrpSpPr/>
          <p:nvPr/>
        </p:nvGrpSpPr>
        <p:grpSpPr>
          <a:xfrm>
            <a:off x="395496" y="5597167"/>
            <a:ext cx="10804105" cy="854400"/>
            <a:chOff x="296621" y="713075"/>
            <a:chExt cx="8103079" cy="640800"/>
          </a:xfrm>
        </p:grpSpPr>
        <p:sp>
          <p:nvSpPr>
            <p:cNvPr id="80" name="Google Shape;80;p10"/>
            <p:cNvSpPr/>
            <p:nvPr/>
          </p:nvSpPr>
          <p:spPr>
            <a:xfrm>
              <a:off x="304800" y="713075"/>
              <a:ext cx="8094900" cy="640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10"/>
            <p:cNvSpPr/>
            <p:nvPr/>
          </p:nvSpPr>
          <p:spPr>
            <a:xfrm rot="5400000">
              <a:off x="223871" y="947150"/>
              <a:ext cx="319500" cy="1740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10"/>
          <p:cNvSpPr txBox="1">
            <a:spLocks noGrp="1"/>
          </p:cNvSpPr>
          <p:nvPr>
            <p:ph type="body" idx="1"/>
          </p:nvPr>
        </p:nvSpPr>
        <p:spPr>
          <a:xfrm>
            <a:off x="761400" y="5818133"/>
            <a:ext cx="10211200" cy="42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0343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/>
          <p:nvPr/>
        </p:nvSpPr>
        <p:spPr>
          <a:xfrm>
            <a:off x="0" y="-10900"/>
            <a:ext cx="12192000" cy="6868800"/>
          </a:xfrm>
          <a:prstGeom prst="frame">
            <a:avLst>
              <a:gd name="adj1" fmla="val 603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11777600" y="3017100"/>
            <a:ext cx="4144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6" name="Google Shape;86;p11"/>
          <p:cNvSpPr/>
          <p:nvPr/>
        </p:nvSpPr>
        <p:spPr>
          <a:xfrm rot="5400000">
            <a:off x="298495" y="3313000"/>
            <a:ext cx="426000" cy="232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0979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1016000" y="2903733"/>
            <a:ext cx="8609200" cy="294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-2495260" y="0"/>
            <a:ext cx="14794800" cy="2073200"/>
          </a:xfrm>
          <a:prstGeom prst="rect">
            <a:avLst/>
          </a:pr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5"/>
          <p:cNvSpPr/>
          <p:nvPr/>
        </p:nvSpPr>
        <p:spPr>
          <a:xfrm>
            <a:off x="10466960" y="-107245"/>
            <a:ext cx="3969249" cy="4894319"/>
          </a:xfrm>
          <a:custGeom>
            <a:avLst/>
            <a:gdLst/>
            <a:ahLst/>
            <a:cxnLst/>
            <a:rect l="l" t="t" r="r" b="b"/>
            <a:pathLst>
              <a:path w="2353310" h="2901770" extrusionOk="0">
                <a:moveTo>
                  <a:pt x="784860" y="2834460"/>
                </a:moveTo>
                <a:cubicBezTo>
                  <a:pt x="905510" y="2875100"/>
                  <a:pt x="1042670" y="2901770"/>
                  <a:pt x="1177290" y="2901770"/>
                </a:cubicBezTo>
                <a:cubicBezTo>
                  <a:pt x="1311910" y="2901770"/>
                  <a:pt x="1441450" y="2878910"/>
                  <a:pt x="1560830" y="2838270"/>
                </a:cubicBezTo>
                <a:cubicBezTo>
                  <a:pt x="1563370" y="2837000"/>
                  <a:pt x="1565910" y="2837000"/>
                  <a:pt x="1568450" y="2835730"/>
                </a:cubicBezTo>
                <a:cubicBezTo>
                  <a:pt x="2016760" y="2673170"/>
                  <a:pt x="2346960" y="2243910"/>
                  <a:pt x="2353310" y="1742159"/>
                </a:cubicBezTo>
                <a:lnTo>
                  <a:pt x="2353310" y="0"/>
                </a:lnTo>
                <a:lnTo>
                  <a:pt x="0" y="0"/>
                </a:lnTo>
                <a:lnTo>
                  <a:pt x="0" y="1740864"/>
                </a:lnTo>
                <a:cubicBezTo>
                  <a:pt x="6350" y="2246450"/>
                  <a:pt x="331470" y="2675710"/>
                  <a:pt x="784860" y="283446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5"/>
          <p:cNvSpPr/>
          <p:nvPr/>
        </p:nvSpPr>
        <p:spPr>
          <a:xfrm>
            <a:off x="10466960" y="4785079"/>
            <a:ext cx="3969249" cy="2073768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6482F4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5"/>
          <p:cNvSpPr/>
          <p:nvPr/>
        </p:nvSpPr>
        <p:spPr>
          <a:xfrm>
            <a:off x="-1610739" y="6351"/>
            <a:ext cx="10624108" cy="2077212"/>
          </a:xfrm>
          <a:custGeom>
            <a:avLst/>
            <a:gdLst/>
            <a:ahLst/>
            <a:cxnLst/>
            <a:rect l="l" t="t" r="r" b="b"/>
            <a:pathLst>
              <a:path w="27476143" h="5372100" extrusionOk="0">
                <a:moveTo>
                  <a:pt x="25925473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25925473" y="5372100"/>
                </a:lnTo>
                <a:lnTo>
                  <a:pt x="27476143" y="2686050"/>
                </a:lnTo>
                <a:lnTo>
                  <a:pt x="25925473" y="0"/>
                </a:lnTo>
                <a:close/>
              </a:path>
            </a:pathLst>
          </a:custGeom>
          <a:solidFill>
            <a:srgbClr val="6482F4"/>
          </a:solidFill>
          <a:ln>
            <a:noFill/>
          </a:ln>
        </p:spPr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1016000" y="984867"/>
            <a:ext cx="6526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653855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paint_transparent1.png"/>
          <p:cNvPicPr preferRelativeResize="0"/>
          <p:nvPr/>
        </p:nvPicPr>
        <p:blipFill rotWithShape="1">
          <a:blip r:embed="rId3">
            <a:alphaModFix/>
          </a:blip>
          <a:srcRect l="55211"/>
          <a:stretch/>
        </p:blipFill>
        <p:spPr>
          <a:xfrm>
            <a:off x="2" y="0"/>
            <a:ext cx="54609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277500" y="4382967"/>
            <a:ext cx="7000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"/>
              <a:buNone/>
              <a:defRPr sz="66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0607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paint_transparent4.png"/>
          <p:cNvPicPr preferRelativeResize="0"/>
          <p:nvPr/>
        </p:nvPicPr>
        <p:blipFill rotWithShape="1">
          <a:blip r:embed="rId3">
            <a:alphaModFix/>
          </a:blip>
          <a:srcRect r="49954"/>
          <a:stretch/>
        </p:blipFill>
        <p:spPr>
          <a:xfrm>
            <a:off x="6090568" y="0"/>
            <a:ext cx="6101433" cy="685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-200"/>
            <a:ext cx="706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914400" y="3838333"/>
            <a:ext cx="5219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914400" y="5310739"/>
            <a:ext cx="5219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0417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311133" y="1114833"/>
            <a:ext cx="5569600" cy="46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3200" i="1">
                <a:solidFill>
                  <a:srgbClr val="FFFFFF"/>
                </a:solidFill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3200" i="1">
                <a:solidFill>
                  <a:srgbClr val="FFFFFF"/>
                </a:solidFill>
              </a:defRPr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3200" i="1">
                <a:solidFill>
                  <a:srgbClr val="FFFFFF"/>
                </a:solidFill>
              </a:defRPr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3200" i="1">
                <a:solidFill>
                  <a:srgbClr val="FFFFFF"/>
                </a:solidFill>
              </a:defRPr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3200" i="1">
                <a:solidFill>
                  <a:srgbClr val="FFFFFF"/>
                </a:solidFill>
              </a:defRPr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3200" i="1">
                <a:solidFill>
                  <a:srgbClr val="FFFFFF"/>
                </a:solidFill>
              </a:defRPr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3200" i="1">
                <a:solidFill>
                  <a:srgbClr val="FFFFFF"/>
                </a:solidFill>
              </a:defRPr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3200" i="1">
                <a:solidFill>
                  <a:srgbClr val="FFFFFF"/>
                </a:solidFill>
              </a:defRPr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32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5730200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25636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609600" y="2992533"/>
            <a:ext cx="7348400" cy="3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×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93033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609600" y="2949100"/>
            <a:ext cx="3566800" cy="3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800"/>
              </a:spcBef>
              <a:spcAft>
                <a:spcPts val="0"/>
              </a:spcAft>
              <a:buSzPts val="1600"/>
              <a:buChar char="×"/>
              <a:defRPr sz="2133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4391208" y="2949100"/>
            <a:ext cx="3566800" cy="3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800"/>
              </a:spcBef>
              <a:spcAft>
                <a:spcPts val="0"/>
              </a:spcAft>
              <a:buSzPts val="1600"/>
              <a:buChar char="×"/>
              <a:defRPr sz="2133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2949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653033" y="3083300"/>
            <a:ext cx="2442000" cy="34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800"/>
              </a:spcBef>
              <a:spcAft>
                <a:spcPts val="0"/>
              </a:spcAft>
              <a:buSzPts val="1200"/>
              <a:buChar char="×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3220181" y="3083300"/>
            <a:ext cx="2442000" cy="34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800"/>
              </a:spcBef>
              <a:spcAft>
                <a:spcPts val="0"/>
              </a:spcAft>
              <a:buSzPts val="1200"/>
              <a:buChar char="×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5787329" y="3083300"/>
            <a:ext cx="2442000" cy="34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800"/>
              </a:spcBef>
              <a:spcAft>
                <a:spcPts val="0"/>
              </a:spcAft>
              <a:buSzPts val="1200"/>
              <a:buChar char="×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34269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2802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609600" y="5875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398389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" type="blank">
  <p:cSld name="Blank circ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0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5730200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18968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ctangle">
  <p:cSld name="Blank rectang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 descr="paint_transparen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5730200" y="59306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999999"/>
                </a:solidFill>
              </a:defRPr>
            </a:lvl1pPr>
            <a:lvl2pPr lvl="1" algn="ctr" rtl="0">
              <a:buNone/>
              <a:defRPr>
                <a:solidFill>
                  <a:srgbClr val="999999"/>
                </a:solidFill>
              </a:defRPr>
            </a:lvl2pPr>
            <a:lvl3pPr lvl="2" algn="ctr" rtl="0">
              <a:buNone/>
              <a:defRPr>
                <a:solidFill>
                  <a:srgbClr val="999999"/>
                </a:solidFill>
              </a:defRPr>
            </a:lvl3pPr>
            <a:lvl4pPr lvl="3" algn="ctr" rtl="0">
              <a:buNone/>
              <a:defRPr>
                <a:solidFill>
                  <a:srgbClr val="999999"/>
                </a:solidFill>
              </a:defRPr>
            </a:lvl4pPr>
            <a:lvl5pPr lvl="4" algn="ctr" rtl="0">
              <a:buNone/>
              <a:defRPr>
                <a:solidFill>
                  <a:srgbClr val="999999"/>
                </a:solidFill>
              </a:defRPr>
            </a:lvl5pPr>
            <a:lvl6pPr lvl="5" algn="ctr" rtl="0">
              <a:buNone/>
              <a:defRPr>
                <a:solidFill>
                  <a:srgbClr val="999999"/>
                </a:solidFill>
              </a:defRPr>
            </a:lvl6pPr>
            <a:lvl7pPr lvl="6" algn="ctr" rtl="0">
              <a:buNone/>
              <a:defRPr>
                <a:solidFill>
                  <a:srgbClr val="999999"/>
                </a:solidFill>
              </a:defRPr>
            </a:lvl7pPr>
            <a:lvl8pPr lvl="7" algn="ctr" rtl="0">
              <a:buNone/>
              <a:defRPr>
                <a:solidFill>
                  <a:srgbClr val="999999"/>
                </a:solidFill>
              </a:defRPr>
            </a:lvl8pPr>
            <a:lvl9pPr lvl="8" algn="ctr" rtl="0">
              <a:buNone/>
              <a:defRPr>
                <a:solidFill>
                  <a:srgbClr val="999999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209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685800" y="2777933"/>
            <a:ext cx="5479200" cy="35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6402167" y="2777933"/>
            <a:ext cx="4905200" cy="35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0" y="-216204"/>
            <a:ext cx="12309629" cy="2291021"/>
          </a:xfrm>
          <a:custGeom>
            <a:avLst/>
            <a:gdLst/>
            <a:ahLst/>
            <a:cxnLst/>
            <a:rect l="l" t="t" r="r" b="b"/>
            <a:pathLst>
              <a:path w="15387036" h="2863777" extrusionOk="0">
                <a:moveTo>
                  <a:pt x="0" y="0"/>
                </a:moveTo>
                <a:lnTo>
                  <a:pt x="15387036" y="0"/>
                </a:lnTo>
                <a:lnTo>
                  <a:pt x="15387036" y="2863777"/>
                </a:lnTo>
                <a:lnTo>
                  <a:pt x="0" y="2863777"/>
                </a:lnTo>
                <a:close/>
              </a:path>
            </a:pathLst>
          </a:custGeom>
          <a:solidFill>
            <a:srgbClr val="6482F4"/>
          </a:solidFill>
          <a:ln>
            <a:noFill/>
          </a:ln>
        </p:spPr>
      </p:sp>
      <p:sp>
        <p:nvSpPr>
          <p:cNvPr id="49" name="Google Shape;49;p6"/>
          <p:cNvSpPr/>
          <p:nvPr/>
        </p:nvSpPr>
        <p:spPr>
          <a:xfrm>
            <a:off x="8395855" y="1"/>
            <a:ext cx="2072556" cy="2072556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99D9D9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6"/>
          <p:cNvSpPr/>
          <p:nvPr/>
        </p:nvSpPr>
        <p:spPr>
          <a:xfrm>
            <a:off x="10314560" y="0"/>
            <a:ext cx="3969249" cy="2073768"/>
          </a:xfrm>
          <a:custGeom>
            <a:avLst/>
            <a:gdLst/>
            <a:ahLst/>
            <a:cxnLst/>
            <a:rect l="l" t="t" r="r" b="b"/>
            <a:pathLst>
              <a:path w="2353310" h="1229507" extrusionOk="0">
                <a:moveTo>
                  <a:pt x="784860" y="1162197"/>
                </a:moveTo>
                <a:cubicBezTo>
                  <a:pt x="905510" y="1202837"/>
                  <a:pt x="1042670" y="1229507"/>
                  <a:pt x="1177290" y="1229507"/>
                </a:cubicBezTo>
                <a:cubicBezTo>
                  <a:pt x="1311910" y="1229507"/>
                  <a:pt x="1441450" y="1206647"/>
                  <a:pt x="1560830" y="1166007"/>
                </a:cubicBezTo>
                <a:cubicBezTo>
                  <a:pt x="1563370" y="1164737"/>
                  <a:pt x="1565910" y="1164737"/>
                  <a:pt x="1568450" y="1163467"/>
                </a:cubicBezTo>
                <a:cubicBezTo>
                  <a:pt x="2016760" y="1000907"/>
                  <a:pt x="2346960" y="571647"/>
                  <a:pt x="2353310" y="75041"/>
                </a:cubicBezTo>
                <a:lnTo>
                  <a:pt x="2353310" y="0"/>
                </a:lnTo>
                <a:lnTo>
                  <a:pt x="0" y="0"/>
                </a:lnTo>
                <a:lnTo>
                  <a:pt x="0" y="75032"/>
                </a:lnTo>
                <a:cubicBezTo>
                  <a:pt x="6350" y="574187"/>
                  <a:pt x="331470" y="1003447"/>
                  <a:pt x="784860" y="1162197"/>
                </a:cubicBezTo>
                <a:close/>
              </a:path>
            </a:pathLst>
          </a:custGeom>
          <a:solidFill>
            <a:srgbClr val="FEB3EB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6"/>
          <p:cNvSpPr/>
          <p:nvPr/>
        </p:nvSpPr>
        <p:spPr>
          <a:xfrm>
            <a:off x="7477686" y="1063273"/>
            <a:ext cx="1012847" cy="1012847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685800" y="963867"/>
            <a:ext cx="6637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533635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5" name="Google Shape;55;p12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888073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4922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4"/>
            <a:ext cx="7514848" cy="3763665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553200" y="1643267"/>
            <a:ext cx="7085600" cy="23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12477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4"/>
            <a:ext cx="7514848" cy="376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494833" y="1501533"/>
            <a:ext cx="72024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61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494833" y="3075535"/>
            <a:ext cx="72024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1067"/>
              </a:spcBef>
              <a:spcAft>
                <a:spcPts val="1067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09473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3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74501" y="361560"/>
            <a:ext cx="6043001" cy="6062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657600" y="2882400"/>
            <a:ext cx="4876800" cy="109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1645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⬩"/>
              <a:defRPr sz="3333" i="1">
                <a:solidFill>
                  <a:schemeClr val="lt1"/>
                </a:solidFill>
              </a:defRPr>
            </a:lvl1pPr>
            <a:lvl2pPr marL="1219170" lvl="1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◇"/>
              <a:defRPr sz="3333" i="1">
                <a:solidFill>
                  <a:schemeClr val="lt1"/>
                </a:solidFill>
              </a:defRPr>
            </a:lvl2pPr>
            <a:lvl3pPr marL="1828754" lvl="2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■"/>
              <a:defRPr sz="3333" i="1">
                <a:solidFill>
                  <a:schemeClr val="lt1"/>
                </a:solidFill>
              </a:defRPr>
            </a:lvl3pPr>
            <a:lvl4pPr marL="2438339" lvl="3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  <a:defRPr sz="3333" i="1">
                <a:solidFill>
                  <a:schemeClr val="lt1"/>
                </a:solidFill>
              </a:defRPr>
            </a:lvl4pPr>
            <a:lvl5pPr marL="3047924" lvl="4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  <a:defRPr sz="3333" i="1">
                <a:solidFill>
                  <a:schemeClr val="lt1"/>
                </a:solidFill>
              </a:defRPr>
            </a:lvl5pPr>
            <a:lvl6pPr marL="3657509" lvl="5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■"/>
              <a:defRPr sz="3333" i="1">
                <a:solidFill>
                  <a:schemeClr val="lt1"/>
                </a:solidFill>
              </a:defRPr>
            </a:lvl6pPr>
            <a:lvl7pPr marL="4267093" lvl="6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  <a:defRPr sz="3333" i="1">
                <a:solidFill>
                  <a:schemeClr val="lt1"/>
                </a:solidFill>
              </a:defRPr>
            </a:lvl7pPr>
            <a:lvl8pPr marL="4876678" lvl="7" indent="-516454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  <a:defRPr sz="3333" i="1">
                <a:solidFill>
                  <a:schemeClr val="lt1"/>
                </a:solidFill>
              </a:defRPr>
            </a:lvl8pPr>
            <a:lvl9pPr marL="5486263" lvl="8" indent="-516454" algn="ctr" rtl="0">
              <a:spcBef>
                <a:spcPts val="1067"/>
              </a:spcBef>
              <a:spcAft>
                <a:spcPts val="1067"/>
              </a:spcAft>
              <a:buClr>
                <a:schemeClr val="lt1"/>
              </a:buClr>
              <a:buSzPts val="2500"/>
              <a:buChar char="■"/>
              <a:defRPr sz="3333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/>
          <p:nvPr/>
        </p:nvSpPr>
        <p:spPr>
          <a:xfrm>
            <a:off x="4791200" y="361559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rPr>
              <a:t>“</a:t>
            </a:r>
            <a:endParaRPr sz="12800">
              <a:solidFill>
                <a:schemeClr val="lt2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5730200" y="5624833"/>
            <a:ext cx="731600" cy="123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94481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1219170" lvl="1" indent="-507987" rtl="0">
              <a:spcBef>
                <a:spcPts val="1067"/>
              </a:spcBef>
              <a:spcAft>
                <a:spcPts val="0"/>
              </a:spcAft>
              <a:buSzPts val="2400"/>
              <a:buChar char="◇"/>
              <a:defRPr/>
            </a:lvl2pPr>
            <a:lvl3pPr marL="1828754" lvl="2" indent="-507987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1067"/>
              </a:spcBef>
              <a:spcAft>
                <a:spcPts val="1067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0" name="Google Shape;30;p5"/>
          <p:cNvSpPr/>
          <p:nvPr/>
        </p:nvSpPr>
        <p:spPr>
          <a:xfrm>
            <a:off x="5134351" y="1304201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996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140367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◇"/>
              <a:defRPr sz="2667"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6420799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1pPr>
            <a:lvl2pPr marL="1219170" lvl="1" indent="-474121" rtl="0">
              <a:spcBef>
                <a:spcPts val="1067"/>
              </a:spcBef>
              <a:spcAft>
                <a:spcPts val="0"/>
              </a:spcAft>
              <a:buSzPts val="2000"/>
              <a:buChar char="◇"/>
              <a:defRPr sz="2667"/>
            </a:lvl2pPr>
            <a:lvl3pPr marL="1828754" lvl="2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7" name="Google Shape;37;p6"/>
          <p:cNvSpPr/>
          <p:nvPr/>
        </p:nvSpPr>
        <p:spPr>
          <a:xfrm>
            <a:off x="5134351" y="1304201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271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140400" y="1602067"/>
            <a:ext cx="3087600" cy="40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◇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4552267" y="1602067"/>
            <a:ext cx="3087600" cy="40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◇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3"/>
          </p:nvPr>
        </p:nvSpPr>
        <p:spPr>
          <a:xfrm>
            <a:off x="7964132" y="1602067"/>
            <a:ext cx="3087600" cy="40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◇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5" name="Google Shape;45;p7"/>
          <p:cNvSpPr/>
          <p:nvPr/>
        </p:nvSpPr>
        <p:spPr>
          <a:xfrm>
            <a:off x="5134351" y="1304201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912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0" name="Google Shape;50;p8"/>
          <p:cNvSpPr/>
          <p:nvPr/>
        </p:nvSpPr>
        <p:spPr>
          <a:xfrm>
            <a:off x="5134351" y="1304201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298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1140400" y="5102033"/>
            <a:ext cx="9911200" cy="42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53370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59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4071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685800" y="3414700"/>
            <a:ext cx="3427600" cy="29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2"/>
          </p:nvPr>
        </p:nvSpPr>
        <p:spPr>
          <a:xfrm>
            <a:off x="4382233" y="3414867"/>
            <a:ext cx="3427600" cy="29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3"/>
          </p:nvPr>
        </p:nvSpPr>
        <p:spPr>
          <a:xfrm>
            <a:off x="8078667" y="3414867"/>
            <a:ext cx="3427600" cy="29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1067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1067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1067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1067"/>
              </a:spcBef>
              <a:spcAft>
                <a:spcPts val="1067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-1995777" y="0"/>
            <a:ext cx="14812000" cy="2766800"/>
          </a:xfrm>
          <a:prstGeom prst="rect">
            <a:avLst/>
          </a:prstGeom>
          <a:solidFill>
            <a:srgbClr val="6482F4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7"/>
          <p:cNvSpPr/>
          <p:nvPr/>
        </p:nvSpPr>
        <p:spPr>
          <a:xfrm rot="-5400000">
            <a:off x="10178288" y="750102"/>
            <a:ext cx="2751667" cy="1281460"/>
          </a:xfrm>
          <a:custGeom>
            <a:avLst/>
            <a:gdLst/>
            <a:ahLst/>
            <a:cxnLst/>
            <a:rect l="l" t="t" r="r" b="b"/>
            <a:pathLst>
              <a:path w="6350000" h="2934642" extrusionOk="0">
                <a:moveTo>
                  <a:pt x="6350000" y="2934642"/>
                </a:moveTo>
                <a:lnTo>
                  <a:pt x="0" y="2934642"/>
                </a:lnTo>
                <a:lnTo>
                  <a:pt x="0" y="0"/>
                </a:lnTo>
                <a:lnTo>
                  <a:pt x="6350000" y="2934642"/>
                </a:lnTo>
                <a:close/>
              </a:path>
            </a:pathLst>
          </a:custGeom>
          <a:solidFill>
            <a:srgbClr val="FEB3EB"/>
          </a:solidFill>
          <a:ln>
            <a:noFill/>
          </a:ln>
        </p:spPr>
      </p:sp>
      <p:sp>
        <p:nvSpPr>
          <p:cNvPr id="60" name="Google Shape;60;p7"/>
          <p:cNvSpPr/>
          <p:nvPr/>
        </p:nvSpPr>
        <p:spPr>
          <a:xfrm rot="-5400000">
            <a:off x="8899679" y="750102"/>
            <a:ext cx="2751667" cy="1281460"/>
          </a:xfrm>
          <a:custGeom>
            <a:avLst/>
            <a:gdLst/>
            <a:ahLst/>
            <a:cxnLst/>
            <a:rect l="l" t="t" r="r" b="b"/>
            <a:pathLst>
              <a:path w="6350000" h="2934642" extrusionOk="0">
                <a:moveTo>
                  <a:pt x="6350000" y="2934642"/>
                </a:moveTo>
                <a:lnTo>
                  <a:pt x="0" y="2934642"/>
                </a:lnTo>
                <a:lnTo>
                  <a:pt x="0" y="0"/>
                </a:lnTo>
                <a:lnTo>
                  <a:pt x="6350000" y="2934642"/>
                </a:lnTo>
                <a:close/>
              </a:path>
            </a:pathLst>
          </a:custGeom>
          <a:solidFill>
            <a:srgbClr val="FEB3EB"/>
          </a:solidFill>
          <a:ln>
            <a:noFill/>
          </a:ln>
        </p:spPr>
      </p:sp>
      <p:sp>
        <p:nvSpPr>
          <p:cNvPr id="61" name="Google Shape;61;p7"/>
          <p:cNvSpPr/>
          <p:nvPr/>
        </p:nvSpPr>
        <p:spPr>
          <a:xfrm rot="-5400000">
            <a:off x="7621069" y="750102"/>
            <a:ext cx="2751667" cy="1281460"/>
          </a:xfrm>
          <a:custGeom>
            <a:avLst/>
            <a:gdLst/>
            <a:ahLst/>
            <a:cxnLst/>
            <a:rect l="l" t="t" r="r" b="b"/>
            <a:pathLst>
              <a:path w="6350000" h="2934642" extrusionOk="0">
                <a:moveTo>
                  <a:pt x="6350000" y="2934642"/>
                </a:moveTo>
                <a:lnTo>
                  <a:pt x="0" y="2934642"/>
                </a:lnTo>
                <a:lnTo>
                  <a:pt x="0" y="0"/>
                </a:lnTo>
                <a:lnTo>
                  <a:pt x="6350000" y="2934642"/>
                </a:lnTo>
                <a:close/>
              </a:path>
            </a:pathLst>
          </a:custGeom>
          <a:solidFill>
            <a:srgbClr val="FEB3EB"/>
          </a:solidFill>
          <a:ln>
            <a:noFill/>
          </a:ln>
        </p:spPr>
      </p: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685800" y="752867"/>
            <a:ext cx="6012800" cy="143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41954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tally blank">
  <p:cSld name="Totally 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284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iş kartı içeren bir resim&#10;&#10;Açıklama otomatik olarak oluşturuldu">
            <a:extLst>
              <a:ext uri="{FF2B5EF4-FFF2-40B4-BE49-F238E27FC236}">
                <a16:creationId xmlns:a16="http://schemas.microsoft.com/office/drawing/2014/main" xmlns="" id="{8934B550-2611-4E86-8338-85F5BF022A6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733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50805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"/>
              <a:buNone/>
              <a:defRPr sz="3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1805263"/>
            <a:ext cx="99112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●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○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■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●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○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■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●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arlow Medium"/>
              <a:buChar char="○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Barlow Medium"/>
              <a:buChar char="■"/>
              <a:defRPr sz="17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 rtl="0">
              <a:buNone/>
              <a:defRPr sz="17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72771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osis ExtraBold"/>
              <a:buNone/>
              <a:defRPr sz="3200">
                <a:solidFill>
                  <a:schemeClr val="dk1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1805263"/>
            <a:ext cx="99112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●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○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■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●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○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■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●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estrial"/>
              <a:buChar char="○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Questrial"/>
              <a:buChar char="■"/>
              <a:defRPr sz="24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algn="r" rtl="0">
              <a:buNone/>
              <a:defRPr sz="1733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1314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1805263"/>
            <a:ext cx="99112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●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○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■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●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○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■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●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Light"/>
              <a:buChar char="○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Poppins Light"/>
              <a:buChar char="■"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buNone/>
              <a:defRPr sz="17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19643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ust Another Hand"/>
              <a:buNone/>
              <a:defRPr sz="32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1805263"/>
            <a:ext cx="99112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●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○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■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●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○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■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●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○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DM Sans"/>
              <a:buChar char="■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r" rtl="0">
              <a:buNone/>
              <a:defRPr sz="1733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9571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48200" y="1682267"/>
            <a:ext cx="10095600" cy="47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733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2292266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50000">
              <a:srgbClr val="C96951"/>
            </a:gs>
            <a:gs pos="100000">
              <a:schemeClr val="accent2"/>
            </a:gs>
          </a:gsLst>
          <a:lin ang="18900044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56567" y="1411767"/>
            <a:ext cx="9278800" cy="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layfair Display"/>
              <a:buNone/>
              <a:defRPr sz="16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56567" y="2156689"/>
            <a:ext cx="9278800" cy="31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layfair Display"/>
              <a:buChar char="⋄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■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●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○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■"/>
              <a:defRPr sz="24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buNone/>
              <a:defRPr sz="1733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2752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r" rtl="0">
              <a:buNone/>
              <a:defRPr sz="1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37200" y="1114667"/>
            <a:ext cx="68388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343600" y="2110067"/>
            <a:ext cx="6432400" cy="3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 Light"/>
              <a:buChar char="▪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lvl="2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lvl="3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lvl="4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lvl="5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■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3200400" lvl="6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●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3657600" lvl="7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4114800" lvl="8" indent="-3556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Nunito Sans Light"/>
              <a:buChar char="■"/>
              <a:defRPr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9399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60" r:id="rId8"/>
    <p:sldLayoutId id="2147483761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2992533"/>
            <a:ext cx="7348400" cy="3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×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×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×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×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○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■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○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■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84677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xmlns="" id="{625FAA6F-7327-441C-A2E0-89BC38B04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843" y="1742233"/>
            <a:ext cx="6429260" cy="3758455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tr-TR" dirty="0">
                <a:latin typeface="Marker Felt Thin" panose="02000400000000000000" pitchFamily="2" charset="0"/>
                <a:cs typeface="Arial" panose="020B0604020202020204" pitchFamily="34" charset="0"/>
              </a:rPr>
              <a:t>VI. </a:t>
            </a:r>
            <a:br>
              <a:rPr lang="tr-TR" dirty="0">
                <a:latin typeface="Marker Felt Thin" panose="02000400000000000000" pitchFamily="2" charset="0"/>
                <a:cs typeface="Arial" panose="020B0604020202020204" pitchFamily="34" charset="0"/>
              </a:rPr>
            </a:br>
            <a:r>
              <a:rPr lang="tr-TR" dirty="0">
                <a:latin typeface="Marker Felt Thin" panose="02000400000000000000" pitchFamily="2" charset="0"/>
                <a:cs typeface="Arial" panose="020B0604020202020204" pitchFamily="34" charset="0"/>
              </a:rPr>
              <a:t>ULUSLARARASI GASTRONOMİ TURİZMİ ARAŞTIRMALARI KONGRESİ </a:t>
            </a:r>
            <a:br>
              <a:rPr lang="tr-TR" dirty="0">
                <a:latin typeface="Marker Felt Thin" panose="02000400000000000000" pitchFamily="2" charset="0"/>
                <a:cs typeface="Arial" panose="020B0604020202020204" pitchFamily="34" charset="0"/>
              </a:rPr>
            </a:br>
            <a:r>
              <a:rPr lang="tr-TR" dirty="0">
                <a:latin typeface="Marker Felt Thin" panose="02000400000000000000" pitchFamily="2" charset="0"/>
                <a:cs typeface="Arial" panose="020B0604020202020204" pitchFamily="34" charset="0"/>
              </a:rPr>
              <a:t>DEĞERLENDİRME</a:t>
            </a:r>
          </a:p>
        </p:txBody>
      </p:sp>
    </p:spTree>
    <p:extLst>
      <p:ext uri="{BB962C8B-B14F-4D97-AF65-F5344CB8AC3E}">
        <p14:creationId xmlns:p14="http://schemas.microsoft.com/office/powerpoint/2010/main" val="338493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6"/>
          <p:cNvGrpSpPr/>
          <p:nvPr/>
        </p:nvGrpSpPr>
        <p:grpSpPr>
          <a:xfrm>
            <a:off x="0" y="0"/>
            <a:ext cx="12192061" cy="6858200"/>
            <a:chOff x="0" y="0"/>
            <a:chExt cx="9144046" cy="5143650"/>
          </a:xfrm>
        </p:grpSpPr>
        <p:sp>
          <p:nvSpPr>
            <p:cNvPr id="357" name="Google Shape;357;p26"/>
            <p:cNvSpPr/>
            <p:nvPr/>
          </p:nvSpPr>
          <p:spPr>
            <a:xfrm>
              <a:off x="0" y="2571750"/>
              <a:ext cx="9144000" cy="25719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6"/>
            <p:cNvSpPr/>
            <p:nvPr/>
          </p:nvSpPr>
          <p:spPr>
            <a:xfrm rot="-5400000">
              <a:off x="6556396" y="2555850"/>
              <a:ext cx="2571600" cy="2603700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6"/>
            <p:cNvSpPr/>
            <p:nvPr/>
          </p:nvSpPr>
          <p:spPr>
            <a:xfrm>
              <a:off x="0" y="0"/>
              <a:ext cx="2624100" cy="2571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1" name="Google Shape;361;p26"/>
          <p:cNvSpPr txBox="1"/>
          <p:nvPr/>
        </p:nvSpPr>
        <p:spPr>
          <a:xfrm>
            <a:off x="3234771" y="4968512"/>
            <a:ext cx="5618400" cy="4924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tr-TR" sz="3200" dirty="0">
                <a:latin typeface="Marker Felt Thin" panose="02000400000000000000" pitchFamily="2" charset="0"/>
              </a:rPr>
              <a:t>Bildirilerin Yazar Sayıları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xmlns="" id="{EEB7E3E7-1261-C5DE-E987-8913267F4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275446"/>
              </p:ext>
            </p:extLst>
          </p:nvPr>
        </p:nvGraphicFramePr>
        <p:xfrm>
          <a:off x="2846071" y="1264512"/>
          <a:ext cx="6007100" cy="329184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398969">
                  <a:extLst>
                    <a:ext uri="{9D8B030D-6E8A-4147-A177-3AD203B41FA5}">
                      <a16:colId xmlns:a16="http://schemas.microsoft.com/office/drawing/2014/main" xmlns="" val="2722624950"/>
                    </a:ext>
                  </a:extLst>
                </a:gridCol>
                <a:gridCol w="2608131">
                  <a:extLst>
                    <a:ext uri="{9D8B030D-6E8A-4147-A177-3AD203B41FA5}">
                      <a16:colId xmlns:a16="http://schemas.microsoft.com/office/drawing/2014/main" xmlns="" val="2797195196"/>
                    </a:ext>
                  </a:extLst>
                </a:gridCol>
              </a:tblGrid>
              <a:tr h="4286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Marker Felt Thin" panose="02000400000000000000" pitchFamily="2" charset="0"/>
                        </a:rPr>
                        <a:t> Yazar Sayısı</a:t>
                      </a:r>
                      <a:endParaRPr lang="tr-TR" sz="2400" dirty="0">
                        <a:effectLst/>
                        <a:latin typeface="Marker Felt Thin" panose="02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Marker Felt Thin" panose="02000400000000000000" pitchFamily="2" charset="0"/>
                        </a:rPr>
                        <a:t> Frekans</a:t>
                      </a:r>
                      <a:endParaRPr lang="tr-TR" sz="2400" dirty="0">
                        <a:effectLst/>
                        <a:latin typeface="Marker Felt Thin" panose="020004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xmlns="" val="2557441111"/>
                  </a:ext>
                </a:extLst>
              </a:tr>
              <a:tr h="428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latin typeface="Marker Felt Thin" panose="02000400000000000000" pitchFamily="2" charset="0"/>
                        </a:rPr>
                        <a:t>1</a:t>
                      </a:r>
                      <a:r>
                        <a:rPr lang="tr-TR" sz="2400" baseline="0" dirty="0">
                          <a:solidFill>
                            <a:schemeClr val="bg1"/>
                          </a:solidFill>
                          <a:latin typeface="Marker Felt Thin" panose="02000400000000000000" pitchFamily="2" charset="0"/>
                        </a:rPr>
                        <a:t> yazarlı</a:t>
                      </a:r>
                      <a:endParaRPr lang="tr-TR" sz="2400" dirty="0">
                        <a:solidFill>
                          <a:schemeClr val="bg1"/>
                        </a:solidFill>
                        <a:latin typeface="Marker Felt Thin" panose="020004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effectLst/>
                          <a:latin typeface="Marker Felt Thin" panose="02000400000000000000" pitchFamily="2" charset="0"/>
                        </a:rPr>
                        <a:t> </a:t>
                      </a: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  <a:latin typeface="MARKER FELT THIN" panose="02000400000000000000" pitchFamily="2" charset="0"/>
                        </a:rPr>
                        <a:t>31</a:t>
                      </a:r>
                      <a:endParaRPr lang="tr-TR" sz="2400" dirty="0">
                        <a:solidFill>
                          <a:schemeClr val="tx1"/>
                        </a:solidFill>
                        <a:latin typeface="Marker Felt Thin" panose="02000400000000000000" pitchFamily="2" charset="0"/>
                        <a:cs typeface="Palatino Linotype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xmlns="" val="1741064554"/>
                  </a:ext>
                </a:extLst>
              </a:tr>
              <a:tr h="428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Marker Felt Thin" panose="02000400000000000000" pitchFamily="2" charset="0"/>
                        </a:rPr>
                        <a:t>2</a:t>
                      </a:r>
                      <a:r>
                        <a:rPr lang="tr-TR" sz="2400" baseline="0" dirty="0">
                          <a:solidFill>
                            <a:schemeClr val="bg1"/>
                          </a:solidFill>
                          <a:effectLst/>
                          <a:latin typeface="Marker Felt Thin" panose="02000400000000000000" pitchFamily="2" charset="0"/>
                        </a:rPr>
                        <a:t> yazarlı</a:t>
                      </a:r>
                      <a:endParaRPr lang="tr-TR" sz="2400" dirty="0">
                        <a:solidFill>
                          <a:schemeClr val="bg1"/>
                        </a:solidFill>
                        <a:latin typeface="Marker Felt Thin" panose="020004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effectLst/>
                          <a:latin typeface="Marker Felt Thin" panose="02000400000000000000" pitchFamily="2" charset="0"/>
                        </a:rPr>
                        <a:t> </a:t>
                      </a:r>
                      <a:r>
                        <a:rPr lang="tr-TR" sz="2400" b="1" dirty="0" smtClean="0">
                          <a:solidFill>
                            <a:schemeClr val="tx1"/>
                          </a:solidFill>
                          <a:effectLst/>
                          <a:latin typeface="MARKER FELT THIN" panose="02000400000000000000" pitchFamily="2" charset="0"/>
                        </a:rPr>
                        <a:t>56</a:t>
                      </a:r>
                      <a:endParaRPr lang="tr-TR" sz="2400" dirty="0">
                        <a:solidFill>
                          <a:schemeClr val="tx1"/>
                        </a:solidFill>
                        <a:latin typeface="Marker Felt Thin" panose="02000400000000000000" pitchFamily="2" charset="0"/>
                        <a:cs typeface="Palatino Linotype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xmlns="" val="3916167655"/>
                  </a:ext>
                </a:extLst>
              </a:tr>
              <a:tr h="428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latin typeface="Marker Felt Thin" panose="02000400000000000000" pitchFamily="2" charset="0"/>
                        </a:rPr>
                        <a:t>3</a:t>
                      </a:r>
                      <a:r>
                        <a:rPr lang="tr-TR" sz="2400" baseline="0" dirty="0">
                          <a:solidFill>
                            <a:schemeClr val="bg1"/>
                          </a:solidFill>
                          <a:latin typeface="Marker Felt Thin" panose="02000400000000000000" pitchFamily="2" charset="0"/>
                        </a:rPr>
                        <a:t> yazarlı</a:t>
                      </a:r>
                      <a:endParaRPr lang="tr-TR" sz="2400" dirty="0">
                        <a:solidFill>
                          <a:schemeClr val="bg1"/>
                        </a:solidFill>
                        <a:latin typeface="Marker Felt Thin" panose="020004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effectLst/>
                          <a:latin typeface="Marker Felt Thin" panose="02000400000000000000" pitchFamily="2" charset="0"/>
                        </a:rPr>
                        <a:t> </a:t>
                      </a:r>
                      <a:r>
                        <a:rPr lang="tr-TR" sz="2400" b="1" dirty="0" smtClean="0">
                          <a:solidFill>
                            <a:schemeClr val="tx1"/>
                          </a:solidFill>
                          <a:effectLst/>
                          <a:latin typeface="MARKER FELT THIN" panose="02000400000000000000" pitchFamily="2" charset="0"/>
                        </a:rPr>
                        <a:t>24</a:t>
                      </a:r>
                      <a:endParaRPr lang="tr-TR" sz="2400" dirty="0">
                        <a:solidFill>
                          <a:schemeClr val="tx1"/>
                        </a:solidFill>
                        <a:latin typeface="Marker Felt Thin" panose="02000400000000000000" pitchFamily="2" charset="0"/>
                        <a:cs typeface="Palatino Linotype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xmlns="" val="947948756"/>
                  </a:ext>
                </a:extLst>
              </a:tr>
              <a:tr h="428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Marker Felt Thin" panose="02000400000000000000" pitchFamily="2" charset="0"/>
                        </a:rPr>
                        <a:t> 4</a:t>
                      </a:r>
                      <a:r>
                        <a:rPr lang="tr-TR" sz="2400" baseline="0" dirty="0">
                          <a:solidFill>
                            <a:schemeClr val="bg1"/>
                          </a:solidFill>
                          <a:effectLst/>
                          <a:latin typeface="Marker Felt Thin" panose="02000400000000000000" pitchFamily="2" charset="0"/>
                        </a:rPr>
                        <a:t> yazarlı</a:t>
                      </a:r>
                      <a:endParaRPr lang="tr-TR" sz="2400" dirty="0">
                        <a:solidFill>
                          <a:schemeClr val="bg1"/>
                        </a:solidFill>
                        <a:latin typeface="Marker Felt Thin" panose="020004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effectLst/>
                          <a:latin typeface="Marker Felt Thin" panose="02000400000000000000" pitchFamily="2" charset="0"/>
                        </a:rPr>
                        <a:t> </a:t>
                      </a: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  <a:latin typeface="MARKER FELT THIN" panose="02000400000000000000" pitchFamily="2" charset="0"/>
                        </a:rPr>
                        <a:t>15</a:t>
                      </a:r>
                      <a:endParaRPr lang="tr-TR" sz="2400" dirty="0">
                        <a:solidFill>
                          <a:schemeClr val="tx1"/>
                        </a:solidFill>
                        <a:latin typeface="Marker Felt Thin" panose="02000400000000000000" pitchFamily="2" charset="0"/>
                        <a:cs typeface="Palatino Linotype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xmlns="" val="2007189956"/>
                  </a:ext>
                </a:extLst>
              </a:tr>
              <a:tr h="428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solidFill>
                            <a:schemeClr val="bg1"/>
                          </a:solidFill>
                          <a:effectLst/>
                          <a:latin typeface="Marker Felt Thin" panose="02000400000000000000" pitchFamily="2" charset="0"/>
                        </a:rPr>
                        <a:t> 5</a:t>
                      </a:r>
                      <a:r>
                        <a:rPr lang="tr-TR" sz="2400" baseline="0" dirty="0">
                          <a:solidFill>
                            <a:schemeClr val="bg1"/>
                          </a:solidFill>
                          <a:effectLst/>
                          <a:latin typeface="Marker Felt Thin" panose="02000400000000000000" pitchFamily="2" charset="0"/>
                        </a:rPr>
                        <a:t> yazarlı</a:t>
                      </a:r>
                      <a:endParaRPr lang="tr-TR" sz="2400" dirty="0">
                        <a:solidFill>
                          <a:schemeClr val="bg1"/>
                        </a:solidFill>
                        <a:latin typeface="Marker Felt Thin" panose="020004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>
                          <a:effectLst/>
                          <a:latin typeface="Marker Felt Thin" panose="02000400000000000000" pitchFamily="2" charset="0"/>
                        </a:rPr>
                        <a:t> 6</a:t>
                      </a:r>
                      <a:endParaRPr lang="tr-TR" sz="2400" dirty="0">
                        <a:solidFill>
                          <a:schemeClr val="tx1"/>
                        </a:solidFill>
                        <a:latin typeface="Marker Felt Thin" panose="02000400000000000000" pitchFamily="2" charset="0"/>
                        <a:cs typeface="Palatino Linotype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xmlns="" val="652774443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A9E8684E-48E6-FE99-2251-623190E17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2" y="-51192"/>
            <a:ext cx="2588260" cy="2523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6" name="Google Shape;366;p27"/>
          <p:cNvCxnSpPr/>
          <p:nvPr/>
        </p:nvCxnSpPr>
        <p:spPr>
          <a:xfrm>
            <a:off x="685800" y="4706776"/>
            <a:ext cx="10820400" cy="0"/>
          </a:xfrm>
          <a:prstGeom prst="straightConnector1">
            <a:avLst/>
          </a:prstGeom>
          <a:noFill/>
          <a:ln w="9525" cap="flat" cmpd="sng">
            <a:solidFill>
              <a:schemeClr val="dk1">
                <a:alpha val="298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7" name="Google Shape;367;p27"/>
          <p:cNvSpPr txBox="1"/>
          <p:nvPr/>
        </p:nvSpPr>
        <p:spPr>
          <a:xfrm>
            <a:off x="1942000" y="1090252"/>
            <a:ext cx="8308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tr-TR" sz="4000" b="1" dirty="0">
                <a:latin typeface="Marker Felt Thin" panose="02000400000000000000" pitchFamily="2" charset="0"/>
              </a:rPr>
              <a:t>Yazarların Unvanlara Göre Dağılımı (Frekans Dağılımı)</a:t>
            </a:r>
          </a:p>
        </p:txBody>
      </p:sp>
      <p:grpSp>
        <p:nvGrpSpPr>
          <p:cNvPr id="368" name="Google Shape;368;p27"/>
          <p:cNvGrpSpPr/>
          <p:nvPr/>
        </p:nvGrpSpPr>
        <p:grpSpPr>
          <a:xfrm>
            <a:off x="1095851" y="3332163"/>
            <a:ext cx="2790900" cy="1071580"/>
            <a:chOff x="0" y="-66675"/>
            <a:chExt cx="5581800" cy="2143160"/>
          </a:xfrm>
          <a:solidFill>
            <a:schemeClr val="accent2"/>
          </a:solidFill>
        </p:grpSpPr>
        <p:sp>
          <p:nvSpPr>
            <p:cNvPr id="369" name="Google Shape;369;p27"/>
            <p:cNvSpPr txBox="1"/>
            <p:nvPr/>
          </p:nvSpPr>
          <p:spPr>
            <a:xfrm>
              <a:off x="0" y="-66675"/>
              <a:ext cx="5581800" cy="86177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Prof. Dr.</a:t>
              </a:r>
              <a:endParaRPr sz="2800" b="1" kern="0" dirty="0">
                <a:solidFill>
                  <a:srgbClr val="000000"/>
                </a:solidFill>
                <a:latin typeface="MARKER FELT THIN" panose="02000400000000000000" pitchFamily="2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70" name="Google Shape;370;p27"/>
            <p:cNvSpPr txBox="1"/>
            <p:nvPr/>
          </p:nvSpPr>
          <p:spPr>
            <a:xfrm>
              <a:off x="0" y="845379"/>
              <a:ext cx="5581800" cy="123110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4000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 Light"/>
                  <a:cs typeface="Poppins Light"/>
                  <a:sym typeface="Poppins Light"/>
                </a:rPr>
                <a:t>25</a:t>
              </a:r>
              <a:endParaRPr sz="4000" kern="0" dirty="0">
                <a:solidFill>
                  <a:srgbClr val="000000"/>
                </a:solidFill>
                <a:latin typeface="Marker Felt Thin" panose="02000400000000000000" pitchFamily="2" charset="0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371" name="Google Shape;371;p27"/>
          <p:cNvSpPr/>
          <p:nvPr/>
        </p:nvSpPr>
        <p:spPr>
          <a:xfrm>
            <a:off x="4179185" y="4595479"/>
            <a:ext cx="235200" cy="23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7"/>
          <p:cNvSpPr/>
          <p:nvPr/>
        </p:nvSpPr>
        <p:spPr>
          <a:xfrm>
            <a:off x="7790219" y="4595479"/>
            <a:ext cx="235200" cy="2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3" name="Google Shape;373;p27"/>
          <p:cNvGrpSpPr/>
          <p:nvPr/>
        </p:nvGrpSpPr>
        <p:grpSpPr>
          <a:xfrm>
            <a:off x="4700551" y="3332179"/>
            <a:ext cx="2790900" cy="1071580"/>
            <a:chOff x="0" y="-66675"/>
            <a:chExt cx="5581800" cy="2143160"/>
          </a:xfrm>
          <a:solidFill>
            <a:schemeClr val="tx2"/>
          </a:solidFill>
        </p:grpSpPr>
        <p:sp>
          <p:nvSpPr>
            <p:cNvPr id="374" name="Google Shape;374;p27"/>
            <p:cNvSpPr txBox="1"/>
            <p:nvPr/>
          </p:nvSpPr>
          <p:spPr>
            <a:xfrm>
              <a:off x="0" y="-66675"/>
              <a:ext cx="5581800" cy="86177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Doç</a:t>
              </a: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. Dr.</a:t>
              </a:r>
              <a:endParaRPr sz="2800" b="1" kern="0" dirty="0">
                <a:solidFill>
                  <a:srgbClr val="000000"/>
                </a:solidFill>
                <a:latin typeface="MARKER FELT THIN" panose="02000400000000000000" pitchFamily="2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75" name="Google Shape;375;p27"/>
            <p:cNvSpPr txBox="1"/>
            <p:nvPr/>
          </p:nvSpPr>
          <p:spPr>
            <a:xfrm>
              <a:off x="0" y="845379"/>
              <a:ext cx="5581800" cy="123110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4000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 Light"/>
                  <a:cs typeface="Poppins Light"/>
                  <a:sym typeface="Poppins Light"/>
                </a:rPr>
                <a:t>41</a:t>
              </a:r>
              <a:endParaRPr sz="4000" kern="0" dirty="0">
                <a:solidFill>
                  <a:srgbClr val="000000"/>
                </a:solidFill>
                <a:latin typeface="Marker Felt Thin" panose="02000400000000000000" pitchFamily="2" charset="0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376" name="Google Shape;376;p27"/>
          <p:cNvGrpSpPr/>
          <p:nvPr/>
        </p:nvGrpSpPr>
        <p:grpSpPr>
          <a:xfrm>
            <a:off x="8305185" y="3332179"/>
            <a:ext cx="2790900" cy="1071580"/>
            <a:chOff x="0" y="-66675"/>
            <a:chExt cx="5581800" cy="2143160"/>
          </a:xfrm>
          <a:solidFill>
            <a:schemeClr val="accent1"/>
          </a:solidFill>
        </p:grpSpPr>
        <p:sp>
          <p:nvSpPr>
            <p:cNvPr id="377" name="Google Shape;377;p27"/>
            <p:cNvSpPr txBox="1"/>
            <p:nvPr/>
          </p:nvSpPr>
          <p:spPr>
            <a:xfrm>
              <a:off x="0" y="-66675"/>
              <a:ext cx="5581800" cy="86177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Dr. </a:t>
              </a: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Öğretim</a:t>
              </a: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 </a:t>
              </a: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Üyesi</a:t>
              </a:r>
              <a:endParaRPr sz="2800" b="1" kern="0" dirty="0">
                <a:solidFill>
                  <a:srgbClr val="000000"/>
                </a:solidFill>
                <a:latin typeface="MARKER FELT THIN" panose="02000400000000000000" pitchFamily="2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78" name="Google Shape;378;p27"/>
            <p:cNvSpPr txBox="1"/>
            <p:nvPr/>
          </p:nvSpPr>
          <p:spPr>
            <a:xfrm>
              <a:off x="0" y="845379"/>
              <a:ext cx="5581800" cy="123110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4000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 Light"/>
                  <a:cs typeface="Poppins Light"/>
                  <a:sym typeface="Poppins Light"/>
                </a:rPr>
                <a:t>45</a:t>
              </a:r>
              <a:endParaRPr sz="4000" kern="0" dirty="0">
                <a:solidFill>
                  <a:srgbClr val="000000"/>
                </a:solidFill>
                <a:latin typeface="Marker Felt Thin" panose="02000400000000000000" pitchFamily="2" charset="0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379" name="Google Shape;379;p27"/>
          <p:cNvGrpSpPr/>
          <p:nvPr/>
        </p:nvGrpSpPr>
        <p:grpSpPr>
          <a:xfrm>
            <a:off x="1095885" y="5046330"/>
            <a:ext cx="2790900" cy="1071580"/>
            <a:chOff x="0" y="-66675"/>
            <a:chExt cx="5581800" cy="2143160"/>
          </a:xfrm>
          <a:solidFill>
            <a:schemeClr val="bg2"/>
          </a:solidFill>
        </p:grpSpPr>
        <p:sp>
          <p:nvSpPr>
            <p:cNvPr id="380" name="Google Shape;380;p27"/>
            <p:cNvSpPr txBox="1"/>
            <p:nvPr/>
          </p:nvSpPr>
          <p:spPr>
            <a:xfrm>
              <a:off x="0" y="-66675"/>
              <a:ext cx="5581800" cy="86177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Öğretim</a:t>
              </a: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 </a:t>
              </a: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Görevlisi</a:t>
              </a: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	</a:t>
              </a:r>
              <a:endParaRPr sz="2800" b="1" kern="0" dirty="0">
                <a:solidFill>
                  <a:srgbClr val="000000"/>
                </a:solidFill>
                <a:latin typeface="MARKER FELT THIN" panose="02000400000000000000" pitchFamily="2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81" name="Google Shape;381;p27"/>
            <p:cNvSpPr txBox="1"/>
            <p:nvPr/>
          </p:nvSpPr>
          <p:spPr>
            <a:xfrm>
              <a:off x="0" y="845379"/>
              <a:ext cx="5581800" cy="123110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4000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 Light"/>
                  <a:cs typeface="Poppins Light"/>
                  <a:sym typeface="Poppins Light"/>
                </a:rPr>
                <a:t>35</a:t>
              </a:r>
              <a:endParaRPr sz="4000" kern="0" dirty="0">
                <a:solidFill>
                  <a:srgbClr val="000000"/>
                </a:solidFill>
                <a:latin typeface="Marker Felt Thin" panose="02000400000000000000" pitchFamily="2" charset="0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382" name="Google Shape;382;p27"/>
          <p:cNvGrpSpPr/>
          <p:nvPr/>
        </p:nvGrpSpPr>
        <p:grpSpPr>
          <a:xfrm>
            <a:off x="4700585" y="5046346"/>
            <a:ext cx="2790900" cy="1071580"/>
            <a:chOff x="0" y="-66675"/>
            <a:chExt cx="5581800" cy="2143160"/>
          </a:xfrm>
          <a:solidFill>
            <a:srgbClr val="7030A0"/>
          </a:solidFill>
        </p:grpSpPr>
        <p:sp>
          <p:nvSpPr>
            <p:cNvPr id="383" name="Google Shape;383;p27"/>
            <p:cNvSpPr txBox="1"/>
            <p:nvPr/>
          </p:nvSpPr>
          <p:spPr>
            <a:xfrm>
              <a:off x="0" y="-66675"/>
              <a:ext cx="5581800" cy="86177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Araştırma</a:t>
              </a: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 </a:t>
              </a: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Görevlisi</a:t>
              </a:r>
              <a:endParaRPr sz="2800" b="1" kern="0" dirty="0">
                <a:solidFill>
                  <a:srgbClr val="000000"/>
                </a:solidFill>
                <a:latin typeface="MARKER FELT THIN" panose="02000400000000000000" pitchFamily="2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84" name="Google Shape;384;p27"/>
            <p:cNvSpPr txBox="1"/>
            <p:nvPr/>
          </p:nvSpPr>
          <p:spPr>
            <a:xfrm>
              <a:off x="0" y="845379"/>
              <a:ext cx="5581800" cy="123110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4000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 Light"/>
                  <a:cs typeface="Poppins Light"/>
                  <a:sym typeface="Poppins Light"/>
                </a:rPr>
                <a:t>21</a:t>
              </a:r>
              <a:endParaRPr sz="4000" kern="0" dirty="0">
                <a:solidFill>
                  <a:srgbClr val="000000"/>
                </a:solidFill>
                <a:latin typeface="Marker Felt Thin" panose="02000400000000000000" pitchFamily="2" charset="0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385" name="Google Shape;385;p27"/>
          <p:cNvGrpSpPr/>
          <p:nvPr/>
        </p:nvGrpSpPr>
        <p:grpSpPr>
          <a:xfrm>
            <a:off x="8305218" y="5046346"/>
            <a:ext cx="2790900" cy="1071580"/>
            <a:chOff x="0" y="-66675"/>
            <a:chExt cx="5581800" cy="2143160"/>
          </a:xfrm>
          <a:solidFill>
            <a:schemeClr val="tx2">
              <a:lumMod val="50000"/>
            </a:schemeClr>
          </a:solidFill>
        </p:grpSpPr>
        <p:sp>
          <p:nvSpPr>
            <p:cNvPr id="386" name="Google Shape;386;p27"/>
            <p:cNvSpPr txBox="1"/>
            <p:nvPr/>
          </p:nvSpPr>
          <p:spPr>
            <a:xfrm>
              <a:off x="0" y="-66675"/>
              <a:ext cx="5581800" cy="86177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Lisansüstü</a:t>
              </a:r>
              <a:r>
                <a:rPr lang="en" sz="2800" b="1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 </a:t>
              </a:r>
              <a:r>
                <a:rPr lang="en" sz="2800" b="1" kern="0" dirty="0" err="1">
                  <a:solidFill>
                    <a:srgbClr val="000000"/>
                  </a:solidFill>
                  <a:latin typeface="MARKER FELT THIN" panose="02000400000000000000" pitchFamily="2" charset="0"/>
                  <a:ea typeface="Poppins"/>
                  <a:cs typeface="Poppins"/>
                  <a:sym typeface="Poppins"/>
                </a:rPr>
                <a:t>Öğrenci</a:t>
              </a:r>
              <a:endParaRPr sz="2800" b="1" kern="0" dirty="0">
                <a:solidFill>
                  <a:srgbClr val="000000"/>
                </a:solidFill>
                <a:latin typeface="MARKER FELT THIN" panose="02000400000000000000" pitchFamily="2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87" name="Google Shape;387;p27"/>
            <p:cNvSpPr txBox="1"/>
            <p:nvPr/>
          </p:nvSpPr>
          <p:spPr>
            <a:xfrm>
              <a:off x="0" y="845379"/>
              <a:ext cx="5581800" cy="123110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4000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Poppins Light"/>
                  <a:cs typeface="Poppins Light"/>
                  <a:sym typeface="Poppins Light"/>
                </a:rPr>
                <a:t>143</a:t>
              </a:r>
              <a:endParaRPr sz="4000" kern="0" dirty="0">
                <a:solidFill>
                  <a:srgbClr val="000000"/>
                </a:solidFill>
                <a:latin typeface="Marker Felt Thin" panose="02000400000000000000" pitchFamily="2" charset="0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388" name="Google Shape;388;p2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</a:rPr>
              <a:pPr defTabSz="1219170">
                <a:buClr>
                  <a:srgbClr val="000000"/>
                </a:buClr>
              </a:pPr>
              <a:t>11</a:t>
            </a:fld>
            <a:endParaRPr ker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6"/>
          <p:cNvSpPr/>
          <p:nvPr/>
        </p:nvSpPr>
        <p:spPr>
          <a:xfrm rot="482944">
            <a:off x="2447664" y="1589398"/>
            <a:ext cx="7297893" cy="2981749"/>
          </a:xfrm>
          <a:custGeom>
            <a:avLst/>
            <a:gdLst/>
            <a:ahLst/>
            <a:cxnLst/>
            <a:rect l="l" t="t" r="r" b="b"/>
            <a:pathLst>
              <a:path w="10948482" h="4476375" extrusionOk="0">
                <a:moveTo>
                  <a:pt x="9910830" y="316790"/>
                </a:moveTo>
                <a:cubicBezTo>
                  <a:pt x="9819894" y="386885"/>
                  <a:pt x="9711910" y="361310"/>
                  <a:pt x="9609608" y="355627"/>
                </a:cubicBezTo>
                <a:cubicBezTo>
                  <a:pt x="9349117" y="341418"/>
                  <a:pt x="9090521" y="295951"/>
                  <a:pt x="8828136" y="308265"/>
                </a:cubicBezTo>
                <a:cubicBezTo>
                  <a:pt x="8651950" y="316790"/>
                  <a:pt x="8475764" y="315843"/>
                  <a:pt x="8298630" y="337629"/>
                </a:cubicBezTo>
                <a:cubicBezTo>
                  <a:pt x="8433138" y="391622"/>
                  <a:pt x="8569540" y="443720"/>
                  <a:pt x="8703101" y="500554"/>
                </a:cubicBezTo>
                <a:cubicBezTo>
                  <a:pt x="8775091" y="530866"/>
                  <a:pt x="8842345" y="571597"/>
                  <a:pt x="8913388" y="604750"/>
                </a:cubicBezTo>
                <a:cubicBezTo>
                  <a:pt x="9011901" y="650218"/>
                  <a:pt x="9095258" y="724102"/>
                  <a:pt x="9213662" y="733575"/>
                </a:cubicBezTo>
                <a:cubicBezTo>
                  <a:pt x="9273338" y="738311"/>
                  <a:pt x="9341539" y="777148"/>
                  <a:pt x="9383218" y="821668"/>
                </a:cubicBezTo>
                <a:cubicBezTo>
                  <a:pt x="9443841" y="885133"/>
                  <a:pt x="9513937" y="913550"/>
                  <a:pt x="9591610" y="942914"/>
                </a:cubicBezTo>
                <a:cubicBezTo>
                  <a:pt x="9644656" y="962806"/>
                  <a:pt x="9689176" y="1004485"/>
                  <a:pt x="9740327" y="1032902"/>
                </a:cubicBezTo>
                <a:cubicBezTo>
                  <a:pt x="9860626" y="1101103"/>
                  <a:pt x="9983767" y="1163621"/>
                  <a:pt x="10101224" y="1235611"/>
                </a:cubicBezTo>
                <a:cubicBezTo>
                  <a:pt x="10189317" y="1290551"/>
                  <a:pt x="10273621" y="1353068"/>
                  <a:pt x="10354136" y="1419375"/>
                </a:cubicBezTo>
                <a:cubicBezTo>
                  <a:pt x="10499064" y="1538727"/>
                  <a:pt x="10637361" y="1665657"/>
                  <a:pt x="10742504" y="1822898"/>
                </a:cubicBezTo>
                <a:cubicBezTo>
                  <a:pt x="10756713" y="1843738"/>
                  <a:pt x="10788919" y="1861735"/>
                  <a:pt x="10788919" y="1879733"/>
                </a:cubicBezTo>
                <a:cubicBezTo>
                  <a:pt x="10786077" y="1987718"/>
                  <a:pt x="10866592" y="2066339"/>
                  <a:pt x="10886485" y="2164851"/>
                </a:cubicBezTo>
                <a:cubicBezTo>
                  <a:pt x="10906377" y="2268100"/>
                  <a:pt x="10939530" y="2370402"/>
                  <a:pt x="10946160" y="2474598"/>
                </a:cubicBezTo>
                <a:cubicBezTo>
                  <a:pt x="10959422" y="2672571"/>
                  <a:pt x="10918690" y="2845916"/>
                  <a:pt x="10751029" y="2988949"/>
                </a:cubicBezTo>
                <a:cubicBezTo>
                  <a:pt x="10572001" y="3140507"/>
                  <a:pt x="10369292" y="3231442"/>
                  <a:pt x="10153322" y="3304379"/>
                </a:cubicBezTo>
                <a:cubicBezTo>
                  <a:pt x="9966716" y="3366896"/>
                  <a:pt x="9780110" y="3431309"/>
                  <a:pt x="9588768" y="3479618"/>
                </a:cubicBezTo>
                <a:cubicBezTo>
                  <a:pt x="9381324" y="3531716"/>
                  <a:pt x="9171037" y="3572447"/>
                  <a:pt x="8957908" y="3600864"/>
                </a:cubicBezTo>
                <a:cubicBezTo>
                  <a:pt x="8798772" y="3621703"/>
                  <a:pt x="8645319" y="3678538"/>
                  <a:pt x="8487131" y="3709797"/>
                </a:cubicBezTo>
                <a:cubicBezTo>
                  <a:pt x="8180226" y="3771367"/>
                  <a:pt x="7872373" y="3826307"/>
                  <a:pt x="7564521" y="3883141"/>
                </a:cubicBezTo>
                <a:cubicBezTo>
                  <a:pt x="7415805" y="3910611"/>
                  <a:pt x="7266141" y="3936187"/>
                  <a:pt x="7116477" y="3959868"/>
                </a:cubicBezTo>
                <a:cubicBezTo>
                  <a:pt x="6947869" y="3986390"/>
                  <a:pt x="6778313" y="4008177"/>
                  <a:pt x="6608758" y="4034699"/>
                </a:cubicBezTo>
                <a:cubicBezTo>
                  <a:pt x="6374790" y="4071642"/>
                  <a:pt x="6141770" y="4116162"/>
                  <a:pt x="5906854" y="4148368"/>
                </a:cubicBezTo>
                <a:cubicBezTo>
                  <a:pt x="5626472" y="4186257"/>
                  <a:pt x="5345142" y="4214675"/>
                  <a:pt x="5064760" y="4247828"/>
                </a:cubicBezTo>
                <a:cubicBezTo>
                  <a:pt x="4828898" y="4275298"/>
                  <a:pt x="4593035" y="4308451"/>
                  <a:pt x="4356226" y="4329291"/>
                </a:cubicBezTo>
                <a:cubicBezTo>
                  <a:pt x="4176251" y="4345393"/>
                  <a:pt x="3994381" y="4347288"/>
                  <a:pt x="3813459" y="4357708"/>
                </a:cubicBezTo>
                <a:cubicBezTo>
                  <a:pt x="3658112" y="4366233"/>
                  <a:pt x="3502764" y="4378547"/>
                  <a:pt x="3347417" y="4389914"/>
                </a:cubicBezTo>
                <a:cubicBezTo>
                  <a:pt x="3140920" y="4405070"/>
                  <a:pt x="2935369" y="4422120"/>
                  <a:pt x="2728871" y="4435381"/>
                </a:cubicBezTo>
                <a:cubicBezTo>
                  <a:pt x="2472170" y="4451484"/>
                  <a:pt x="2216415" y="4473271"/>
                  <a:pt x="1959714" y="4476112"/>
                </a:cubicBezTo>
                <a:cubicBezTo>
                  <a:pt x="1676490" y="4478954"/>
                  <a:pt x="1395160" y="4459062"/>
                  <a:pt x="1115725" y="4404122"/>
                </a:cubicBezTo>
                <a:cubicBezTo>
                  <a:pt x="906385" y="4362444"/>
                  <a:pt x="699887" y="4309398"/>
                  <a:pt x="512334" y="4208991"/>
                </a:cubicBezTo>
                <a:cubicBezTo>
                  <a:pt x="87024" y="3979760"/>
                  <a:pt x="-93898" y="3633070"/>
                  <a:pt x="47240" y="3160399"/>
                </a:cubicBezTo>
                <a:cubicBezTo>
                  <a:pt x="176065" y="2728458"/>
                  <a:pt x="461183" y="2431025"/>
                  <a:pt x="826817" y="2194216"/>
                </a:cubicBezTo>
                <a:cubicBezTo>
                  <a:pt x="987848" y="2090019"/>
                  <a:pt x="1146036" y="1982034"/>
                  <a:pt x="1311803" y="1887311"/>
                </a:cubicBezTo>
                <a:cubicBezTo>
                  <a:pt x="1539140" y="1756592"/>
                  <a:pt x="1769319" y="1628715"/>
                  <a:pt x="2005181" y="1514099"/>
                </a:cubicBezTo>
                <a:cubicBezTo>
                  <a:pt x="2263777" y="1389063"/>
                  <a:pt x="2526162" y="1271606"/>
                  <a:pt x="2794231" y="1167410"/>
                </a:cubicBezTo>
                <a:cubicBezTo>
                  <a:pt x="3046196" y="1068897"/>
                  <a:pt x="3307634" y="991223"/>
                  <a:pt x="3564335" y="904077"/>
                </a:cubicBezTo>
                <a:cubicBezTo>
                  <a:pt x="3711157" y="853874"/>
                  <a:pt x="3855137" y="798934"/>
                  <a:pt x="4002906" y="752519"/>
                </a:cubicBezTo>
                <a:cubicBezTo>
                  <a:pt x="4161095" y="702316"/>
                  <a:pt x="4322125" y="657796"/>
                  <a:pt x="4481262" y="610434"/>
                </a:cubicBezTo>
                <a:cubicBezTo>
                  <a:pt x="4588299" y="579175"/>
                  <a:pt x="4694390" y="544127"/>
                  <a:pt x="4801428" y="515710"/>
                </a:cubicBezTo>
                <a:cubicBezTo>
                  <a:pt x="4986140" y="463612"/>
                  <a:pt x="5171798" y="412461"/>
                  <a:pt x="5358404" y="368888"/>
                </a:cubicBezTo>
                <a:cubicBezTo>
                  <a:pt x="5530801" y="329104"/>
                  <a:pt x="5704146" y="297845"/>
                  <a:pt x="5878437" y="266586"/>
                </a:cubicBezTo>
                <a:cubicBezTo>
                  <a:pt x="6116194" y="223013"/>
                  <a:pt x="6353951" y="185124"/>
                  <a:pt x="6590760" y="138709"/>
                </a:cubicBezTo>
                <a:cubicBezTo>
                  <a:pt x="6628650" y="131131"/>
                  <a:pt x="6665592" y="94189"/>
                  <a:pt x="6694009" y="62930"/>
                </a:cubicBezTo>
                <a:cubicBezTo>
                  <a:pt x="6741371" y="10832"/>
                  <a:pt x="6779261" y="-16638"/>
                  <a:pt x="6861671" y="10832"/>
                </a:cubicBezTo>
                <a:cubicBezTo>
                  <a:pt x="7060591" y="76191"/>
                  <a:pt x="7269930" y="97978"/>
                  <a:pt x="7478322" y="99872"/>
                </a:cubicBezTo>
                <a:cubicBezTo>
                  <a:pt x="7622303" y="100820"/>
                  <a:pt x="7766283" y="79980"/>
                  <a:pt x="7910263" y="70508"/>
                </a:cubicBezTo>
                <a:cubicBezTo>
                  <a:pt x="8095922" y="58194"/>
                  <a:pt x="8281580" y="-5271"/>
                  <a:pt x="8468186" y="63877"/>
                </a:cubicBezTo>
                <a:cubicBezTo>
                  <a:pt x="8756146" y="3254"/>
                  <a:pt x="9041265" y="70508"/>
                  <a:pt x="9326383" y="93242"/>
                </a:cubicBezTo>
                <a:cubicBezTo>
                  <a:pt x="9494992" y="106503"/>
                  <a:pt x="9659811" y="166179"/>
                  <a:pt x="9826525" y="204068"/>
                </a:cubicBezTo>
                <a:cubicBezTo>
                  <a:pt x="9886201" y="216383"/>
                  <a:pt x="9914618" y="249536"/>
                  <a:pt x="9910830" y="316790"/>
                </a:cubicBezTo>
                <a:close/>
                <a:moveTo>
                  <a:pt x="926277" y="4155946"/>
                </a:moveTo>
                <a:cubicBezTo>
                  <a:pt x="1122355" y="4172996"/>
                  <a:pt x="1284333" y="4168260"/>
                  <a:pt x="1437786" y="4204255"/>
                </a:cubicBezTo>
                <a:cubicBezTo>
                  <a:pt x="1614919" y="4245933"/>
                  <a:pt x="1796789" y="4234567"/>
                  <a:pt x="1962555" y="4209938"/>
                </a:cubicBezTo>
                <a:cubicBezTo>
                  <a:pt x="2139689" y="4184363"/>
                  <a:pt x="2315875" y="4208991"/>
                  <a:pt x="2490167" y="4174890"/>
                </a:cubicBezTo>
                <a:cubicBezTo>
                  <a:pt x="2574471" y="4158788"/>
                  <a:pt x="2660670" y="4151209"/>
                  <a:pt x="2745921" y="4147421"/>
                </a:cubicBezTo>
                <a:cubicBezTo>
                  <a:pt x="2872851" y="4141737"/>
                  <a:pt x="2999781" y="4148368"/>
                  <a:pt x="3126711" y="4140790"/>
                </a:cubicBezTo>
                <a:cubicBezTo>
                  <a:pt x="3373940" y="4125634"/>
                  <a:pt x="3621169" y="4103848"/>
                  <a:pt x="3868398" y="4087745"/>
                </a:cubicBezTo>
                <a:cubicBezTo>
                  <a:pt x="3935652" y="4083008"/>
                  <a:pt x="4010484" y="4111426"/>
                  <a:pt x="4069213" y="4088692"/>
                </a:cubicBezTo>
                <a:cubicBezTo>
                  <a:pt x="4278553" y="4010071"/>
                  <a:pt x="4498312" y="4061222"/>
                  <a:pt x="4711440" y="4024280"/>
                </a:cubicBezTo>
                <a:cubicBezTo>
                  <a:pt x="4871523" y="3996810"/>
                  <a:pt x="5041079" y="4020491"/>
                  <a:pt x="5192637" y="3937134"/>
                </a:cubicBezTo>
                <a:cubicBezTo>
                  <a:pt x="5213477" y="3925767"/>
                  <a:pt x="5241894" y="3925767"/>
                  <a:pt x="5266522" y="3927662"/>
                </a:cubicBezTo>
                <a:cubicBezTo>
                  <a:pt x="5336618" y="3931450"/>
                  <a:pt x="5407660" y="3949448"/>
                  <a:pt x="5475861" y="3940923"/>
                </a:cubicBezTo>
                <a:cubicBezTo>
                  <a:pt x="5541221" y="3932398"/>
                  <a:pt x="5600897" y="3889772"/>
                  <a:pt x="5666256" y="3876510"/>
                </a:cubicBezTo>
                <a:cubicBezTo>
                  <a:pt x="5794133" y="3849988"/>
                  <a:pt x="5923905" y="3833885"/>
                  <a:pt x="6052729" y="3813046"/>
                </a:cubicBezTo>
                <a:cubicBezTo>
                  <a:pt x="6119983" y="3802626"/>
                  <a:pt x="6187237" y="3788417"/>
                  <a:pt x="6254491" y="3781787"/>
                </a:cubicBezTo>
                <a:cubicBezTo>
                  <a:pt x="6339742" y="3773262"/>
                  <a:pt x="6425941" y="3778945"/>
                  <a:pt x="6510245" y="3764736"/>
                </a:cubicBezTo>
                <a:cubicBezTo>
                  <a:pt x="6765052" y="3722111"/>
                  <a:pt x="7019859" y="3673802"/>
                  <a:pt x="7273719" y="3625492"/>
                </a:cubicBezTo>
                <a:cubicBezTo>
                  <a:pt x="7543682" y="3574342"/>
                  <a:pt x="7812697" y="3520349"/>
                  <a:pt x="8082660" y="3469198"/>
                </a:cubicBezTo>
                <a:cubicBezTo>
                  <a:pt x="8296736" y="3429414"/>
                  <a:pt x="8511759" y="3395314"/>
                  <a:pt x="8724887" y="3352688"/>
                </a:cubicBezTo>
                <a:cubicBezTo>
                  <a:pt x="8870762" y="3323323"/>
                  <a:pt x="9014742" y="3286381"/>
                  <a:pt x="9158723" y="3249439"/>
                </a:cubicBezTo>
                <a:cubicBezTo>
                  <a:pt x="9249657" y="3225758"/>
                  <a:pt x="9337750" y="3182185"/>
                  <a:pt x="9429632" y="3172713"/>
                </a:cubicBezTo>
                <a:cubicBezTo>
                  <a:pt x="9632342" y="3150926"/>
                  <a:pt x="9825578" y="3096934"/>
                  <a:pt x="10013131" y="3022102"/>
                </a:cubicBezTo>
                <a:cubicBezTo>
                  <a:pt x="10204474" y="2945376"/>
                  <a:pt x="10392973" y="2860124"/>
                  <a:pt x="10579580" y="2772031"/>
                </a:cubicBezTo>
                <a:cubicBezTo>
                  <a:pt x="10681881" y="2723722"/>
                  <a:pt x="10751976" y="2622367"/>
                  <a:pt x="10756713" y="2521013"/>
                </a:cubicBezTo>
                <a:cubicBezTo>
                  <a:pt x="10765238" y="2324935"/>
                  <a:pt x="10670514" y="2148748"/>
                  <a:pt x="10566318" y="1989612"/>
                </a:cubicBezTo>
                <a:cubicBezTo>
                  <a:pt x="10505695" y="1896783"/>
                  <a:pt x="10406235" y="1826687"/>
                  <a:pt x="10316247" y="1756592"/>
                </a:cubicBezTo>
                <a:cubicBezTo>
                  <a:pt x="10141955" y="1620189"/>
                  <a:pt x="9973347" y="1476209"/>
                  <a:pt x="9771585" y="1375802"/>
                </a:cubicBezTo>
                <a:cubicBezTo>
                  <a:pt x="9528145" y="1254556"/>
                  <a:pt x="9299861" y="1100156"/>
                  <a:pt x="9050737" y="989329"/>
                </a:cubicBezTo>
                <a:cubicBezTo>
                  <a:pt x="8499445" y="743994"/>
                  <a:pt x="7917841" y="592436"/>
                  <a:pt x="7328659" y="470242"/>
                </a:cubicBezTo>
                <a:cubicBezTo>
                  <a:pt x="7205518" y="444667"/>
                  <a:pt x="7079535" y="407725"/>
                  <a:pt x="6956395" y="411514"/>
                </a:cubicBezTo>
                <a:cubicBezTo>
                  <a:pt x="6744213" y="418144"/>
                  <a:pt x="6532031" y="444667"/>
                  <a:pt x="6322692" y="477820"/>
                </a:cubicBezTo>
                <a:cubicBezTo>
                  <a:pt x="6108617" y="511921"/>
                  <a:pt x="5895488" y="556441"/>
                  <a:pt x="5684253" y="609486"/>
                </a:cubicBezTo>
                <a:cubicBezTo>
                  <a:pt x="5234315" y="723155"/>
                  <a:pt x="4776800" y="810301"/>
                  <a:pt x="4338229" y="969437"/>
                </a:cubicBezTo>
                <a:cubicBezTo>
                  <a:pt x="4095735" y="1057530"/>
                  <a:pt x="3848506" y="1129520"/>
                  <a:pt x="3604119" y="1213824"/>
                </a:cubicBezTo>
                <a:cubicBezTo>
                  <a:pt x="3312370" y="1314232"/>
                  <a:pt x="3021568" y="1415586"/>
                  <a:pt x="2732660" y="1522624"/>
                </a:cubicBezTo>
                <a:cubicBezTo>
                  <a:pt x="2420072" y="1638187"/>
                  <a:pt x="2115061" y="1770800"/>
                  <a:pt x="1824259" y="1933725"/>
                </a:cubicBezTo>
                <a:cubicBezTo>
                  <a:pt x="1613025" y="2052130"/>
                  <a:pt x="1408421" y="2181902"/>
                  <a:pt x="1199082" y="2302201"/>
                </a:cubicBezTo>
                <a:cubicBezTo>
                  <a:pt x="912069" y="2467020"/>
                  <a:pt x="654420" y="2666888"/>
                  <a:pt x="440344" y="2918853"/>
                </a:cubicBezTo>
                <a:cubicBezTo>
                  <a:pt x="274577" y="3113984"/>
                  <a:pt x="195009" y="3345110"/>
                  <a:pt x="186484" y="3599917"/>
                </a:cubicBezTo>
                <a:cubicBezTo>
                  <a:pt x="185537" y="3642543"/>
                  <a:pt x="200693" y="3688957"/>
                  <a:pt x="220585" y="3726847"/>
                </a:cubicBezTo>
                <a:cubicBezTo>
                  <a:pt x="249002" y="3779892"/>
                  <a:pt x="284050" y="3831043"/>
                  <a:pt x="325728" y="3874616"/>
                </a:cubicBezTo>
                <a:cubicBezTo>
                  <a:pt x="432766" y="3987337"/>
                  <a:pt x="554013" y="4085850"/>
                  <a:pt x="719779" y="4085850"/>
                </a:cubicBezTo>
                <a:cubicBezTo>
                  <a:pt x="811661" y="4085850"/>
                  <a:pt x="888388" y="4103848"/>
                  <a:pt x="926277" y="4155946"/>
                </a:cubicBezTo>
                <a:close/>
              </a:path>
            </a:pathLst>
          </a:custGeom>
          <a:solidFill>
            <a:srgbClr val="673F9B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4" name="Google Shape;364;p26"/>
          <p:cNvGrpSpPr/>
          <p:nvPr/>
        </p:nvGrpSpPr>
        <p:grpSpPr>
          <a:xfrm>
            <a:off x="2314761" y="1873748"/>
            <a:ext cx="7562400" cy="3207019"/>
            <a:chOff x="1736071" y="1405310"/>
            <a:chExt cx="5671800" cy="2405265"/>
          </a:xfrm>
        </p:grpSpPr>
        <p:sp>
          <p:nvSpPr>
            <p:cNvPr id="365" name="Google Shape;365;p26"/>
            <p:cNvSpPr txBox="1"/>
            <p:nvPr/>
          </p:nvSpPr>
          <p:spPr>
            <a:xfrm>
              <a:off x="1736071" y="1405310"/>
              <a:ext cx="5671800" cy="1923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666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143</a:t>
              </a:r>
              <a:endParaRPr sz="16666" kern="0" dirty="0">
                <a:solidFill>
                  <a:srgbClr val="000000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endParaRPr>
            </a:p>
          </p:txBody>
        </p:sp>
        <p:sp>
          <p:nvSpPr>
            <p:cNvPr id="366" name="Google Shape;366;p26"/>
            <p:cNvSpPr txBox="1"/>
            <p:nvPr/>
          </p:nvSpPr>
          <p:spPr>
            <a:xfrm>
              <a:off x="1736071" y="3441243"/>
              <a:ext cx="5671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200" kern="0" dirty="0">
                  <a:solidFill>
                    <a:srgbClr val="000000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LİSANSÜSTÜ ÖĞRENCİ </a:t>
              </a:r>
              <a:endParaRPr sz="3200" kern="0" dirty="0">
                <a:solidFill>
                  <a:srgbClr val="000000"/>
                </a:solidFill>
                <a:latin typeface="Marker Felt Thin" panose="02000400000000000000" pitchFamily="2" charset="0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367" name="Google Shape;367;p26"/>
          <p:cNvSpPr/>
          <p:nvPr/>
        </p:nvSpPr>
        <p:spPr>
          <a:xfrm>
            <a:off x="-120255" y="-498033"/>
            <a:ext cx="2187227" cy="2936133"/>
          </a:xfrm>
          <a:custGeom>
            <a:avLst/>
            <a:gdLst/>
            <a:ahLst/>
            <a:cxnLst/>
            <a:rect l="l" t="t" r="r" b="b"/>
            <a:pathLst>
              <a:path w="3280839" h="4404199" extrusionOk="0">
                <a:moveTo>
                  <a:pt x="2913253" y="2407795"/>
                </a:moveTo>
                <a:cubicBezTo>
                  <a:pt x="2855256" y="2377980"/>
                  <a:pt x="2796442" y="2348981"/>
                  <a:pt x="2739671" y="2320391"/>
                </a:cubicBezTo>
                <a:cubicBezTo>
                  <a:pt x="2677998" y="2344897"/>
                  <a:pt x="2652267" y="2406978"/>
                  <a:pt x="2606114" y="2447413"/>
                </a:cubicBezTo>
                <a:cubicBezTo>
                  <a:pt x="2545258" y="2500917"/>
                  <a:pt x="2513809" y="2580561"/>
                  <a:pt x="2517485" y="2670824"/>
                </a:cubicBezTo>
                <a:cubicBezTo>
                  <a:pt x="2522386" y="2805197"/>
                  <a:pt x="2606931" y="2882799"/>
                  <a:pt x="2753149" y="2841139"/>
                </a:cubicBezTo>
                <a:cubicBezTo>
                  <a:pt x="2853214" y="2812549"/>
                  <a:pt x="2920197" y="2751693"/>
                  <a:pt x="2959814" y="2655712"/>
                </a:cubicBezTo>
                <a:cubicBezTo>
                  <a:pt x="2993714" y="2573618"/>
                  <a:pt x="2968800" y="2500100"/>
                  <a:pt x="2936125" y="2426583"/>
                </a:cubicBezTo>
                <a:cubicBezTo>
                  <a:pt x="2932449" y="2418823"/>
                  <a:pt x="2922239" y="2412288"/>
                  <a:pt x="2913253" y="2407795"/>
                </a:cubicBezTo>
                <a:close/>
                <a:moveTo>
                  <a:pt x="2682899" y="2730863"/>
                </a:moveTo>
                <a:cubicBezTo>
                  <a:pt x="2702504" y="2627939"/>
                  <a:pt x="2709447" y="2536859"/>
                  <a:pt x="2811963" y="2475186"/>
                </a:cubicBezTo>
                <a:cubicBezTo>
                  <a:pt x="2798076" y="2576885"/>
                  <a:pt x="2785415" y="2665923"/>
                  <a:pt x="2682899" y="2730863"/>
                </a:cubicBezTo>
                <a:close/>
                <a:moveTo>
                  <a:pt x="376905" y="2870138"/>
                </a:moveTo>
                <a:cubicBezTo>
                  <a:pt x="331161" y="2852983"/>
                  <a:pt x="284192" y="2838280"/>
                  <a:pt x="238039" y="2822760"/>
                </a:cubicBezTo>
                <a:cubicBezTo>
                  <a:pt x="241715" y="2813774"/>
                  <a:pt x="242123" y="2807240"/>
                  <a:pt x="245391" y="2804789"/>
                </a:cubicBezTo>
                <a:cubicBezTo>
                  <a:pt x="263770" y="2792128"/>
                  <a:pt x="282966" y="2780692"/>
                  <a:pt x="301754" y="2769255"/>
                </a:cubicBezTo>
                <a:cubicBezTo>
                  <a:pt x="302162" y="2763129"/>
                  <a:pt x="302979" y="2757411"/>
                  <a:pt x="303388" y="2751285"/>
                </a:cubicBezTo>
                <a:cubicBezTo>
                  <a:pt x="263362" y="2748017"/>
                  <a:pt x="223336" y="2747200"/>
                  <a:pt x="184126" y="2741482"/>
                </a:cubicBezTo>
                <a:cubicBezTo>
                  <a:pt x="127355" y="2733314"/>
                  <a:pt x="84061" y="2763129"/>
                  <a:pt x="63231" y="2805197"/>
                </a:cubicBezTo>
                <a:cubicBezTo>
                  <a:pt x="33007" y="2866053"/>
                  <a:pt x="7685" y="2933444"/>
                  <a:pt x="1150" y="3000018"/>
                </a:cubicBezTo>
                <a:cubicBezTo>
                  <a:pt x="-7019" y="3082930"/>
                  <a:pt x="28106" y="3156038"/>
                  <a:pt x="113876" y="3189121"/>
                </a:cubicBezTo>
                <a:cubicBezTo>
                  <a:pt x="144509" y="3200966"/>
                  <a:pt x="178000" y="3206275"/>
                  <a:pt x="210674" y="3210768"/>
                </a:cubicBezTo>
                <a:cubicBezTo>
                  <a:pt x="317274" y="3224654"/>
                  <a:pt x="440620" y="3134800"/>
                  <a:pt x="460633" y="3029425"/>
                </a:cubicBezTo>
                <a:cubicBezTo>
                  <a:pt x="471661" y="2970611"/>
                  <a:pt x="430409" y="2890151"/>
                  <a:pt x="376905" y="2870138"/>
                </a:cubicBezTo>
                <a:close/>
                <a:moveTo>
                  <a:pt x="243757" y="3099267"/>
                </a:moveTo>
                <a:cubicBezTo>
                  <a:pt x="240081" y="3094774"/>
                  <a:pt x="236405" y="3090690"/>
                  <a:pt x="232729" y="3086197"/>
                </a:cubicBezTo>
                <a:cubicBezTo>
                  <a:pt x="244982" y="3077211"/>
                  <a:pt x="256827" y="3067818"/>
                  <a:pt x="269080" y="3058832"/>
                </a:cubicBezTo>
                <a:cubicBezTo>
                  <a:pt x="272347" y="3062508"/>
                  <a:pt x="276023" y="3066184"/>
                  <a:pt x="279290" y="3070268"/>
                </a:cubicBezTo>
                <a:cubicBezTo>
                  <a:pt x="267446" y="3079662"/>
                  <a:pt x="255601" y="3089464"/>
                  <a:pt x="243757" y="3099267"/>
                </a:cubicBezTo>
                <a:close/>
                <a:moveTo>
                  <a:pt x="1284436" y="531469"/>
                </a:moveTo>
                <a:cubicBezTo>
                  <a:pt x="1377966" y="520442"/>
                  <a:pt x="1460877" y="444474"/>
                  <a:pt x="1479257" y="349309"/>
                </a:cubicBezTo>
                <a:cubicBezTo>
                  <a:pt x="1487017" y="309283"/>
                  <a:pt x="1489059" y="268032"/>
                  <a:pt x="1495186" y="213711"/>
                </a:cubicBezTo>
                <a:cubicBezTo>
                  <a:pt x="1495594" y="178994"/>
                  <a:pt x="1462511" y="114054"/>
                  <a:pt x="1420851" y="81788"/>
                </a:cubicBezTo>
                <a:cubicBezTo>
                  <a:pt x="1394712" y="61367"/>
                  <a:pt x="1368572" y="41354"/>
                  <a:pt x="1342841" y="20524"/>
                </a:cubicBezTo>
                <a:cubicBezTo>
                  <a:pt x="1309759" y="-6433"/>
                  <a:pt x="1287703" y="-7658"/>
                  <a:pt x="1255029" y="21749"/>
                </a:cubicBezTo>
                <a:cubicBezTo>
                  <a:pt x="1240325" y="34819"/>
                  <a:pt x="1227664" y="52381"/>
                  <a:pt x="1219087" y="69944"/>
                </a:cubicBezTo>
                <a:cubicBezTo>
                  <a:pt x="1184371" y="140602"/>
                  <a:pt x="1159048" y="213302"/>
                  <a:pt x="1140669" y="290496"/>
                </a:cubicBezTo>
                <a:cubicBezTo>
                  <a:pt x="1128416" y="341549"/>
                  <a:pt x="1132092" y="386477"/>
                  <a:pt x="1149246" y="431812"/>
                </a:cubicBezTo>
                <a:cubicBezTo>
                  <a:pt x="1170076" y="485725"/>
                  <a:pt x="1242368" y="536370"/>
                  <a:pt x="1284436" y="531469"/>
                </a:cubicBezTo>
                <a:close/>
                <a:moveTo>
                  <a:pt x="1332630" y="222288"/>
                </a:moveTo>
                <a:cubicBezTo>
                  <a:pt x="1351418" y="288045"/>
                  <a:pt x="1345292" y="306016"/>
                  <a:pt x="1286070" y="365647"/>
                </a:cubicBezTo>
                <a:cubicBezTo>
                  <a:pt x="1280352" y="309283"/>
                  <a:pt x="1301590" y="266807"/>
                  <a:pt x="1332630" y="222288"/>
                </a:cubicBezTo>
                <a:close/>
                <a:moveTo>
                  <a:pt x="1528268" y="3602044"/>
                </a:moveTo>
                <a:cubicBezTo>
                  <a:pt x="1521733" y="3653914"/>
                  <a:pt x="1511523" y="3708235"/>
                  <a:pt x="1464962" y="3744177"/>
                </a:cubicBezTo>
                <a:cubicBezTo>
                  <a:pt x="1449033" y="3756839"/>
                  <a:pt x="1433513" y="3770317"/>
                  <a:pt x="1417992" y="3783387"/>
                </a:cubicBezTo>
                <a:cubicBezTo>
                  <a:pt x="1335490" y="3852820"/>
                  <a:pt x="1301181" y="3853636"/>
                  <a:pt x="1220721" y="3787879"/>
                </a:cubicBezTo>
                <a:cubicBezTo>
                  <a:pt x="1157414" y="3736009"/>
                  <a:pt x="1146795" y="3605720"/>
                  <a:pt x="1203158" y="3547314"/>
                </a:cubicBezTo>
                <a:cubicBezTo>
                  <a:pt x="1215820" y="3534244"/>
                  <a:pt x="1236650" y="3529752"/>
                  <a:pt x="1255029" y="3520358"/>
                </a:cubicBezTo>
                <a:cubicBezTo>
                  <a:pt x="1261155" y="3492585"/>
                  <a:pt x="1266465" y="3468079"/>
                  <a:pt x="1273000" y="3439080"/>
                </a:cubicBezTo>
                <a:cubicBezTo>
                  <a:pt x="1292196" y="3441122"/>
                  <a:pt x="1311801" y="3437855"/>
                  <a:pt x="1325687" y="3445207"/>
                </a:cubicBezTo>
                <a:cubicBezTo>
                  <a:pt x="1368572" y="3468079"/>
                  <a:pt x="1412683" y="3482374"/>
                  <a:pt x="1460469" y="3490951"/>
                </a:cubicBezTo>
                <a:cubicBezTo>
                  <a:pt x="1505805" y="3499119"/>
                  <a:pt x="1535620" y="3546089"/>
                  <a:pt x="1528268" y="3602044"/>
                </a:cubicBezTo>
                <a:close/>
                <a:moveTo>
                  <a:pt x="1785579" y="2048377"/>
                </a:moveTo>
                <a:cubicBezTo>
                  <a:pt x="1760665" y="2057362"/>
                  <a:pt x="1731666" y="2061447"/>
                  <a:pt x="1712062" y="2076967"/>
                </a:cubicBezTo>
                <a:cubicBezTo>
                  <a:pt x="1674486" y="2107191"/>
                  <a:pt x="1636094" y="2139865"/>
                  <a:pt x="1609954" y="2179483"/>
                </a:cubicBezTo>
                <a:cubicBezTo>
                  <a:pt x="1570745" y="2239522"/>
                  <a:pt x="1566661" y="2344080"/>
                  <a:pt x="1636502" y="2402894"/>
                </a:cubicBezTo>
                <a:cubicBezTo>
                  <a:pt x="1685514" y="2444145"/>
                  <a:pt x="1736976" y="2429442"/>
                  <a:pt x="1790072" y="2420048"/>
                </a:cubicBezTo>
                <a:cubicBezTo>
                  <a:pt x="1844393" y="2410654"/>
                  <a:pt x="1887686" y="2379614"/>
                  <a:pt x="1915460" y="2337137"/>
                </a:cubicBezTo>
                <a:cubicBezTo>
                  <a:pt x="1942416" y="2295886"/>
                  <a:pt x="1962021" y="2245240"/>
                  <a:pt x="1968555" y="2196637"/>
                </a:cubicBezTo>
                <a:cubicBezTo>
                  <a:pt x="1977541" y="2131697"/>
                  <a:pt x="1877884" y="2058996"/>
                  <a:pt x="1785579" y="2048377"/>
                </a:cubicBezTo>
                <a:close/>
                <a:moveTo>
                  <a:pt x="1739835" y="2310181"/>
                </a:moveTo>
                <a:cubicBezTo>
                  <a:pt x="1754538" y="2213791"/>
                  <a:pt x="1764749" y="2200721"/>
                  <a:pt x="1834999" y="2189285"/>
                </a:cubicBezTo>
                <a:cubicBezTo>
                  <a:pt x="1819070" y="2243198"/>
                  <a:pt x="1795381" y="2284858"/>
                  <a:pt x="1739835" y="2310181"/>
                </a:cubicBezTo>
                <a:close/>
                <a:moveTo>
                  <a:pt x="2040439" y="1115115"/>
                </a:moveTo>
                <a:cubicBezTo>
                  <a:pt x="2015525" y="1155958"/>
                  <a:pt x="1992653" y="1198435"/>
                  <a:pt x="1963246" y="1236010"/>
                </a:cubicBezTo>
                <a:cubicBezTo>
                  <a:pt x="1937515" y="1269093"/>
                  <a:pt x="1901573" y="1289923"/>
                  <a:pt x="1857463" y="1291148"/>
                </a:cubicBezTo>
                <a:cubicBezTo>
                  <a:pt x="1837041" y="1291557"/>
                  <a:pt x="1816211" y="1291148"/>
                  <a:pt x="1796198" y="1293191"/>
                </a:cubicBezTo>
                <a:cubicBezTo>
                  <a:pt x="1745144" y="1298500"/>
                  <a:pt x="1710836" y="1285022"/>
                  <a:pt x="1691640" y="1240095"/>
                </a:cubicBezTo>
                <a:cubicBezTo>
                  <a:pt x="1669585" y="1187407"/>
                  <a:pt x="1661825" y="1134311"/>
                  <a:pt x="1690823" y="1077948"/>
                </a:cubicBezTo>
                <a:cubicBezTo>
                  <a:pt x="1727174" y="1007698"/>
                  <a:pt x="1773734" y="957870"/>
                  <a:pt x="1860322" y="955011"/>
                </a:cubicBezTo>
                <a:cubicBezTo>
                  <a:pt x="1857871" y="963588"/>
                  <a:pt x="1855829" y="970940"/>
                  <a:pt x="1852153" y="984826"/>
                </a:cubicBezTo>
                <a:cubicBezTo>
                  <a:pt x="1923220" y="963588"/>
                  <a:pt x="1967330" y="1016684"/>
                  <a:pt x="2020834" y="1042415"/>
                </a:cubicBezTo>
                <a:cubicBezTo>
                  <a:pt x="2046566" y="1055484"/>
                  <a:pt x="2059227" y="1084483"/>
                  <a:pt x="2040439" y="1115115"/>
                </a:cubicBezTo>
                <a:close/>
                <a:moveTo>
                  <a:pt x="618695" y="1400199"/>
                </a:moveTo>
                <a:cubicBezTo>
                  <a:pt x="611752" y="1427155"/>
                  <a:pt x="606851" y="1454520"/>
                  <a:pt x="600316" y="1481885"/>
                </a:cubicBezTo>
                <a:cubicBezTo>
                  <a:pt x="585613" y="1543966"/>
                  <a:pt x="524757" y="1590119"/>
                  <a:pt x="452873" y="1595020"/>
                </a:cubicBezTo>
                <a:cubicBezTo>
                  <a:pt x="392017" y="1599104"/>
                  <a:pt x="314824" y="1554586"/>
                  <a:pt x="301754" y="1499039"/>
                </a:cubicBezTo>
                <a:cubicBezTo>
                  <a:pt x="289093" y="1445535"/>
                  <a:pt x="300529" y="1393256"/>
                  <a:pt x="336879" y="1348737"/>
                </a:cubicBezTo>
                <a:cubicBezTo>
                  <a:pt x="352399" y="1329541"/>
                  <a:pt x="366286" y="1309119"/>
                  <a:pt x="382623" y="1286656"/>
                </a:cubicBezTo>
                <a:cubicBezTo>
                  <a:pt x="418565" y="1279304"/>
                  <a:pt x="452465" y="1272361"/>
                  <a:pt x="479421" y="1267051"/>
                </a:cubicBezTo>
                <a:cubicBezTo>
                  <a:pt x="516996" y="1287472"/>
                  <a:pt x="549262" y="1306260"/>
                  <a:pt x="583162" y="1323006"/>
                </a:cubicBezTo>
                <a:cubicBezTo>
                  <a:pt x="622780" y="1342610"/>
                  <a:pt x="630132" y="1356497"/>
                  <a:pt x="618695" y="1400199"/>
                </a:cubicBezTo>
                <a:close/>
                <a:moveTo>
                  <a:pt x="3233054" y="354211"/>
                </a:moveTo>
                <a:cubicBezTo>
                  <a:pt x="3289009" y="476331"/>
                  <a:pt x="3202013" y="603353"/>
                  <a:pt x="3066823" y="598452"/>
                </a:cubicBezTo>
                <a:cubicBezTo>
                  <a:pt x="3028839" y="597226"/>
                  <a:pt x="3006375" y="571087"/>
                  <a:pt x="2992080" y="540863"/>
                </a:cubicBezTo>
                <a:cubicBezTo>
                  <a:pt x="2962265" y="477965"/>
                  <a:pt x="2989221" y="377083"/>
                  <a:pt x="3043542" y="326029"/>
                </a:cubicBezTo>
                <a:cubicBezTo>
                  <a:pt x="3076625" y="294988"/>
                  <a:pt x="3105624" y="259863"/>
                  <a:pt x="3140340" y="222696"/>
                </a:cubicBezTo>
                <a:cubicBezTo>
                  <a:pt x="3193436" y="255371"/>
                  <a:pt x="3234279" y="280693"/>
                  <a:pt x="3280840" y="309283"/>
                </a:cubicBezTo>
                <a:cubicBezTo>
                  <a:pt x="3262869" y="326029"/>
                  <a:pt x="3247757" y="340324"/>
                  <a:pt x="3233054" y="354211"/>
                </a:cubicBezTo>
                <a:close/>
                <a:moveTo>
                  <a:pt x="349949" y="4190182"/>
                </a:moveTo>
                <a:cubicBezTo>
                  <a:pt x="354850" y="4233476"/>
                  <a:pt x="342597" y="4280037"/>
                  <a:pt x="330344" y="4323330"/>
                </a:cubicBezTo>
                <a:cubicBezTo>
                  <a:pt x="315232" y="4378060"/>
                  <a:pt x="261320" y="4385003"/>
                  <a:pt x="220068" y="4404200"/>
                </a:cubicBezTo>
                <a:cubicBezTo>
                  <a:pt x="160437" y="4382961"/>
                  <a:pt x="143283" y="4347428"/>
                  <a:pt x="146142" y="4283713"/>
                </a:cubicBezTo>
                <a:cubicBezTo>
                  <a:pt x="149001" y="4222040"/>
                  <a:pt x="171873" y="4183648"/>
                  <a:pt x="219251" y="4154649"/>
                </a:cubicBezTo>
                <a:cubicBezTo>
                  <a:pt x="215575" y="4137495"/>
                  <a:pt x="212716" y="4122791"/>
                  <a:pt x="209449" y="4108496"/>
                </a:cubicBezTo>
                <a:cubicBezTo>
                  <a:pt x="255193" y="4092976"/>
                  <a:pt x="344231" y="4139537"/>
                  <a:pt x="349949" y="41901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6"/>
          <p:cNvSpPr/>
          <p:nvPr/>
        </p:nvSpPr>
        <p:spPr>
          <a:xfrm>
            <a:off x="0" y="6635367"/>
            <a:ext cx="12277200" cy="222800"/>
          </a:xfrm>
          <a:prstGeom prst="rect">
            <a:avLst/>
          </a:prstGeom>
          <a:solidFill>
            <a:srgbClr val="EDECED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26"/>
          <p:cNvSpPr/>
          <p:nvPr/>
        </p:nvSpPr>
        <p:spPr>
          <a:xfrm rot="10800000">
            <a:off x="10005590" y="4439197"/>
            <a:ext cx="2187225" cy="2936132"/>
          </a:xfrm>
          <a:custGeom>
            <a:avLst/>
            <a:gdLst/>
            <a:ahLst/>
            <a:cxnLst/>
            <a:rect l="l" t="t" r="r" b="b"/>
            <a:pathLst>
              <a:path w="3280839" h="4404199" extrusionOk="0">
                <a:moveTo>
                  <a:pt x="2913253" y="2407795"/>
                </a:moveTo>
                <a:cubicBezTo>
                  <a:pt x="2855256" y="2377980"/>
                  <a:pt x="2796442" y="2348981"/>
                  <a:pt x="2739671" y="2320391"/>
                </a:cubicBezTo>
                <a:cubicBezTo>
                  <a:pt x="2677998" y="2344897"/>
                  <a:pt x="2652267" y="2406978"/>
                  <a:pt x="2606114" y="2447413"/>
                </a:cubicBezTo>
                <a:cubicBezTo>
                  <a:pt x="2545258" y="2500917"/>
                  <a:pt x="2513809" y="2580561"/>
                  <a:pt x="2517485" y="2670824"/>
                </a:cubicBezTo>
                <a:cubicBezTo>
                  <a:pt x="2522386" y="2805197"/>
                  <a:pt x="2606931" y="2882799"/>
                  <a:pt x="2753149" y="2841139"/>
                </a:cubicBezTo>
                <a:cubicBezTo>
                  <a:pt x="2853214" y="2812549"/>
                  <a:pt x="2920197" y="2751693"/>
                  <a:pt x="2959814" y="2655712"/>
                </a:cubicBezTo>
                <a:cubicBezTo>
                  <a:pt x="2993714" y="2573618"/>
                  <a:pt x="2968800" y="2500100"/>
                  <a:pt x="2936125" y="2426583"/>
                </a:cubicBezTo>
                <a:cubicBezTo>
                  <a:pt x="2932449" y="2418823"/>
                  <a:pt x="2922239" y="2412288"/>
                  <a:pt x="2913253" y="2407795"/>
                </a:cubicBezTo>
                <a:close/>
                <a:moveTo>
                  <a:pt x="2682899" y="2730863"/>
                </a:moveTo>
                <a:cubicBezTo>
                  <a:pt x="2702504" y="2627939"/>
                  <a:pt x="2709447" y="2536859"/>
                  <a:pt x="2811963" y="2475186"/>
                </a:cubicBezTo>
                <a:cubicBezTo>
                  <a:pt x="2798076" y="2576885"/>
                  <a:pt x="2785415" y="2665923"/>
                  <a:pt x="2682899" y="2730863"/>
                </a:cubicBezTo>
                <a:close/>
                <a:moveTo>
                  <a:pt x="376905" y="2870138"/>
                </a:moveTo>
                <a:cubicBezTo>
                  <a:pt x="331161" y="2852983"/>
                  <a:pt x="284192" y="2838280"/>
                  <a:pt x="238039" y="2822760"/>
                </a:cubicBezTo>
                <a:cubicBezTo>
                  <a:pt x="241715" y="2813774"/>
                  <a:pt x="242123" y="2807240"/>
                  <a:pt x="245391" y="2804789"/>
                </a:cubicBezTo>
                <a:cubicBezTo>
                  <a:pt x="263770" y="2792128"/>
                  <a:pt x="282966" y="2780692"/>
                  <a:pt x="301754" y="2769255"/>
                </a:cubicBezTo>
                <a:cubicBezTo>
                  <a:pt x="302162" y="2763129"/>
                  <a:pt x="302979" y="2757411"/>
                  <a:pt x="303388" y="2751285"/>
                </a:cubicBezTo>
                <a:cubicBezTo>
                  <a:pt x="263362" y="2748017"/>
                  <a:pt x="223336" y="2747200"/>
                  <a:pt x="184126" y="2741482"/>
                </a:cubicBezTo>
                <a:cubicBezTo>
                  <a:pt x="127355" y="2733314"/>
                  <a:pt x="84061" y="2763129"/>
                  <a:pt x="63231" y="2805197"/>
                </a:cubicBezTo>
                <a:cubicBezTo>
                  <a:pt x="33007" y="2866053"/>
                  <a:pt x="7685" y="2933444"/>
                  <a:pt x="1150" y="3000018"/>
                </a:cubicBezTo>
                <a:cubicBezTo>
                  <a:pt x="-7019" y="3082930"/>
                  <a:pt x="28106" y="3156038"/>
                  <a:pt x="113876" y="3189121"/>
                </a:cubicBezTo>
                <a:cubicBezTo>
                  <a:pt x="144509" y="3200966"/>
                  <a:pt x="178000" y="3206275"/>
                  <a:pt x="210674" y="3210768"/>
                </a:cubicBezTo>
                <a:cubicBezTo>
                  <a:pt x="317274" y="3224654"/>
                  <a:pt x="440620" y="3134800"/>
                  <a:pt x="460633" y="3029425"/>
                </a:cubicBezTo>
                <a:cubicBezTo>
                  <a:pt x="471661" y="2970611"/>
                  <a:pt x="430409" y="2890151"/>
                  <a:pt x="376905" y="2870138"/>
                </a:cubicBezTo>
                <a:close/>
                <a:moveTo>
                  <a:pt x="243757" y="3099267"/>
                </a:moveTo>
                <a:cubicBezTo>
                  <a:pt x="240081" y="3094774"/>
                  <a:pt x="236405" y="3090690"/>
                  <a:pt x="232729" y="3086197"/>
                </a:cubicBezTo>
                <a:cubicBezTo>
                  <a:pt x="244982" y="3077211"/>
                  <a:pt x="256827" y="3067818"/>
                  <a:pt x="269080" y="3058832"/>
                </a:cubicBezTo>
                <a:cubicBezTo>
                  <a:pt x="272347" y="3062508"/>
                  <a:pt x="276023" y="3066184"/>
                  <a:pt x="279290" y="3070268"/>
                </a:cubicBezTo>
                <a:cubicBezTo>
                  <a:pt x="267446" y="3079662"/>
                  <a:pt x="255601" y="3089464"/>
                  <a:pt x="243757" y="3099267"/>
                </a:cubicBezTo>
                <a:close/>
                <a:moveTo>
                  <a:pt x="1284436" y="531469"/>
                </a:moveTo>
                <a:cubicBezTo>
                  <a:pt x="1377966" y="520442"/>
                  <a:pt x="1460877" y="444474"/>
                  <a:pt x="1479257" y="349309"/>
                </a:cubicBezTo>
                <a:cubicBezTo>
                  <a:pt x="1487017" y="309283"/>
                  <a:pt x="1489059" y="268032"/>
                  <a:pt x="1495186" y="213711"/>
                </a:cubicBezTo>
                <a:cubicBezTo>
                  <a:pt x="1495594" y="178994"/>
                  <a:pt x="1462511" y="114054"/>
                  <a:pt x="1420851" y="81788"/>
                </a:cubicBezTo>
                <a:cubicBezTo>
                  <a:pt x="1394712" y="61367"/>
                  <a:pt x="1368572" y="41354"/>
                  <a:pt x="1342841" y="20524"/>
                </a:cubicBezTo>
                <a:cubicBezTo>
                  <a:pt x="1309759" y="-6433"/>
                  <a:pt x="1287703" y="-7658"/>
                  <a:pt x="1255029" y="21749"/>
                </a:cubicBezTo>
                <a:cubicBezTo>
                  <a:pt x="1240325" y="34819"/>
                  <a:pt x="1227664" y="52381"/>
                  <a:pt x="1219087" y="69944"/>
                </a:cubicBezTo>
                <a:cubicBezTo>
                  <a:pt x="1184371" y="140602"/>
                  <a:pt x="1159048" y="213302"/>
                  <a:pt x="1140669" y="290496"/>
                </a:cubicBezTo>
                <a:cubicBezTo>
                  <a:pt x="1128416" y="341549"/>
                  <a:pt x="1132092" y="386477"/>
                  <a:pt x="1149246" y="431812"/>
                </a:cubicBezTo>
                <a:cubicBezTo>
                  <a:pt x="1170076" y="485725"/>
                  <a:pt x="1242368" y="536370"/>
                  <a:pt x="1284436" y="531469"/>
                </a:cubicBezTo>
                <a:close/>
                <a:moveTo>
                  <a:pt x="1332630" y="222288"/>
                </a:moveTo>
                <a:cubicBezTo>
                  <a:pt x="1351418" y="288045"/>
                  <a:pt x="1345292" y="306016"/>
                  <a:pt x="1286070" y="365647"/>
                </a:cubicBezTo>
                <a:cubicBezTo>
                  <a:pt x="1280352" y="309283"/>
                  <a:pt x="1301590" y="266807"/>
                  <a:pt x="1332630" y="222288"/>
                </a:cubicBezTo>
                <a:close/>
                <a:moveTo>
                  <a:pt x="1528268" y="3602044"/>
                </a:moveTo>
                <a:cubicBezTo>
                  <a:pt x="1521733" y="3653914"/>
                  <a:pt x="1511523" y="3708235"/>
                  <a:pt x="1464962" y="3744177"/>
                </a:cubicBezTo>
                <a:cubicBezTo>
                  <a:pt x="1449033" y="3756839"/>
                  <a:pt x="1433513" y="3770317"/>
                  <a:pt x="1417992" y="3783387"/>
                </a:cubicBezTo>
                <a:cubicBezTo>
                  <a:pt x="1335490" y="3852820"/>
                  <a:pt x="1301181" y="3853636"/>
                  <a:pt x="1220721" y="3787879"/>
                </a:cubicBezTo>
                <a:cubicBezTo>
                  <a:pt x="1157414" y="3736009"/>
                  <a:pt x="1146795" y="3605720"/>
                  <a:pt x="1203158" y="3547314"/>
                </a:cubicBezTo>
                <a:cubicBezTo>
                  <a:pt x="1215820" y="3534244"/>
                  <a:pt x="1236650" y="3529752"/>
                  <a:pt x="1255029" y="3520358"/>
                </a:cubicBezTo>
                <a:cubicBezTo>
                  <a:pt x="1261155" y="3492585"/>
                  <a:pt x="1266465" y="3468079"/>
                  <a:pt x="1273000" y="3439080"/>
                </a:cubicBezTo>
                <a:cubicBezTo>
                  <a:pt x="1292196" y="3441122"/>
                  <a:pt x="1311801" y="3437855"/>
                  <a:pt x="1325687" y="3445207"/>
                </a:cubicBezTo>
                <a:cubicBezTo>
                  <a:pt x="1368572" y="3468079"/>
                  <a:pt x="1412683" y="3482374"/>
                  <a:pt x="1460469" y="3490951"/>
                </a:cubicBezTo>
                <a:cubicBezTo>
                  <a:pt x="1505805" y="3499119"/>
                  <a:pt x="1535620" y="3546089"/>
                  <a:pt x="1528268" y="3602044"/>
                </a:cubicBezTo>
                <a:close/>
                <a:moveTo>
                  <a:pt x="1785579" y="2048377"/>
                </a:moveTo>
                <a:cubicBezTo>
                  <a:pt x="1760665" y="2057362"/>
                  <a:pt x="1731666" y="2061447"/>
                  <a:pt x="1712062" y="2076967"/>
                </a:cubicBezTo>
                <a:cubicBezTo>
                  <a:pt x="1674486" y="2107191"/>
                  <a:pt x="1636094" y="2139865"/>
                  <a:pt x="1609954" y="2179483"/>
                </a:cubicBezTo>
                <a:cubicBezTo>
                  <a:pt x="1570745" y="2239522"/>
                  <a:pt x="1566661" y="2344080"/>
                  <a:pt x="1636502" y="2402894"/>
                </a:cubicBezTo>
                <a:cubicBezTo>
                  <a:pt x="1685514" y="2444145"/>
                  <a:pt x="1736976" y="2429442"/>
                  <a:pt x="1790072" y="2420048"/>
                </a:cubicBezTo>
                <a:cubicBezTo>
                  <a:pt x="1844393" y="2410654"/>
                  <a:pt x="1887686" y="2379614"/>
                  <a:pt x="1915460" y="2337137"/>
                </a:cubicBezTo>
                <a:cubicBezTo>
                  <a:pt x="1942416" y="2295886"/>
                  <a:pt x="1962021" y="2245240"/>
                  <a:pt x="1968555" y="2196637"/>
                </a:cubicBezTo>
                <a:cubicBezTo>
                  <a:pt x="1977541" y="2131697"/>
                  <a:pt x="1877884" y="2058996"/>
                  <a:pt x="1785579" y="2048377"/>
                </a:cubicBezTo>
                <a:close/>
                <a:moveTo>
                  <a:pt x="1739835" y="2310181"/>
                </a:moveTo>
                <a:cubicBezTo>
                  <a:pt x="1754538" y="2213791"/>
                  <a:pt x="1764749" y="2200721"/>
                  <a:pt x="1834999" y="2189285"/>
                </a:cubicBezTo>
                <a:cubicBezTo>
                  <a:pt x="1819070" y="2243198"/>
                  <a:pt x="1795381" y="2284858"/>
                  <a:pt x="1739835" y="2310181"/>
                </a:cubicBezTo>
                <a:close/>
                <a:moveTo>
                  <a:pt x="2040439" y="1115115"/>
                </a:moveTo>
                <a:cubicBezTo>
                  <a:pt x="2015525" y="1155958"/>
                  <a:pt x="1992653" y="1198435"/>
                  <a:pt x="1963246" y="1236010"/>
                </a:cubicBezTo>
                <a:cubicBezTo>
                  <a:pt x="1937515" y="1269093"/>
                  <a:pt x="1901573" y="1289923"/>
                  <a:pt x="1857463" y="1291148"/>
                </a:cubicBezTo>
                <a:cubicBezTo>
                  <a:pt x="1837041" y="1291557"/>
                  <a:pt x="1816211" y="1291148"/>
                  <a:pt x="1796198" y="1293191"/>
                </a:cubicBezTo>
                <a:cubicBezTo>
                  <a:pt x="1745144" y="1298500"/>
                  <a:pt x="1710836" y="1285022"/>
                  <a:pt x="1691640" y="1240095"/>
                </a:cubicBezTo>
                <a:cubicBezTo>
                  <a:pt x="1669585" y="1187407"/>
                  <a:pt x="1661825" y="1134311"/>
                  <a:pt x="1690823" y="1077948"/>
                </a:cubicBezTo>
                <a:cubicBezTo>
                  <a:pt x="1727174" y="1007698"/>
                  <a:pt x="1773734" y="957870"/>
                  <a:pt x="1860322" y="955011"/>
                </a:cubicBezTo>
                <a:cubicBezTo>
                  <a:pt x="1857871" y="963588"/>
                  <a:pt x="1855829" y="970940"/>
                  <a:pt x="1852153" y="984826"/>
                </a:cubicBezTo>
                <a:cubicBezTo>
                  <a:pt x="1923220" y="963588"/>
                  <a:pt x="1967330" y="1016684"/>
                  <a:pt x="2020834" y="1042415"/>
                </a:cubicBezTo>
                <a:cubicBezTo>
                  <a:pt x="2046566" y="1055484"/>
                  <a:pt x="2059227" y="1084483"/>
                  <a:pt x="2040439" y="1115115"/>
                </a:cubicBezTo>
                <a:close/>
                <a:moveTo>
                  <a:pt x="618695" y="1400199"/>
                </a:moveTo>
                <a:cubicBezTo>
                  <a:pt x="611752" y="1427155"/>
                  <a:pt x="606851" y="1454520"/>
                  <a:pt x="600316" y="1481885"/>
                </a:cubicBezTo>
                <a:cubicBezTo>
                  <a:pt x="585613" y="1543966"/>
                  <a:pt x="524757" y="1590119"/>
                  <a:pt x="452873" y="1595020"/>
                </a:cubicBezTo>
                <a:cubicBezTo>
                  <a:pt x="392017" y="1599104"/>
                  <a:pt x="314824" y="1554586"/>
                  <a:pt x="301754" y="1499039"/>
                </a:cubicBezTo>
                <a:cubicBezTo>
                  <a:pt x="289093" y="1445535"/>
                  <a:pt x="300529" y="1393256"/>
                  <a:pt x="336879" y="1348737"/>
                </a:cubicBezTo>
                <a:cubicBezTo>
                  <a:pt x="352399" y="1329541"/>
                  <a:pt x="366286" y="1309119"/>
                  <a:pt x="382623" y="1286656"/>
                </a:cubicBezTo>
                <a:cubicBezTo>
                  <a:pt x="418565" y="1279304"/>
                  <a:pt x="452465" y="1272361"/>
                  <a:pt x="479421" y="1267051"/>
                </a:cubicBezTo>
                <a:cubicBezTo>
                  <a:pt x="516996" y="1287472"/>
                  <a:pt x="549262" y="1306260"/>
                  <a:pt x="583162" y="1323006"/>
                </a:cubicBezTo>
                <a:cubicBezTo>
                  <a:pt x="622780" y="1342610"/>
                  <a:pt x="630132" y="1356497"/>
                  <a:pt x="618695" y="1400199"/>
                </a:cubicBezTo>
                <a:close/>
                <a:moveTo>
                  <a:pt x="3233054" y="354211"/>
                </a:moveTo>
                <a:cubicBezTo>
                  <a:pt x="3289009" y="476331"/>
                  <a:pt x="3202013" y="603353"/>
                  <a:pt x="3066823" y="598452"/>
                </a:cubicBezTo>
                <a:cubicBezTo>
                  <a:pt x="3028839" y="597226"/>
                  <a:pt x="3006375" y="571087"/>
                  <a:pt x="2992080" y="540863"/>
                </a:cubicBezTo>
                <a:cubicBezTo>
                  <a:pt x="2962265" y="477965"/>
                  <a:pt x="2989221" y="377083"/>
                  <a:pt x="3043542" y="326029"/>
                </a:cubicBezTo>
                <a:cubicBezTo>
                  <a:pt x="3076625" y="294988"/>
                  <a:pt x="3105624" y="259863"/>
                  <a:pt x="3140340" y="222696"/>
                </a:cubicBezTo>
                <a:cubicBezTo>
                  <a:pt x="3193436" y="255371"/>
                  <a:pt x="3234279" y="280693"/>
                  <a:pt x="3280840" y="309283"/>
                </a:cubicBezTo>
                <a:cubicBezTo>
                  <a:pt x="3262869" y="326029"/>
                  <a:pt x="3247757" y="340324"/>
                  <a:pt x="3233054" y="354211"/>
                </a:cubicBezTo>
                <a:close/>
                <a:moveTo>
                  <a:pt x="349949" y="4190182"/>
                </a:moveTo>
                <a:cubicBezTo>
                  <a:pt x="354850" y="4233476"/>
                  <a:pt x="342597" y="4280037"/>
                  <a:pt x="330344" y="4323330"/>
                </a:cubicBezTo>
                <a:cubicBezTo>
                  <a:pt x="315232" y="4378060"/>
                  <a:pt x="261320" y="4385003"/>
                  <a:pt x="220068" y="4404200"/>
                </a:cubicBezTo>
                <a:cubicBezTo>
                  <a:pt x="160437" y="4382961"/>
                  <a:pt x="143283" y="4347428"/>
                  <a:pt x="146142" y="4283713"/>
                </a:cubicBezTo>
                <a:cubicBezTo>
                  <a:pt x="149001" y="4222040"/>
                  <a:pt x="171873" y="4183648"/>
                  <a:pt x="219251" y="4154649"/>
                </a:cubicBezTo>
                <a:cubicBezTo>
                  <a:pt x="215575" y="4137495"/>
                  <a:pt x="212716" y="4122791"/>
                  <a:pt x="209449" y="4108496"/>
                </a:cubicBezTo>
                <a:cubicBezTo>
                  <a:pt x="255193" y="4092976"/>
                  <a:pt x="344231" y="4139537"/>
                  <a:pt x="349949" y="41901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2"/>
          <p:cNvGrpSpPr/>
          <p:nvPr/>
        </p:nvGrpSpPr>
        <p:grpSpPr>
          <a:xfrm>
            <a:off x="2909041" y="2555316"/>
            <a:ext cx="6621338" cy="1154069"/>
            <a:chOff x="0" y="85725"/>
            <a:chExt cx="6222900" cy="2308138"/>
          </a:xfrm>
          <a:solidFill>
            <a:srgbClr val="C00000"/>
          </a:solidFill>
        </p:grpSpPr>
        <p:sp>
          <p:nvSpPr>
            <p:cNvPr id="93" name="Google Shape;93;p12"/>
            <p:cNvSpPr txBox="1"/>
            <p:nvPr/>
          </p:nvSpPr>
          <p:spPr>
            <a:xfrm>
              <a:off x="0" y="135973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155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94" name="Google Shape;94;p12"/>
            <p:cNvSpPr txBox="1"/>
            <p:nvPr/>
          </p:nvSpPr>
          <p:spPr>
            <a:xfrm>
              <a:off x="0" y="8572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TÜRKİYE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sp>
        <p:nvSpPr>
          <p:cNvPr id="101" name="Google Shape;101;p12"/>
          <p:cNvSpPr txBox="1"/>
          <p:nvPr/>
        </p:nvSpPr>
        <p:spPr>
          <a:xfrm>
            <a:off x="2218509" y="408357"/>
            <a:ext cx="8002400" cy="182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n" sz="5400" b="1" kern="0" dirty="0">
                <a:solidFill>
                  <a:srgbClr val="191919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rPr>
              <a:t>YAZARLARIN ÜLKELERE GÖRE </a:t>
            </a:r>
            <a:r>
              <a:rPr lang="en" sz="5400" b="1" kern="0" dirty="0" smtClean="0">
                <a:solidFill>
                  <a:srgbClr val="191919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rPr>
              <a:t>DAĞILIMI</a:t>
            </a:r>
            <a:r>
              <a:rPr lang="tr-TR" sz="5400" b="1" kern="0" dirty="0" smtClean="0">
                <a:solidFill>
                  <a:srgbClr val="191919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rPr>
              <a:t>-1</a:t>
            </a:r>
            <a:endParaRPr sz="5400" b="1" kern="0" dirty="0">
              <a:solidFill>
                <a:srgbClr val="000000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103" name="Google Shape;103;p12"/>
          <p:cNvSpPr/>
          <p:nvPr/>
        </p:nvSpPr>
        <p:spPr>
          <a:xfrm>
            <a:off x="1423347" y="1270841"/>
            <a:ext cx="480583" cy="523747"/>
          </a:xfrm>
          <a:custGeom>
            <a:avLst/>
            <a:gdLst/>
            <a:ahLst/>
            <a:cxnLst/>
            <a:rect l="l" t="t" r="r" b="b"/>
            <a:pathLst>
              <a:path w="720874" h="785620" extrusionOk="0">
                <a:moveTo>
                  <a:pt x="332849" y="0"/>
                </a:moveTo>
                <a:cubicBezTo>
                  <a:pt x="347214" y="3921"/>
                  <a:pt x="358641" y="7188"/>
                  <a:pt x="374149" y="11436"/>
                </a:cubicBezTo>
                <a:cubicBezTo>
                  <a:pt x="378394" y="52769"/>
                  <a:pt x="384107" y="94919"/>
                  <a:pt x="386556" y="137396"/>
                </a:cubicBezTo>
                <a:cubicBezTo>
                  <a:pt x="389004" y="179710"/>
                  <a:pt x="388025" y="222350"/>
                  <a:pt x="392759" y="266624"/>
                </a:cubicBezTo>
                <a:cubicBezTo>
                  <a:pt x="419041" y="231335"/>
                  <a:pt x="471278" y="229538"/>
                  <a:pt x="487765" y="185264"/>
                </a:cubicBezTo>
                <a:cubicBezTo>
                  <a:pt x="525474" y="166967"/>
                  <a:pt x="545226" y="125960"/>
                  <a:pt x="586363" y="110603"/>
                </a:cubicBezTo>
                <a:cubicBezTo>
                  <a:pt x="602687" y="104558"/>
                  <a:pt x="614114" y="85770"/>
                  <a:pt x="628643" y="74008"/>
                </a:cubicBezTo>
                <a:cubicBezTo>
                  <a:pt x="641212" y="63879"/>
                  <a:pt x="652149" y="59631"/>
                  <a:pt x="664229" y="78745"/>
                </a:cubicBezTo>
                <a:cubicBezTo>
                  <a:pt x="672228" y="91325"/>
                  <a:pt x="688879" y="98350"/>
                  <a:pt x="705366" y="110766"/>
                </a:cubicBezTo>
                <a:cubicBezTo>
                  <a:pt x="621297" y="182487"/>
                  <a:pt x="538533" y="253064"/>
                  <a:pt x="454464" y="324948"/>
                </a:cubicBezTo>
                <a:cubicBezTo>
                  <a:pt x="476502" y="337854"/>
                  <a:pt x="495764" y="342919"/>
                  <a:pt x="517475" y="337691"/>
                </a:cubicBezTo>
                <a:cubicBezTo>
                  <a:pt x="538207" y="332789"/>
                  <a:pt x="559102" y="330992"/>
                  <a:pt x="575589" y="350597"/>
                </a:cubicBezTo>
                <a:cubicBezTo>
                  <a:pt x="586690" y="340795"/>
                  <a:pt x="595341" y="332953"/>
                  <a:pt x="602524" y="326581"/>
                </a:cubicBezTo>
                <a:cubicBezTo>
                  <a:pt x="649701" y="325764"/>
                  <a:pt x="676146" y="352721"/>
                  <a:pt x="703407" y="393564"/>
                </a:cubicBezTo>
                <a:cubicBezTo>
                  <a:pt x="624562" y="395524"/>
                  <a:pt x="552082" y="397322"/>
                  <a:pt x="479766" y="399119"/>
                </a:cubicBezTo>
                <a:cubicBezTo>
                  <a:pt x="478950" y="402223"/>
                  <a:pt x="478297" y="405327"/>
                  <a:pt x="477481" y="408431"/>
                </a:cubicBezTo>
                <a:cubicBezTo>
                  <a:pt x="555674" y="463977"/>
                  <a:pt x="647742" y="499429"/>
                  <a:pt x="720874" y="568699"/>
                </a:cubicBezTo>
                <a:cubicBezTo>
                  <a:pt x="686920" y="588467"/>
                  <a:pt x="654761" y="589447"/>
                  <a:pt x="623092" y="570823"/>
                </a:cubicBezTo>
                <a:cubicBezTo>
                  <a:pt x="590118" y="551382"/>
                  <a:pt x="558122" y="529980"/>
                  <a:pt x="525964" y="509232"/>
                </a:cubicBezTo>
                <a:cubicBezTo>
                  <a:pt x="493316" y="488157"/>
                  <a:pt x="461320" y="466101"/>
                  <a:pt x="428509" y="445353"/>
                </a:cubicBezTo>
                <a:cubicBezTo>
                  <a:pt x="415449" y="437021"/>
                  <a:pt x="400921" y="430976"/>
                  <a:pt x="383291" y="421827"/>
                </a:cubicBezTo>
                <a:cubicBezTo>
                  <a:pt x="380842" y="468879"/>
                  <a:pt x="377904" y="510049"/>
                  <a:pt x="376761" y="551218"/>
                </a:cubicBezTo>
                <a:cubicBezTo>
                  <a:pt x="375618" y="591408"/>
                  <a:pt x="374966" y="631598"/>
                  <a:pt x="375945" y="671624"/>
                </a:cubicBezTo>
                <a:cubicBezTo>
                  <a:pt x="376598" y="700704"/>
                  <a:pt x="381005" y="729784"/>
                  <a:pt x="381985" y="758865"/>
                </a:cubicBezTo>
                <a:cubicBezTo>
                  <a:pt x="382311" y="766706"/>
                  <a:pt x="378067" y="779940"/>
                  <a:pt x="373007" y="781573"/>
                </a:cubicBezTo>
                <a:cubicBezTo>
                  <a:pt x="361416" y="785331"/>
                  <a:pt x="345256" y="787945"/>
                  <a:pt x="336114" y="782554"/>
                </a:cubicBezTo>
                <a:cubicBezTo>
                  <a:pt x="324034" y="775365"/>
                  <a:pt x="314403" y="764746"/>
                  <a:pt x="313750" y="744161"/>
                </a:cubicBezTo>
                <a:cubicBezTo>
                  <a:pt x="311138" y="661331"/>
                  <a:pt x="306241" y="578665"/>
                  <a:pt x="314729" y="495835"/>
                </a:cubicBezTo>
                <a:cubicBezTo>
                  <a:pt x="316035" y="482765"/>
                  <a:pt x="314893" y="469532"/>
                  <a:pt x="314893" y="447640"/>
                </a:cubicBezTo>
                <a:cubicBezTo>
                  <a:pt x="285509" y="468715"/>
                  <a:pt x="261350" y="484236"/>
                  <a:pt x="239475" y="502370"/>
                </a:cubicBezTo>
                <a:cubicBezTo>
                  <a:pt x="206500" y="529653"/>
                  <a:pt x="176301" y="560531"/>
                  <a:pt x="142510" y="586834"/>
                </a:cubicBezTo>
                <a:cubicBezTo>
                  <a:pt x="107739" y="613953"/>
                  <a:pt x="88477" y="616894"/>
                  <a:pt x="64807" y="575888"/>
                </a:cubicBezTo>
                <a:cubicBezTo>
                  <a:pt x="56155" y="561021"/>
                  <a:pt x="60399" y="547787"/>
                  <a:pt x="68888" y="539129"/>
                </a:cubicBezTo>
                <a:cubicBezTo>
                  <a:pt x="92558" y="514296"/>
                  <a:pt x="118513" y="491751"/>
                  <a:pt x="144142" y="468879"/>
                </a:cubicBezTo>
                <a:cubicBezTo>
                  <a:pt x="167486" y="448130"/>
                  <a:pt x="191645" y="428199"/>
                  <a:pt x="222661" y="401733"/>
                </a:cubicBezTo>
                <a:cubicBezTo>
                  <a:pt x="144795" y="394054"/>
                  <a:pt x="73295" y="423951"/>
                  <a:pt x="0" y="392420"/>
                </a:cubicBezTo>
                <a:cubicBezTo>
                  <a:pt x="51748" y="353211"/>
                  <a:pt x="148550" y="344062"/>
                  <a:pt x="255636" y="338671"/>
                </a:cubicBezTo>
                <a:cubicBezTo>
                  <a:pt x="246168" y="327398"/>
                  <a:pt x="240128" y="317923"/>
                  <a:pt x="231966" y="310734"/>
                </a:cubicBezTo>
                <a:cubicBezTo>
                  <a:pt x="212540" y="293580"/>
                  <a:pt x="192788" y="276916"/>
                  <a:pt x="172056" y="261396"/>
                </a:cubicBezTo>
                <a:cubicBezTo>
                  <a:pt x="162752" y="254534"/>
                  <a:pt x="150672" y="251593"/>
                  <a:pt x="140551" y="245712"/>
                </a:cubicBezTo>
                <a:cubicBezTo>
                  <a:pt x="110678" y="228558"/>
                  <a:pt x="80804" y="211240"/>
                  <a:pt x="51421" y="192943"/>
                </a:cubicBezTo>
                <a:cubicBezTo>
                  <a:pt x="46524" y="189839"/>
                  <a:pt x="44238" y="182324"/>
                  <a:pt x="36240" y="169744"/>
                </a:cubicBezTo>
                <a:cubicBezTo>
                  <a:pt x="59093" y="170887"/>
                  <a:pt x="77376" y="166967"/>
                  <a:pt x="91252" y="173338"/>
                </a:cubicBezTo>
                <a:cubicBezTo>
                  <a:pt x="129614" y="190819"/>
                  <a:pt x="166833" y="211404"/>
                  <a:pt x="203236" y="232969"/>
                </a:cubicBezTo>
                <a:cubicBezTo>
                  <a:pt x="234415" y="251430"/>
                  <a:pt x="263635" y="273322"/>
                  <a:pt x="293835" y="293417"/>
                </a:cubicBezTo>
                <a:cubicBezTo>
                  <a:pt x="301507" y="298481"/>
                  <a:pt x="309669" y="302566"/>
                  <a:pt x="322565" y="309917"/>
                </a:cubicBezTo>
                <a:cubicBezTo>
                  <a:pt x="332033" y="205522"/>
                  <a:pt x="333176" y="105375"/>
                  <a:pt x="3328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2"/>
          <p:cNvSpPr/>
          <p:nvPr/>
        </p:nvSpPr>
        <p:spPr>
          <a:xfrm>
            <a:off x="10287637" y="1270841"/>
            <a:ext cx="480583" cy="523747"/>
          </a:xfrm>
          <a:custGeom>
            <a:avLst/>
            <a:gdLst/>
            <a:ahLst/>
            <a:cxnLst/>
            <a:rect l="l" t="t" r="r" b="b"/>
            <a:pathLst>
              <a:path w="720874" h="785620" extrusionOk="0">
                <a:moveTo>
                  <a:pt x="332849" y="0"/>
                </a:moveTo>
                <a:cubicBezTo>
                  <a:pt x="347214" y="3921"/>
                  <a:pt x="358641" y="7188"/>
                  <a:pt x="374149" y="11436"/>
                </a:cubicBezTo>
                <a:cubicBezTo>
                  <a:pt x="378394" y="52769"/>
                  <a:pt x="384107" y="94919"/>
                  <a:pt x="386556" y="137396"/>
                </a:cubicBezTo>
                <a:cubicBezTo>
                  <a:pt x="389004" y="179710"/>
                  <a:pt x="388025" y="222350"/>
                  <a:pt x="392759" y="266624"/>
                </a:cubicBezTo>
                <a:cubicBezTo>
                  <a:pt x="419041" y="231335"/>
                  <a:pt x="471278" y="229538"/>
                  <a:pt x="487765" y="185264"/>
                </a:cubicBezTo>
                <a:cubicBezTo>
                  <a:pt x="525474" y="166967"/>
                  <a:pt x="545226" y="125960"/>
                  <a:pt x="586363" y="110603"/>
                </a:cubicBezTo>
                <a:cubicBezTo>
                  <a:pt x="602687" y="104558"/>
                  <a:pt x="614114" y="85770"/>
                  <a:pt x="628643" y="74008"/>
                </a:cubicBezTo>
                <a:cubicBezTo>
                  <a:pt x="641212" y="63879"/>
                  <a:pt x="652149" y="59631"/>
                  <a:pt x="664229" y="78745"/>
                </a:cubicBezTo>
                <a:cubicBezTo>
                  <a:pt x="672228" y="91325"/>
                  <a:pt x="688879" y="98350"/>
                  <a:pt x="705366" y="110766"/>
                </a:cubicBezTo>
                <a:cubicBezTo>
                  <a:pt x="621297" y="182487"/>
                  <a:pt x="538533" y="253064"/>
                  <a:pt x="454464" y="324948"/>
                </a:cubicBezTo>
                <a:cubicBezTo>
                  <a:pt x="476502" y="337854"/>
                  <a:pt x="495764" y="342919"/>
                  <a:pt x="517475" y="337691"/>
                </a:cubicBezTo>
                <a:cubicBezTo>
                  <a:pt x="538207" y="332789"/>
                  <a:pt x="559102" y="330992"/>
                  <a:pt x="575589" y="350597"/>
                </a:cubicBezTo>
                <a:cubicBezTo>
                  <a:pt x="586690" y="340795"/>
                  <a:pt x="595341" y="332953"/>
                  <a:pt x="602524" y="326581"/>
                </a:cubicBezTo>
                <a:cubicBezTo>
                  <a:pt x="649701" y="325764"/>
                  <a:pt x="676146" y="352721"/>
                  <a:pt x="703407" y="393564"/>
                </a:cubicBezTo>
                <a:cubicBezTo>
                  <a:pt x="624562" y="395524"/>
                  <a:pt x="552082" y="397322"/>
                  <a:pt x="479766" y="399119"/>
                </a:cubicBezTo>
                <a:cubicBezTo>
                  <a:pt x="478950" y="402223"/>
                  <a:pt x="478297" y="405327"/>
                  <a:pt x="477481" y="408431"/>
                </a:cubicBezTo>
                <a:cubicBezTo>
                  <a:pt x="555674" y="463977"/>
                  <a:pt x="647742" y="499429"/>
                  <a:pt x="720874" y="568699"/>
                </a:cubicBezTo>
                <a:cubicBezTo>
                  <a:pt x="686920" y="588467"/>
                  <a:pt x="654761" y="589447"/>
                  <a:pt x="623092" y="570823"/>
                </a:cubicBezTo>
                <a:cubicBezTo>
                  <a:pt x="590118" y="551382"/>
                  <a:pt x="558122" y="529980"/>
                  <a:pt x="525964" y="509232"/>
                </a:cubicBezTo>
                <a:cubicBezTo>
                  <a:pt x="493316" y="488157"/>
                  <a:pt x="461320" y="466101"/>
                  <a:pt x="428509" y="445353"/>
                </a:cubicBezTo>
                <a:cubicBezTo>
                  <a:pt x="415449" y="437021"/>
                  <a:pt x="400921" y="430976"/>
                  <a:pt x="383291" y="421827"/>
                </a:cubicBezTo>
                <a:cubicBezTo>
                  <a:pt x="380842" y="468879"/>
                  <a:pt x="377904" y="510049"/>
                  <a:pt x="376761" y="551218"/>
                </a:cubicBezTo>
                <a:cubicBezTo>
                  <a:pt x="375618" y="591408"/>
                  <a:pt x="374966" y="631598"/>
                  <a:pt x="375945" y="671624"/>
                </a:cubicBezTo>
                <a:cubicBezTo>
                  <a:pt x="376598" y="700704"/>
                  <a:pt x="381005" y="729784"/>
                  <a:pt x="381985" y="758865"/>
                </a:cubicBezTo>
                <a:cubicBezTo>
                  <a:pt x="382311" y="766706"/>
                  <a:pt x="378067" y="779940"/>
                  <a:pt x="373007" y="781573"/>
                </a:cubicBezTo>
                <a:cubicBezTo>
                  <a:pt x="361416" y="785331"/>
                  <a:pt x="345256" y="787945"/>
                  <a:pt x="336114" y="782554"/>
                </a:cubicBezTo>
                <a:cubicBezTo>
                  <a:pt x="324034" y="775365"/>
                  <a:pt x="314403" y="764746"/>
                  <a:pt x="313750" y="744161"/>
                </a:cubicBezTo>
                <a:cubicBezTo>
                  <a:pt x="311138" y="661331"/>
                  <a:pt x="306241" y="578665"/>
                  <a:pt x="314729" y="495835"/>
                </a:cubicBezTo>
                <a:cubicBezTo>
                  <a:pt x="316035" y="482765"/>
                  <a:pt x="314893" y="469532"/>
                  <a:pt x="314893" y="447640"/>
                </a:cubicBezTo>
                <a:cubicBezTo>
                  <a:pt x="285509" y="468715"/>
                  <a:pt x="261350" y="484236"/>
                  <a:pt x="239475" y="502370"/>
                </a:cubicBezTo>
                <a:cubicBezTo>
                  <a:pt x="206500" y="529653"/>
                  <a:pt x="176301" y="560531"/>
                  <a:pt x="142510" y="586834"/>
                </a:cubicBezTo>
                <a:cubicBezTo>
                  <a:pt x="107739" y="613953"/>
                  <a:pt x="88477" y="616894"/>
                  <a:pt x="64807" y="575888"/>
                </a:cubicBezTo>
                <a:cubicBezTo>
                  <a:pt x="56155" y="561021"/>
                  <a:pt x="60399" y="547787"/>
                  <a:pt x="68888" y="539129"/>
                </a:cubicBezTo>
                <a:cubicBezTo>
                  <a:pt x="92558" y="514296"/>
                  <a:pt x="118513" y="491751"/>
                  <a:pt x="144142" y="468879"/>
                </a:cubicBezTo>
                <a:cubicBezTo>
                  <a:pt x="167486" y="448130"/>
                  <a:pt x="191645" y="428199"/>
                  <a:pt x="222661" y="401733"/>
                </a:cubicBezTo>
                <a:cubicBezTo>
                  <a:pt x="144795" y="394054"/>
                  <a:pt x="73295" y="423951"/>
                  <a:pt x="0" y="392420"/>
                </a:cubicBezTo>
                <a:cubicBezTo>
                  <a:pt x="51748" y="353211"/>
                  <a:pt x="148550" y="344062"/>
                  <a:pt x="255636" y="338671"/>
                </a:cubicBezTo>
                <a:cubicBezTo>
                  <a:pt x="246168" y="327398"/>
                  <a:pt x="240128" y="317923"/>
                  <a:pt x="231966" y="310734"/>
                </a:cubicBezTo>
                <a:cubicBezTo>
                  <a:pt x="212540" y="293580"/>
                  <a:pt x="192788" y="276916"/>
                  <a:pt x="172056" y="261396"/>
                </a:cubicBezTo>
                <a:cubicBezTo>
                  <a:pt x="162752" y="254534"/>
                  <a:pt x="150672" y="251593"/>
                  <a:pt x="140551" y="245712"/>
                </a:cubicBezTo>
                <a:cubicBezTo>
                  <a:pt x="110678" y="228558"/>
                  <a:pt x="80804" y="211240"/>
                  <a:pt x="51421" y="192943"/>
                </a:cubicBezTo>
                <a:cubicBezTo>
                  <a:pt x="46524" y="189839"/>
                  <a:pt x="44238" y="182324"/>
                  <a:pt x="36240" y="169744"/>
                </a:cubicBezTo>
                <a:cubicBezTo>
                  <a:pt x="59093" y="170887"/>
                  <a:pt x="77376" y="166967"/>
                  <a:pt x="91252" y="173338"/>
                </a:cubicBezTo>
                <a:cubicBezTo>
                  <a:pt x="129614" y="190819"/>
                  <a:pt x="166833" y="211404"/>
                  <a:pt x="203236" y="232969"/>
                </a:cubicBezTo>
                <a:cubicBezTo>
                  <a:pt x="234415" y="251430"/>
                  <a:pt x="263635" y="273322"/>
                  <a:pt x="293835" y="293417"/>
                </a:cubicBezTo>
                <a:cubicBezTo>
                  <a:pt x="301507" y="298481"/>
                  <a:pt x="309669" y="302566"/>
                  <a:pt x="322565" y="309917"/>
                </a:cubicBezTo>
                <a:cubicBezTo>
                  <a:pt x="332033" y="205522"/>
                  <a:pt x="333176" y="105375"/>
                  <a:pt x="3328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oogle Shape;95;p12">
            <a:extLst>
              <a:ext uri="{FF2B5EF4-FFF2-40B4-BE49-F238E27FC236}">
                <a16:creationId xmlns:a16="http://schemas.microsoft.com/office/drawing/2014/main" xmlns="" id="{57201D48-7CFB-9EF1-4FCE-84C721071071}"/>
              </a:ext>
            </a:extLst>
          </p:cNvPr>
          <p:cNvGrpSpPr/>
          <p:nvPr/>
        </p:nvGrpSpPr>
        <p:grpSpPr>
          <a:xfrm>
            <a:off x="2909041" y="5370183"/>
            <a:ext cx="6621337" cy="1154069"/>
            <a:chOff x="0" y="85725"/>
            <a:chExt cx="6685500" cy="2308138"/>
          </a:xfrm>
          <a:solidFill>
            <a:schemeClr val="tx2">
              <a:lumMod val="75000"/>
            </a:schemeClr>
          </a:solidFill>
        </p:grpSpPr>
        <p:sp>
          <p:nvSpPr>
            <p:cNvPr id="6" name="Google Shape;96;p12">
              <a:extLst>
                <a:ext uri="{FF2B5EF4-FFF2-40B4-BE49-F238E27FC236}">
                  <a16:creationId xmlns:a16="http://schemas.microsoft.com/office/drawing/2014/main" xmlns="" id="{B4AF2141-7AFF-1746-5B81-6F6B8DE1DBC0}"/>
                </a:ext>
              </a:extLst>
            </p:cNvPr>
            <p:cNvSpPr txBox="1"/>
            <p:nvPr/>
          </p:nvSpPr>
          <p:spPr>
            <a:xfrm>
              <a:off x="0" y="1359733"/>
              <a:ext cx="66855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30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7" name="Google Shape;97;p12">
              <a:extLst>
                <a:ext uri="{FF2B5EF4-FFF2-40B4-BE49-F238E27FC236}">
                  <a16:creationId xmlns:a16="http://schemas.microsoft.com/office/drawing/2014/main" xmlns="" id="{4603E16B-455F-02C1-1887-F51E77FF21F7}"/>
                </a:ext>
              </a:extLst>
            </p:cNvPr>
            <p:cNvSpPr txBox="1"/>
            <p:nvPr/>
          </p:nvSpPr>
          <p:spPr>
            <a:xfrm>
              <a:off x="0" y="85725"/>
              <a:ext cx="66855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ENDONEZYA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2" name="Google Shape;98;p12"/>
          <p:cNvGrpSpPr/>
          <p:nvPr/>
        </p:nvGrpSpPr>
        <p:grpSpPr>
          <a:xfrm>
            <a:off x="2909041" y="3874252"/>
            <a:ext cx="6621337" cy="1154069"/>
            <a:chOff x="0" y="85725"/>
            <a:chExt cx="6222900" cy="2308138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33" name="Google Shape;99;p12"/>
            <p:cNvSpPr txBox="1"/>
            <p:nvPr/>
          </p:nvSpPr>
          <p:spPr>
            <a:xfrm>
              <a:off x="0" y="135973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43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4" name="Google Shape;100;p12"/>
            <p:cNvSpPr txBox="1"/>
            <p:nvPr/>
          </p:nvSpPr>
          <p:spPr>
            <a:xfrm>
              <a:off x="0" y="8572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MALEZYA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/>
          <p:nvPr/>
        </p:nvSpPr>
        <p:spPr>
          <a:xfrm>
            <a:off x="1942399" y="227566"/>
            <a:ext cx="8002400" cy="1489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n" sz="4400" b="1" kern="0" dirty="0">
                <a:solidFill>
                  <a:srgbClr val="191919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rPr>
              <a:t>YAZARLARIN ÜLKELERE GÖRE </a:t>
            </a:r>
            <a:r>
              <a:rPr lang="en" sz="4400" b="1" kern="0" dirty="0" smtClean="0">
                <a:solidFill>
                  <a:srgbClr val="191919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rPr>
              <a:t>DAĞILIMI</a:t>
            </a:r>
            <a:r>
              <a:rPr lang="tr-TR" sz="4400" b="1" kern="0" dirty="0" smtClean="0">
                <a:solidFill>
                  <a:srgbClr val="191919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rPr>
              <a:t>-2</a:t>
            </a:r>
            <a:endParaRPr sz="4400" b="1" kern="0" dirty="0">
              <a:solidFill>
                <a:srgbClr val="000000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103" name="Google Shape;103;p12"/>
          <p:cNvSpPr/>
          <p:nvPr/>
        </p:nvSpPr>
        <p:spPr>
          <a:xfrm>
            <a:off x="1423347" y="1270841"/>
            <a:ext cx="480583" cy="523747"/>
          </a:xfrm>
          <a:custGeom>
            <a:avLst/>
            <a:gdLst/>
            <a:ahLst/>
            <a:cxnLst/>
            <a:rect l="l" t="t" r="r" b="b"/>
            <a:pathLst>
              <a:path w="720874" h="785620" extrusionOk="0">
                <a:moveTo>
                  <a:pt x="332849" y="0"/>
                </a:moveTo>
                <a:cubicBezTo>
                  <a:pt x="347214" y="3921"/>
                  <a:pt x="358641" y="7188"/>
                  <a:pt x="374149" y="11436"/>
                </a:cubicBezTo>
                <a:cubicBezTo>
                  <a:pt x="378394" y="52769"/>
                  <a:pt x="384107" y="94919"/>
                  <a:pt x="386556" y="137396"/>
                </a:cubicBezTo>
                <a:cubicBezTo>
                  <a:pt x="389004" y="179710"/>
                  <a:pt x="388025" y="222350"/>
                  <a:pt x="392759" y="266624"/>
                </a:cubicBezTo>
                <a:cubicBezTo>
                  <a:pt x="419041" y="231335"/>
                  <a:pt x="471278" y="229538"/>
                  <a:pt x="487765" y="185264"/>
                </a:cubicBezTo>
                <a:cubicBezTo>
                  <a:pt x="525474" y="166967"/>
                  <a:pt x="545226" y="125960"/>
                  <a:pt x="586363" y="110603"/>
                </a:cubicBezTo>
                <a:cubicBezTo>
                  <a:pt x="602687" y="104558"/>
                  <a:pt x="614114" y="85770"/>
                  <a:pt x="628643" y="74008"/>
                </a:cubicBezTo>
                <a:cubicBezTo>
                  <a:pt x="641212" y="63879"/>
                  <a:pt x="652149" y="59631"/>
                  <a:pt x="664229" y="78745"/>
                </a:cubicBezTo>
                <a:cubicBezTo>
                  <a:pt x="672228" y="91325"/>
                  <a:pt x="688879" y="98350"/>
                  <a:pt x="705366" y="110766"/>
                </a:cubicBezTo>
                <a:cubicBezTo>
                  <a:pt x="621297" y="182487"/>
                  <a:pt x="538533" y="253064"/>
                  <a:pt x="454464" y="324948"/>
                </a:cubicBezTo>
                <a:cubicBezTo>
                  <a:pt x="476502" y="337854"/>
                  <a:pt x="495764" y="342919"/>
                  <a:pt x="517475" y="337691"/>
                </a:cubicBezTo>
                <a:cubicBezTo>
                  <a:pt x="538207" y="332789"/>
                  <a:pt x="559102" y="330992"/>
                  <a:pt x="575589" y="350597"/>
                </a:cubicBezTo>
                <a:cubicBezTo>
                  <a:pt x="586690" y="340795"/>
                  <a:pt x="595341" y="332953"/>
                  <a:pt x="602524" y="326581"/>
                </a:cubicBezTo>
                <a:cubicBezTo>
                  <a:pt x="649701" y="325764"/>
                  <a:pt x="676146" y="352721"/>
                  <a:pt x="703407" y="393564"/>
                </a:cubicBezTo>
                <a:cubicBezTo>
                  <a:pt x="624562" y="395524"/>
                  <a:pt x="552082" y="397322"/>
                  <a:pt x="479766" y="399119"/>
                </a:cubicBezTo>
                <a:cubicBezTo>
                  <a:pt x="478950" y="402223"/>
                  <a:pt x="478297" y="405327"/>
                  <a:pt x="477481" y="408431"/>
                </a:cubicBezTo>
                <a:cubicBezTo>
                  <a:pt x="555674" y="463977"/>
                  <a:pt x="647742" y="499429"/>
                  <a:pt x="720874" y="568699"/>
                </a:cubicBezTo>
                <a:cubicBezTo>
                  <a:pt x="686920" y="588467"/>
                  <a:pt x="654761" y="589447"/>
                  <a:pt x="623092" y="570823"/>
                </a:cubicBezTo>
                <a:cubicBezTo>
                  <a:pt x="590118" y="551382"/>
                  <a:pt x="558122" y="529980"/>
                  <a:pt x="525964" y="509232"/>
                </a:cubicBezTo>
                <a:cubicBezTo>
                  <a:pt x="493316" y="488157"/>
                  <a:pt x="461320" y="466101"/>
                  <a:pt x="428509" y="445353"/>
                </a:cubicBezTo>
                <a:cubicBezTo>
                  <a:pt x="415449" y="437021"/>
                  <a:pt x="400921" y="430976"/>
                  <a:pt x="383291" y="421827"/>
                </a:cubicBezTo>
                <a:cubicBezTo>
                  <a:pt x="380842" y="468879"/>
                  <a:pt x="377904" y="510049"/>
                  <a:pt x="376761" y="551218"/>
                </a:cubicBezTo>
                <a:cubicBezTo>
                  <a:pt x="375618" y="591408"/>
                  <a:pt x="374966" y="631598"/>
                  <a:pt x="375945" y="671624"/>
                </a:cubicBezTo>
                <a:cubicBezTo>
                  <a:pt x="376598" y="700704"/>
                  <a:pt x="381005" y="729784"/>
                  <a:pt x="381985" y="758865"/>
                </a:cubicBezTo>
                <a:cubicBezTo>
                  <a:pt x="382311" y="766706"/>
                  <a:pt x="378067" y="779940"/>
                  <a:pt x="373007" y="781573"/>
                </a:cubicBezTo>
                <a:cubicBezTo>
                  <a:pt x="361416" y="785331"/>
                  <a:pt x="345256" y="787945"/>
                  <a:pt x="336114" y="782554"/>
                </a:cubicBezTo>
                <a:cubicBezTo>
                  <a:pt x="324034" y="775365"/>
                  <a:pt x="314403" y="764746"/>
                  <a:pt x="313750" y="744161"/>
                </a:cubicBezTo>
                <a:cubicBezTo>
                  <a:pt x="311138" y="661331"/>
                  <a:pt x="306241" y="578665"/>
                  <a:pt x="314729" y="495835"/>
                </a:cubicBezTo>
                <a:cubicBezTo>
                  <a:pt x="316035" y="482765"/>
                  <a:pt x="314893" y="469532"/>
                  <a:pt x="314893" y="447640"/>
                </a:cubicBezTo>
                <a:cubicBezTo>
                  <a:pt x="285509" y="468715"/>
                  <a:pt x="261350" y="484236"/>
                  <a:pt x="239475" y="502370"/>
                </a:cubicBezTo>
                <a:cubicBezTo>
                  <a:pt x="206500" y="529653"/>
                  <a:pt x="176301" y="560531"/>
                  <a:pt x="142510" y="586834"/>
                </a:cubicBezTo>
                <a:cubicBezTo>
                  <a:pt x="107739" y="613953"/>
                  <a:pt x="88477" y="616894"/>
                  <a:pt x="64807" y="575888"/>
                </a:cubicBezTo>
                <a:cubicBezTo>
                  <a:pt x="56155" y="561021"/>
                  <a:pt x="60399" y="547787"/>
                  <a:pt x="68888" y="539129"/>
                </a:cubicBezTo>
                <a:cubicBezTo>
                  <a:pt x="92558" y="514296"/>
                  <a:pt x="118513" y="491751"/>
                  <a:pt x="144142" y="468879"/>
                </a:cubicBezTo>
                <a:cubicBezTo>
                  <a:pt x="167486" y="448130"/>
                  <a:pt x="191645" y="428199"/>
                  <a:pt x="222661" y="401733"/>
                </a:cubicBezTo>
                <a:cubicBezTo>
                  <a:pt x="144795" y="394054"/>
                  <a:pt x="73295" y="423951"/>
                  <a:pt x="0" y="392420"/>
                </a:cubicBezTo>
                <a:cubicBezTo>
                  <a:pt x="51748" y="353211"/>
                  <a:pt x="148550" y="344062"/>
                  <a:pt x="255636" y="338671"/>
                </a:cubicBezTo>
                <a:cubicBezTo>
                  <a:pt x="246168" y="327398"/>
                  <a:pt x="240128" y="317923"/>
                  <a:pt x="231966" y="310734"/>
                </a:cubicBezTo>
                <a:cubicBezTo>
                  <a:pt x="212540" y="293580"/>
                  <a:pt x="192788" y="276916"/>
                  <a:pt x="172056" y="261396"/>
                </a:cubicBezTo>
                <a:cubicBezTo>
                  <a:pt x="162752" y="254534"/>
                  <a:pt x="150672" y="251593"/>
                  <a:pt x="140551" y="245712"/>
                </a:cubicBezTo>
                <a:cubicBezTo>
                  <a:pt x="110678" y="228558"/>
                  <a:pt x="80804" y="211240"/>
                  <a:pt x="51421" y="192943"/>
                </a:cubicBezTo>
                <a:cubicBezTo>
                  <a:pt x="46524" y="189839"/>
                  <a:pt x="44238" y="182324"/>
                  <a:pt x="36240" y="169744"/>
                </a:cubicBezTo>
                <a:cubicBezTo>
                  <a:pt x="59093" y="170887"/>
                  <a:pt x="77376" y="166967"/>
                  <a:pt x="91252" y="173338"/>
                </a:cubicBezTo>
                <a:cubicBezTo>
                  <a:pt x="129614" y="190819"/>
                  <a:pt x="166833" y="211404"/>
                  <a:pt x="203236" y="232969"/>
                </a:cubicBezTo>
                <a:cubicBezTo>
                  <a:pt x="234415" y="251430"/>
                  <a:pt x="263635" y="273322"/>
                  <a:pt x="293835" y="293417"/>
                </a:cubicBezTo>
                <a:cubicBezTo>
                  <a:pt x="301507" y="298481"/>
                  <a:pt x="309669" y="302566"/>
                  <a:pt x="322565" y="309917"/>
                </a:cubicBezTo>
                <a:cubicBezTo>
                  <a:pt x="332033" y="205522"/>
                  <a:pt x="333176" y="105375"/>
                  <a:pt x="3328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2"/>
          <p:cNvSpPr/>
          <p:nvPr/>
        </p:nvSpPr>
        <p:spPr>
          <a:xfrm>
            <a:off x="10287637" y="1270841"/>
            <a:ext cx="480583" cy="523747"/>
          </a:xfrm>
          <a:custGeom>
            <a:avLst/>
            <a:gdLst/>
            <a:ahLst/>
            <a:cxnLst/>
            <a:rect l="l" t="t" r="r" b="b"/>
            <a:pathLst>
              <a:path w="720874" h="785620" extrusionOk="0">
                <a:moveTo>
                  <a:pt x="332849" y="0"/>
                </a:moveTo>
                <a:cubicBezTo>
                  <a:pt x="347214" y="3921"/>
                  <a:pt x="358641" y="7188"/>
                  <a:pt x="374149" y="11436"/>
                </a:cubicBezTo>
                <a:cubicBezTo>
                  <a:pt x="378394" y="52769"/>
                  <a:pt x="384107" y="94919"/>
                  <a:pt x="386556" y="137396"/>
                </a:cubicBezTo>
                <a:cubicBezTo>
                  <a:pt x="389004" y="179710"/>
                  <a:pt x="388025" y="222350"/>
                  <a:pt x="392759" y="266624"/>
                </a:cubicBezTo>
                <a:cubicBezTo>
                  <a:pt x="419041" y="231335"/>
                  <a:pt x="471278" y="229538"/>
                  <a:pt x="487765" y="185264"/>
                </a:cubicBezTo>
                <a:cubicBezTo>
                  <a:pt x="525474" y="166967"/>
                  <a:pt x="545226" y="125960"/>
                  <a:pt x="586363" y="110603"/>
                </a:cubicBezTo>
                <a:cubicBezTo>
                  <a:pt x="602687" y="104558"/>
                  <a:pt x="614114" y="85770"/>
                  <a:pt x="628643" y="74008"/>
                </a:cubicBezTo>
                <a:cubicBezTo>
                  <a:pt x="641212" y="63879"/>
                  <a:pt x="652149" y="59631"/>
                  <a:pt x="664229" y="78745"/>
                </a:cubicBezTo>
                <a:cubicBezTo>
                  <a:pt x="672228" y="91325"/>
                  <a:pt x="688879" y="98350"/>
                  <a:pt x="705366" y="110766"/>
                </a:cubicBezTo>
                <a:cubicBezTo>
                  <a:pt x="621297" y="182487"/>
                  <a:pt x="538533" y="253064"/>
                  <a:pt x="454464" y="324948"/>
                </a:cubicBezTo>
                <a:cubicBezTo>
                  <a:pt x="476502" y="337854"/>
                  <a:pt x="495764" y="342919"/>
                  <a:pt x="517475" y="337691"/>
                </a:cubicBezTo>
                <a:cubicBezTo>
                  <a:pt x="538207" y="332789"/>
                  <a:pt x="559102" y="330992"/>
                  <a:pt x="575589" y="350597"/>
                </a:cubicBezTo>
                <a:cubicBezTo>
                  <a:pt x="586690" y="340795"/>
                  <a:pt x="595341" y="332953"/>
                  <a:pt x="602524" y="326581"/>
                </a:cubicBezTo>
                <a:cubicBezTo>
                  <a:pt x="649701" y="325764"/>
                  <a:pt x="676146" y="352721"/>
                  <a:pt x="703407" y="393564"/>
                </a:cubicBezTo>
                <a:cubicBezTo>
                  <a:pt x="624562" y="395524"/>
                  <a:pt x="552082" y="397322"/>
                  <a:pt x="479766" y="399119"/>
                </a:cubicBezTo>
                <a:cubicBezTo>
                  <a:pt x="478950" y="402223"/>
                  <a:pt x="478297" y="405327"/>
                  <a:pt x="477481" y="408431"/>
                </a:cubicBezTo>
                <a:cubicBezTo>
                  <a:pt x="555674" y="463977"/>
                  <a:pt x="647742" y="499429"/>
                  <a:pt x="720874" y="568699"/>
                </a:cubicBezTo>
                <a:cubicBezTo>
                  <a:pt x="686920" y="588467"/>
                  <a:pt x="654761" y="589447"/>
                  <a:pt x="623092" y="570823"/>
                </a:cubicBezTo>
                <a:cubicBezTo>
                  <a:pt x="590118" y="551382"/>
                  <a:pt x="558122" y="529980"/>
                  <a:pt x="525964" y="509232"/>
                </a:cubicBezTo>
                <a:cubicBezTo>
                  <a:pt x="493316" y="488157"/>
                  <a:pt x="461320" y="466101"/>
                  <a:pt x="428509" y="445353"/>
                </a:cubicBezTo>
                <a:cubicBezTo>
                  <a:pt x="415449" y="437021"/>
                  <a:pt x="400921" y="430976"/>
                  <a:pt x="383291" y="421827"/>
                </a:cubicBezTo>
                <a:cubicBezTo>
                  <a:pt x="380842" y="468879"/>
                  <a:pt x="377904" y="510049"/>
                  <a:pt x="376761" y="551218"/>
                </a:cubicBezTo>
                <a:cubicBezTo>
                  <a:pt x="375618" y="591408"/>
                  <a:pt x="374966" y="631598"/>
                  <a:pt x="375945" y="671624"/>
                </a:cubicBezTo>
                <a:cubicBezTo>
                  <a:pt x="376598" y="700704"/>
                  <a:pt x="381005" y="729784"/>
                  <a:pt x="381985" y="758865"/>
                </a:cubicBezTo>
                <a:cubicBezTo>
                  <a:pt x="382311" y="766706"/>
                  <a:pt x="378067" y="779940"/>
                  <a:pt x="373007" y="781573"/>
                </a:cubicBezTo>
                <a:cubicBezTo>
                  <a:pt x="361416" y="785331"/>
                  <a:pt x="345256" y="787945"/>
                  <a:pt x="336114" y="782554"/>
                </a:cubicBezTo>
                <a:cubicBezTo>
                  <a:pt x="324034" y="775365"/>
                  <a:pt x="314403" y="764746"/>
                  <a:pt x="313750" y="744161"/>
                </a:cubicBezTo>
                <a:cubicBezTo>
                  <a:pt x="311138" y="661331"/>
                  <a:pt x="306241" y="578665"/>
                  <a:pt x="314729" y="495835"/>
                </a:cubicBezTo>
                <a:cubicBezTo>
                  <a:pt x="316035" y="482765"/>
                  <a:pt x="314893" y="469532"/>
                  <a:pt x="314893" y="447640"/>
                </a:cubicBezTo>
                <a:cubicBezTo>
                  <a:pt x="285509" y="468715"/>
                  <a:pt x="261350" y="484236"/>
                  <a:pt x="239475" y="502370"/>
                </a:cubicBezTo>
                <a:cubicBezTo>
                  <a:pt x="206500" y="529653"/>
                  <a:pt x="176301" y="560531"/>
                  <a:pt x="142510" y="586834"/>
                </a:cubicBezTo>
                <a:cubicBezTo>
                  <a:pt x="107739" y="613953"/>
                  <a:pt x="88477" y="616894"/>
                  <a:pt x="64807" y="575888"/>
                </a:cubicBezTo>
                <a:cubicBezTo>
                  <a:pt x="56155" y="561021"/>
                  <a:pt x="60399" y="547787"/>
                  <a:pt x="68888" y="539129"/>
                </a:cubicBezTo>
                <a:cubicBezTo>
                  <a:pt x="92558" y="514296"/>
                  <a:pt x="118513" y="491751"/>
                  <a:pt x="144142" y="468879"/>
                </a:cubicBezTo>
                <a:cubicBezTo>
                  <a:pt x="167486" y="448130"/>
                  <a:pt x="191645" y="428199"/>
                  <a:pt x="222661" y="401733"/>
                </a:cubicBezTo>
                <a:cubicBezTo>
                  <a:pt x="144795" y="394054"/>
                  <a:pt x="73295" y="423951"/>
                  <a:pt x="0" y="392420"/>
                </a:cubicBezTo>
                <a:cubicBezTo>
                  <a:pt x="51748" y="353211"/>
                  <a:pt x="148550" y="344062"/>
                  <a:pt x="255636" y="338671"/>
                </a:cubicBezTo>
                <a:cubicBezTo>
                  <a:pt x="246168" y="327398"/>
                  <a:pt x="240128" y="317923"/>
                  <a:pt x="231966" y="310734"/>
                </a:cubicBezTo>
                <a:cubicBezTo>
                  <a:pt x="212540" y="293580"/>
                  <a:pt x="192788" y="276916"/>
                  <a:pt x="172056" y="261396"/>
                </a:cubicBezTo>
                <a:cubicBezTo>
                  <a:pt x="162752" y="254534"/>
                  <a:pt x="150672" y="251593"/>
                  <a:pt x="140551" y="245712"/>
                </a:cubicBezTo>
                <a:cubicBezTo>
                  <a:pt x="110678" y="228558"/>
                  <a:pt x="80804" y="211240"/>
                  <a:pt x="51421" y="192943"/>
                </a:cubicBezTo>
                <a:cubicBezTo>
                  <a:pt x="46524" y="189839"/>
                  <a:pt x="44238" y="182324"/>
                  <a:pt x="36240" y="169744"/>
                </a:cubicBezTo>
                <a:cubicBezTo>
                  <a:pt x="59093" y="170887"/>
                  <a:pt x="77376" y="166967"/>
                  <a:pt x="91252" y="173338"/>
                </a:cubicBezTo>
                <a:cubicBezTo>
                  <a:pt x="129614" y="190819"/>
                  <a:pt x="166833" y="211404"/>
                  <a:pt x="203236" y="232969"/>
                </a:cubicBezTo>
                <a:cubicBezTo>
                  <a:pt x="234415" y="251430"/>
                  <a:pt x="263635" y="273322"/>
                  <a:pt x="293835" y="293417"/>
                </a:cubicBezTo>
                <a:cubicBezTo>
                  <a:pt x="301507" y="298481"/>
                  <a:pt x="309669" y="302566"/>
                  <a:pt x="322565" y="309917"/>
                </a:cubicBezTo>
                <a:cubicBezTo>
                  <a:pt x="332033" y="205522"/>
                  <a:pt x="333176" y="105375"/>
                  <a:pt x="3328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" name="Google Shape;98;p12"/>
          <p:cNvGrpSpPr/>
          <p:nvPr/>
        </p:nvGrpSpPr>
        <p:grpSpPr>
          <a:xfrm>
            <a:off x="2849590" y="1773076"/>
            <a:ext cx="5849909" cy="1137874"/>
            <a:chOff x="0" y="370865"/>
            <a:chExt cx="6222900" cy="2275748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33" name="Google Shape;99;p12"/>
            <p:cNvSpPr txBox="1"/>
            <p:nvPr/>
          </p:nvSpPr>
          <p:spPr>
            <a:xfrm>
              <a:off x="0" y="161248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16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4" name="Google Shape;100;p12"/>
            <p:cNvSpPr txBox="1"/>
            <p:nvPr/>
          </p:nvSpPr>
          <p:spPr>
            <a:xfrm>
              <a:off x="0" y="37086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FAS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5" name="Google Shape;92;p12">
            <a:extLst>
              <a:ext uri="{FF2B5EF4-FFF2-40B4-BE49-F238E27FC236}">
                <a16:creationId xmlns:a16="http://schemas.microsoft.com/office/drawing/2014/main" xmlns="" id="{6FF45F8B-6B9A-B711-1971-0AA235384417}"/>
              </a:ext>
            </a:extLst>
          </p:cNvPr>
          <p:cNvGrpSpPr/>
          <p:nvPr/>
        </p:nvGrpSpPr>
        <p:grpSpPr>
          <a:xfrm>
            <a:off x="2849590" y="3018862"/>
            <a:ext cx="5849909" cy="1154069"/>
            <a:chOff x="0" y="85725"/>
            <a:chExt cx="6222900" cy="2308138"/>
          </a:xfrm>
          <a:solidFill>
            <a:schemeClr val="accent2">
              <a:lumMod val="75000"/>
            </a:schemeClr>
          </a:solidFill>
        </p:grpSpPr>
        <p:sp>
          <p:nvSpPr>
            <p:cNvPr id="36" name="Google Shape;93;p12">
              <a:extLst>
                <a:ext uri="{FF2B5EF4-FFF2-40B4-BE49-F238E27FC236}">
                  <a16:creationId xmlns:a16="http://schemas.microsoft.com/office/drawing/2014/main" xmlns="" id="{BF3CAC8E-8B0D-0785-BD16-62FA81F2B76E}"/>
                </a:ext>
              </a:extLst>
            </p:cNvPr>
            <p:cNvSpPr txBox="1"/>
            <p:nvPr/>
          </p:nvSpPr>
          <p:spPr>
            <a:xfrm>
              <a:off x="0" y="135973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cs typeface="Arial"/>
                  <a:sym typeface="DM Sans"/>
                </a:rPr>
                <a:t>10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" name="Google Shape;94;p12">
              <a:extLst>
                <a:ext uri="{FF2B5EF4-FFF2-40B4-BE49-F238E27FC236}">
                  <a16:creationId xmlns:a16="http://schemas.microsoft.com/office/drawing/2014/main" xmlns="" id="{19051076-67EA-94C5-DEE8-6F37AE1FDF2D}"/>
                </a:ext>
              </a:extLst>
            </p:cNvPr>
            <p:cNvSpPr txBox="1"/>
            <p:nvPr/>
          </p:nvSpPr>
          <p:spPr>
            <a:xfrm>
              <a:off x="0" y="8572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HİNDİSTAN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8" name="Google Shape;92;p12">
            <a:extLst>
              <a:ext uri="{FF2B5EF4-FFF2-40B4-BE49-F238E27FC236}">
                <a16:creationId xmlns:a16="http://schemas.microsoft.com/office/drawing/2014/main" xmlns="" id="{46E4498B-53DA-29ED-AF7D-80D19F12A3CE}"/>
              </a:ext>
            </a:extLst>
          </p:cNvPr>
          <p:cNvGrpSpPr/>
          <p:nvPr/>
        </p:nvGrpSpPr>
        <p:grpSpPr>
          <a:xfrm>
            <a:off x="2849590" y="4245737"/>
            <a:ext cx="5849910" cy="1154069"/>
            <a:chOff x="0" y="85725"/>
            <a:chExt cx="6222900" cy="230813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9" name="Google Shape;93;p12">
              <a:extLst>
                <a:ext uri="{FF2B5EF4-FFF2-40B4-BE49-F238E27FC236}">
                  <a16:creationId xmlns:a16="http://schemas.microsoft.com/office/drawing/2014/main" xmlns="" id="{146DE6E3-8527-7B89-DE59-523198E0F7E0}"/>
                </a:ext>
              </a:extLst>
            </p:cNvPr>
            <p:cNvSpPr txBox="1"/>
            <p:nvPr/>
          </p:nvSpPr>
          <p:spPr>
            <a:xfrm>
              <a:off x="0" y="135973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cs typeface="Arial"/>
                  <a:sym typeface="DM Sans"/>
                </a:rPr>
                <a:t>10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40" name="Google Shape;94;p12">
              <a:extLst>
                <a:ext uri="{FF2B5EF4-FFF2-40B4-BE49-F238E27FC236}">
                  <a16:creationId xmlns:a16="http://schemas.microsoft.com/office/drawing/2014/main" xmlns="" id="{BFA6F7EE-4040-7F51-8E34-EA1D2AF9E095}"/>
                </a:ext>
              </a:extLst>
            </p:cNvPr>
            <p:cNvSpPr txBox="1"/>
            <p:nvPr/>
          </p:nvSpPr>
          <p:spPr>
            <a:xfrm>
              <a:off x="0" y="8572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SRİ LANKA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" name="Google Shape;92;p12">
            <a:extLst>
              <a:ext uri="{FF2B5EF4-FFF2-40B4-BE49-F238E27FC236}">
                <a16:creationId xmlns:a16="http://schemas.microsoft.com/office/drawing/2014/main" xmlns="" id="{DC112EE9-2D51-A3EA-11A0-EB761CFA9DBE}"/>
              </a:ext>
            </a:extLst>
          </p:cNvPr>
          <p:cNvGrpSpPr/>
          <p:nvPr/>
        </p:nvGrpSpPr>
        <p:grpSpPr>
          <a:xfrm>
            <a:off x="2849589" y="5491523"/>
            <a:ext cx="5849909" cy="1154069"/>
            <a:chOff x="0" y="85725"/>
            <a:chExt cx="6222900" cy="2308138"/>
          </a:xfrm>
          <a:solidFill>
            <a:schemeClr val="tx2">
              <a:lumMod val="50000"/>
            </a:schemeClr>
          </a:solidFill>
        </p:grpSpPr>
        <p:sp>
          <p:nvSpPr>
            <p:cNvPr id="42" name="Google Shape;93;p12">
              <a:extLst>
                <a:ext uri="{FF2B5EF4-FFF2-40B4-BE49-F238E27FC236}">
                  <a16:creationId xmlns:a16="http://schemas.microsoft.com/office/drawing/2014/main" xmlns="" id="{2DC1AB86-4DFE-3261-F45A-E5BD315CB01E}"/>
                </a:ext>
              </a:extLst>
            </p:cNvPr>
            <p:cNvSpPr txBox="1"/>
            <p:nvPr/>
          </p:nvSpPr>
          <p:spPr>
            <a:xfrm>
              <a:off x="0" y="135973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8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43" name="Google Shape;94;p12">
              <a:extLst>
                <a:ext uri="{FF2B5EF4-FFF2-40B4-BE49-F238E27FC236}">
                  <a16:creationId xmlns:a16="http://schemas.microsoft.com/office/drawing/2014/main" xmlns="" id="{12024FE4-44CF-F25E-82E7-AD7123252129}"/>
                </a:ext>
              </a:extLst>
            </p:cNvPr>
            <p:cNvSpPr txBox="1"/>
            <p:nvPr/>
          </p:nvSpPr>
          <p:spPr>
            <a:xfrm>
              <a:off x="0" y="8572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PORTEKİZ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09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/>
          <p:nvPr/>
        </p:nvSpPr>
        <p:spPr>
          <a:xfrm>
            <a:off x="2094781" y="711118"/>
            <a:ext cx="8002400" cy="1489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n" sz="4400" b="1" kern="0" dirty="0">
                <a:solidFill>
                  <a:srgbClr val="191919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rPr>
              <a:t>YAZARLARIN ÜLKELERE GÖRE DAĞILIM </a:t>
            </a:r>
            <a:r>
              <a:rPr lang="en" sz="4400" b="1" kern="0" dirty="0" smtClean="0">
                <a:solidFill>
                  <a:srgbClr val="191919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rPr>
              <a:t>SIRALAMASI</a:t>
            </a:r>
            <a:r>
              <a:rPr lang="tr-TR" sz="4400" b="1" kern="0" dirty="0" smtClean="0">
                <a:solidFill>
                  <a:srgbClr val="191919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rPr>
              <a:t>-3</a:t>
            </a:r>
            <a:endParaRPr sz="4400" b="1" kern="0" dirty="0">
              <a:solidFill>
                <a:srgbClr val="000000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103" name="Google Shape;103;p12"/>
          <p:cNvSpPr/>
          <p:nvPr/>
        </p:nvSpPr>
        <p:spPr>
          <a:xfrm>
            <a:off x="1423347" y="1270841"/>
            <a:ext cx="480583" cy="523747"/>
          </a:xfrm>
          <a:custGeom>
            <a:avLst/>
            <a:gdLst/>
            <a:ahLst/>
            <a:cxnLst/>
            <a:rect l="l" t="t" r="r" b="b"/>
            <a:pathLst>
              <a:path w="720874" h="785620" extrusionOk="0">
                <a:moveTo>
                  <a:pt x="332849" y="0"/>
                </a:moveTo>
                <a:cubicBezTo>
                  <a:pt x="347214" y="3921"/>
                  <a:pt x="358641" y="7188"/>
                  <a:pt x="374149" y="11436"/>
                </a:cubicBezTo>
                <a:cubicBezTo>
                  <a:pt x="378394" y="52769"/>
                  <a:pt x="384107" y="94919"/>
                  <a:pt x="386556" y="137396"/>
                </a:cubicBezTo>
                <a:cubicBezTo>
                  <a:pt x="389004" y="179710"/>
                  <a:pt x="388025" y="222350"/>
                  <a:pt x="392759" y="266624"/>
                </a:cubicBezTo>
                <a:cubicBezTo>
                  <a:pt x="419041" y="231335"/>
                  <a:pt x="471278" y="229538"/>
                  <a:pt x="487765" y="185264"/>
                </a:cubicBezTo>
                <a:cubicBezTo>
                  <a:pt x="525474" y="166967"/>
                  <a:pt x="545226" y="125960"/>
                  <a:pt x="586363" y="110603"/>
                </a:cubicBezTo>
                <a:cubicBezTo>
                  <a:pt x="602687" y="104558"/>
                  <a:pt x="614114" y="85770"/>
                  <a:pt x="628643" y="74008"/>
                </a:cubicBezTo>
                <a:cubicBezTo>
                  <a:pt x="641212" y="63879"/>
                  <a:pt x="652149" y="59631"/>
                  <a:pt x="664229" y="78745"/>
                </a:cubicBezTo>
                <a:cubicBezTo>
                  <a:pt x="672228" y="91325"/>
                  <a:pt x="688879" y="98350"/>
                  <a:pt x="705366" y="110766"/>
                </a:cubicBezTo>
                <a:cubicBezTo>
                  <a:pt x="621297" y="182487"/>
                  <a:pt x="538533" y="253064"/>
                  <a:pt x="454464" y="324948"/>
                </a:cubicBezTo>
                <a:cubicBezTo>
                  <a:pt x="476502" y="337854"/>
                  <a:pt x="495764" y="342919"/>
                  <a:pt x="517475" y="337691"/>
                </a:cubicBezTo>
                <a:cubicBezTo>
                  <a:pt x="538207" y="332789"/>
                  <a:pt x="559102" y="330992"/>
                  <a:pt x="575589" y="350597"/>
                </a:cubicBezTo>
                <a:cubicBezTo>
                  <a:pt x="586690" y="340795"/>
                  <a:pt x="595341" y="332953"/>
                  <a:pt x="602524" y="326581"/>
                </a:cubicBezTo>
                <a:cubicBezTo>
                  <a:pt x="649701" y="325764"/>
                  <a:pt x="676146" y="352721"/>
                  <a:pt x="703407" y="393564"/>
                </a:cubicBezTo>
                <a:cubicBezTo>
                  <a:pt x="624562" y="395524"/>
                  <a:pt x="552082" y="397322"/>
                  <a:pt x="479766" y="399119"/>
                </a:cubicBezTo>
                <a:cubicBezTo>
                  <a:pt x="478950" y="402223"/>
                  <a:pt x="478297" y="405327"/>
                  <a:pt x="477481" y="408431"/>
                </a:cubicBezTo>
                <a:cubicBezTo>
                  <a:pt x="555674" y="463977"/>
                  <a:pt x="647742" y="499429"/>
                  <a:pt x="720874" y="568699"/>
                </a:cubicBezTo>
                <a:cubicBezTo>
                  <a:pt x="686920" y="588467"/>
                  <a:pt x="654761" y="589447"/>
                  <a:pt x="623092" y="570823"/>
                </a:cubicBezTo>
                <a:cubicBezTo>
                  <a:pt x="590118" y="551382"/>
                  <a:pt x="558122" y="529980"/>
                  <a:pt x="525964" y="509232"/>
                </a:cubicBezTo>
                <a:cubicBezTo>
                  <a:pt x="493316" y="488157"/>
                  <a:pt x="461320" y="466101"/>
                  <a:pt x="428509" y="445353"/>
                </a:cubicBezTo>
                <a:cubicBezTo>
                  <a:pt x="415449" y="437021"/>
                  <a:pt x="400921" y="430976"/>
                  <a:pt x="383291" y="421827"/>
                </a:cubicBezTo>
                <a:cubicBezTo>
                  <a:pt x="380842" y="468879"/>
                  <a:pt x="377904" y="510049"/>
                  <a:pt x="376761" y="551218"/>
                </a:cubicBezTo>
                <a:cubicBezTo>
                  <a:pt x="375618" y="591408"/>
                  <a:pt x="374966" y="631598"/>
                  <a:pt x="375945" y="671624"/>
                </a:cubicBezTo>
                <a:cubicBezTo>
                  <a:pt x="376598" y="700704"/>
                  <a:pt x="381005" y="729784"/>
                  <a:pt x="381985" y="758865"/>
                </a:cubicBezTo>
                <a:cubicBezTo>
                  <a:pt x="382311" y="766706"/>
                  <a:pt x="378067" y="779940"/>
                  <a:pt x="373007" y="781573"/>
                </a:cubicBezTo>
                <a:cubicBezTo>
                  <a:pt x="361416" y="785331"/>
                  <a:pt x="345256" y="787945"/>
                  <a:pt x="336114" y="782554"/>
                </a:cubicBezTo>
                <a:cubicBezTo>
                  <a:pt x="324034" y="775365"/>
                  <a:pt x="314403" y="764746"/>
                  <a:pt x="313750" y="744161"/>
                </a:cubicBezTo>
                <a:cubicBezTo>
                  <a:pt x="311138" y="661331"/>
                  <a:pt x="306241" y="578665"/>
                  <a:pt x="314729" y="495835"/>
                </a:cubicBezTo>
                <a:cubicBezTo>
                  <a:pt x="316035" y="482765"/>
                  <a:pt x="314893" y="469532"/>
                  <a:pt x="314893" y="447640"/>
                </a:cubicBezTo>
                <a:cubicBezTo>
                  <a:pt x="285509" y="468715"/>
                  <a:pt x="261350" y="484236"/>
                  <a:pt x="239475" y="502370"/>
                </a:cubicBezTo>
                <a:cubicBezTo>
                  <a:pt x="206500" y="529653"/>
                  <a:pt x="176301" y="560531"/>
                  <a:pt x="142510" y="586834"/>
                </a:cubicBezTo>
                <a:cubicBezTo>
                  <a:pt x="107739" y="613953"/>
                  <a:pt x="88477" y="616894"/>
                  <a:pt x="64807" y="575888"/>
                </a:cubicBezTo>
                <a:cubicBezTo>
                  <a:pt x="56155" y="561021"/>
                  <a:pt x="60399" y="547787"/>
                  <a:pt x="68888" y="539129"/>
                </a:cubicBezTo>
                <a:cubicBezTo>
                  <a:pt x="92558" y="514296"/>
                  <a:pt x="118513" y="491751"/>
                  <a:pt x="144142" y="468879"/>
                </a:cubicBezTo>
                <a:cubicBezTo>
                  <a:pt x="167486" y="448130"/>
                  <a:pt x="191645" y="428199"/>
                  <a:pt x="222661" y="401733"/>
                </a:cubicBezTo>
                <a:cubicBezTo>
                  <a:pt x="144795" y="394054"/>
                  <a:pt x="73295" y="423951"/>
                  <a:pt x="0" y="392420"/>
                </a:cubicBezTo>
                <a:cubicBezTo>
                  <a:pt x="51748" y="353211"/>
                  <a:pt x="148550" y="344062"/>
                  <a:pt x="255636" y="338671"/>
                </a:cubicBezTo>
                <a:cubicBezTo>
                  <a:pt x="246168" y="327398"/>
                  <a:pt x="240128" y="317923"/>
                  <a:pt x="231966" y="310734"/>
                </a:cubicBezTo>
                <a:cubicBezTo>
                  <a:pt x="212540" y="293580"/>
                  <a:pt x="192788" y="276916"/>
                  <a:pt x="172056" y="261396"/>
                </a:cubicBezTo>
                <a:cubicBezTo>
                  <a:pt x="162752" y="254534"/>
                  <a:pt x="150672" y="251593"/>
                  <a:pt x="140551" y="245712"/>
                </a:cubicBezTo>
                <a:cubicBezTo>
                  <a:pt x="110678" y="228558"/>
                  <a:pt x="80804" y="211240"/>
                  <a:pt x="51421" y="192943"/>
                </a:cubicBezTo>
                <a:cubicBezTo>
                  <a:pt x="46524" y="189839"/>
                  <a:pt x="44238" y="182324"/>
                  <a:pt x="36240" y="169744"/>
                </a:cubicBezTo>
                <a:cubicBezTo>
                  <a:pt x="59093" y="170887"/>
                  <a:pt x="77376" y="166967"/>
                  <a:pt x="91252" y="173338"/>
                </a:cubicBezTo>
                <a:cubicBezTo>
                  <a:pt x="129614" y="190819"/>
                  <a:pt x="166833" y="211404"/>
                  <a:pt x="203236" y="232969"/>
                </a:cubicBezTo>
                <a:cubicBezTo>
                  <a:pt x="234415" y="251430"/>
                  <a:pt x="263635" y="273322"/>
                  <a:pt x="293835" y="293417"/>
                </a:cubicBezTo>
                <a:cubicBezTo>
                  <a:pt x="301507" y="298481"/>
                  <a:pt x="309669" y="302566"/>
                  <a:pt x="322565" y="309917"/>
                </a:cubicBezTo>
                <a:cubicBezTo>
                  <a:pt x="332033" y="205522"/>
                  <a:pt x="333176" y="105375"/>
                  <a:pt x="3328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2"/>
          <p:cNvSpPr/>
          <p:nvPr/>
        </p:nvSpPr>
        <p:spPr>
          <a:xfrm>
            <a:off x="10287637" y="1270841"/>
            <a:ext cx="480583" cy="523747"/>
          </a:xfrm>
          <a:custGeom>
            <a:avLst/>
            <a:gdLst/>
            <a:ahLst/>
            <a:cxnLst/>
            <a:rect l="l" t="t" r="r" b="b"/>
            <a:pathLst>
              <a:path w="720874" h="785620" extrusionOk="0">
                <a:moveTo>
                  <a:pt x="332849" y="0"/>
                </a:moveTo>
                <a:cubicBezTo>
                  <a:pt x="347214" y="3921"/>
                  <a:pt x="358641" y="7188"/>
                  <a:pt x="374149" y="11436"/>
                </a:cubicBezTo>
                <a:cubicBezTo>
                  <a:pt x="378394" y="52769"/>
                  <a:pt x="384107" y="94919"/>
                  <a:pt x="386556" y="137396"/>
                </a:cubicBezTo>
                <a:cubicBezTo>
                  <a:pt x="389004" y="179710"/>
                  <a:pt x="388025" y="222350"/>
                  <a:pt x="392759" y="266624"/>
                </a:cubicBezTo>
                <a:cubicBezTo>
                  <a:pt x="419041" y="231335"/>
                  <a:pt x="471278" y="229538"/>
                  <a:pt x="487765" y="185264"/>
                </a:cubicBezTo>
                <a:cubicBezTo>
                  <a:pt x="525474" y="166967"/>
                  <a:pt x="545226" y="125960"/>
                  <a:pt x="586363" y="110603"/>
                </a:cubicBezTo>
                <a:cubicBezTo>
                  <a:pt x="602687" y="104558"/>
                  <a:pt x="614114" y="85770"/>
                  <a:pt x="628643" y="74008"/>
                </a:cubicBezTo>
                <a:cubicBezTo>
                  <a:pt x="641212" y="63879"/>
                  <a:pt x="652149" y="59631"/>
                  <a:pt x="664229" y="78745"/>
                </a:cubicBezTo>
                <a:cubicBezTo>
                  <a:pt x="672228" y="91325"/>
                  <a:pt x="688879" y="98350"/>
                  <a:pt x="705366" y="110766"/>
                </a:cubicBezTo>
                <a:cubicBezTo>
                  <a:pt x="621297" y="182487"/>
                  <a:pt x="538533" y="253064"/>
                  <a:pt x="454464" y="324948"/>
                </a:cubicBezTo>
                <a:cubicBezTo>
                  <a:pt x="476502" y="337854"/>
                  <a:pt x="495764" y="342919"/>
                  <a:pt x="517475" y="337691"/>
                </a:cubicBezTo>
                <a:cubicBezTo>
                  <a:pt x="538207" y="332789"/>
                  <a:pt x="559102" y="330992"/>
                  <a:pt x="575589" y="350597"/>
                </a:cubicBezTo>
                <a:cubicBezTo>
                  <a:pt x="586690" y="340795"/>
                  <a:pt x="595341" y="332953"/>
                  <a:pt x="602524" y="326581"/>
                </a:cubicBezTo>
                <a:cubicBezTo>
                  <a:pt x="649701" y="325764"/>
                  <a:pt x="676146" y="352721"/>
                  <a:pt x="703407" y="393564"/>
                </a:cubicBezTo>
                <a:cubicBezTo>
                  <a:pt x="624562" y="395524"/>
                  <a:pt x="552082" y="397322"/>
                  <a:pt x="479766" y="399119"/>
                </a:cubicBezTo>
                <a:cubicBezTo>
                  <a:pt x="478950" y="402223"/>
                  <a:pt x="478297" y="405327"/>
                  <a:pt x="477481" y="408431"/>
                </a:cubicBezTo>
                <a:cubicBezTo>
                  <a:pt x="555674" y="463977"/>
                  <a:pt x="647742" y="499429"/>
                  <a:pt x="720874" y="568699"/>
                </a:cubicBezTo>
                <a:cubicBezTo>
                  <a:pt x="686920" y="588467"/>
                  <a:pt x="654761" y="589447"/>
                  <a:pt x="623092" y="570823"/>
                </a:cubicBezTo>
                <a:cubicBezTo>
                  <a:pt x="590118" y="551382"/>
                  <a:pt x="558122" y="529980"/>
                  <a:pt x="525964" y="509232"/>
                </a:cubicBezTo>
                <a:cubicBezTo>
                  <a:pt x="493316" y="488157"/>
                  <a:pt x="461320" y="466101"/>
                  <a:pt x="428509" y="445353"/>
                </a:cubicBezTo>
                <a:cubicBezTo>
                  <a:pt x="415449" y="437021"/>
                  <a:pt x="400921" y="430976"/>
                  <a:pt x="383291" y="421827"/>
                </a:cubicBezTo>
                <a:cubicBezTo>
                  <a:pt x="380842" y="468879"/>
                  <a:pt x="377904" y="510049"/>
                  <a:pt x="376761" y="551218"/>
                </a:cubicBezTo>
                <a:cubicBezTo>
                  <a:pt x="375618" y="591408"/>
                  <a:pt x="374966" y="631598"/>
                  <a:pt x="375945" y="671624"/>
                </a:cubicBezTo>
                <a:cubicBezTo>
                  <a:pt x="376598" y="700704"/>
                  <a:pt x="381005" y="729784"/>
                  <a:pt x="381985" y="758865"/>
                </a:cubicBezTo>
                <a:cubicBezTo>
                  <a:pt x="382311" y="766706"/>
                  <a:pt x="378067" y="779940"/>
                  <a:pt x="373007" y="781573"/>
                </a:cubicBezTo>
                <a:cubicBezTo>
                  <a:pt x="361416" y="785331"/>
                  <a:pt x="345256" y="787945"/>
                  <a:pt x="336114" y="782554"/>
                </a:cubicBezTo>
                <a:cubicBezTo>
                  <a:pt x="324034" y="775365"/>
                  <a:pt x="314403" y="764746"/>
                  <a:pt x="313750" y="744161"/>
                </a:cubicBezTo>
                <a:cubicBezTo>
                  <a:pt x="311138" y="661331"/>
                  <a:pt x="306241" y="578665"/>
                  <a:pt x="314729" y="495835"/>
                </a:cubicBezTo>
                <a:cubicBezTo>
                  <a:pt x="316035" y="482765"/>
                  <a:pt x="314893" y="469532"/>
                  <a:pt x="314893" y="447640"/>
                </a:cubicBezTo>
                <a:cubicBezTo>
                  <a:pt x="285509" y="468715"/>
                  <a:pt x="261350" y="484236"/>
                  <a:pt x="239475" y="502370"/>
                </a:cubicBezTo>
                <a:cubicBezTo>
                  <a:pt x="206500" y="529653"/>
                  <a:pt x="176301" y="560531"/>
                  <a:pt x="142510" y="586834"/>
                </a:cubicBezTo>
                <a:cubicBezTo>
                  <a:pt x="107739" y="613953"/>
                  <a:pt x="88477" y="616894"/>
                  <a:pt x="64807" y="575888"/>
                </a:cubicBezTo>
                <a:cubicBezTo>
                  <a:pt x="56155" y="561021"/>
                  <a:pt x="60399" y="547787"/>
                  <a:pt x="68888" y="539129"/>
                </a:cubicBezTo>
                <a:cubicBezTo>
                  <a:pt x="92558" y="514296"/>
                  <a:pt x="118513" y="491751"/>
                  <a:pt x="144142" y="468879"/>
                </a:cubicBezTo>
                <a:cubicBezTo>
                  <a:pt x="167486" y="448130"/>
                  <a:pt x="191645" y="428199"/>
                  <a:pt x="222661" y="401733"/>
                </a:cubicBezTo>
                <a:cubicBezTo>
                  <a:pt x="144795" y="394054"/>
                  <a:pt x="73295" y="423951"/>
                  <a:pt x="0" y="392420"/>
                </a:cubicBezTo>
                <a:cubicBezTo>
                  <a:pt x="51748" y="353211"/>
                  <a:pt x="148550" y="344062"/>
                  <a:pt x="255636" y="338671"/>
                </a:cubicBezTo>
                <a:cubicBezTo>
                  <a:pt x="246168" y="327398"/>
                  <a:pt x="240128" y="317923"/>
                  <a:pt x="231966" y="310734"/>
                </a:cubicBezTo>
                <a:cubicBezTo>
                  <a:pt x="212540" y="293580"/>
                  <a:pt x="192788" y="276916"/>
                  <a:pt x="172056" y="261396"/>
                </a:cubicBezTo>
                <a:cubicBezTo>
                  <a:pt x="162752" y="254534"/>
                  <a:pt x="150672" y="251593"/>
                  <a:pt x="140551" y="245712"/>
                </a:cubicBezTo>
                <a:cubicBezTo>
                  <a:pt x="110678" y="228558"/>
                  <a:pt x="80804" y="211240"/>
                  <a:pt x="51421" y="192943"/>
                </a:cubicBezTo>
                <a:cubicBezTo>
                  <a:pt x="46524" y="189839"/>
                  <a:pt x="44238" y="182324"/>
                  <a:pt x="36240" y="169744"/>
                </a:cubicBezTo>
                <a:cubicBezTo>
                  <a:pt x="59093" y="170887"/>
                  <a:pt x="77376" y="166967"/>
                  <a:pt x="91252" y="173338"/>
                </a:cubicBezTo>
                <a:cubicBezTo>
                  <a:pt x="129614" y="190819"/>
                  <a:pt x="166833" y="211404"/>
                  <a:pt x="203236" y="232969"/>
                </a:cubicBezTo>
                <a:cubicBezTo>
                  <a:pt x="234415" y="251430"/>
                  <a:pt x="263635" y="273322"/>
                  <a:pt x="293835" y="293417"/>
                </a:cubicBezTo>
                <a:cubicBezTo>
                  <a:pt x="301507" y="298481"/>
                  <a:pt x="309669" y="302566"/>
                  <a:pt x="322565" y="309917"/>
                </a:cubicBezTo>
                <a:cubicBezTo>
                  <a:pt x="332033" y="205522"/>
                  <a:pt x="333176" y="105375"/>
                  <a:pt x="3328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Google Shape;98;p12">
            <a:extLst>
              <a:ext uri="{FF2B5EF4-FFF2-40B4-BE49-F238E27FC236}">
                <a16:creationId xmlns:a16="http://schemas.microsoft.com/office/drawing/2014/main" xmlns="" id="{CD66CE38-5C8A-40A4-BA80-5CDDF74B2E69}"/>
              </a:ext>
            </a:extLst>
          </p:cNvPr>
          <p:cNvGrpSpPr/>
          <p:nvPr/>
        </p:nvGrpSpPr>
        <p:grpSpPr>
          <a:xfrm>
            <a:off x="3162301" y="2349826"/>
            <a:ext cx="5727698" cy="1154069"/>
            <a:chOff x="0" y="85725"/>
            <a:chExt cx="6222900" cy="23081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1" name="Google Shape;99;p12">
              <a:extLst>
                <a:ext uri="{FF2B5EF4-FFF2-40B4-BE49-F238E27FC236}">
                  <a16:creationId xmlns:a16="http://schemas.microsoft.com/office/drawing/2014/main" xmlns="" id="{B677D04E-5BCC-E3F8-10C3-83696E7110DF}"/>
                </a:ext>
              </a:extLst>
            </p:cNvPr>
            <p:cNvSpPr txBox="1"/>
            <p:nvPr/>
          </p:nvSpPr>
          <p:spPr>
            <a:xfrm>
              <a:off x="0" y="135973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6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22" name="Google Shape;100;p12">
              <a:extLst>
                <a:ext uri="{FF2B5EF4-FFF2-40B4-BE49-F238E27FC236}">
                  <a16:creationId xmlns:a16="http://schemas.microsoft.com/office/drawing/2014/main" xmlns="" id="{5FD891B3-8279-A9E0-02FF-D5CD1865F678}"/>
                </a:ext>
              </a:extLst>
            </p:cNvPr>
            <p:cNvSpPr txBox="1"/>
            <p:nvPr/>
          </p:nvSpPr>
          <p:spPr>
            <a:xfrm>
              <a:off x="0" y="8572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ÖZBEKİSTAN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5" name="Google Shape;98;p12"/>
          <p:cNvGrpSpPr/>
          <p:nvPr/>
        </p:nvGrpSpPr>
        <p:grpSpPr>
          <a:xfrm>
            <a:off x="3162300" y="3775313"/>
            <a:ext cx="5727699" cy="1154069"/>
            <a:chOff x="0" y="85725"/>
            <a:chExt cx="6222900" cy="2308138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36" name="Google Shape;99;p12"/>
            <p:cNvSpPr txBox="1"/>
            <p:nvPr/>
          </p:nvSpPr>
          <p:spPr>
            <a:xfrm>
              <a:off x="0" y="135973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4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" name="Google Shape;100;p12"/>
            <p:cNvSpPr txBox="1"/>
            <p:nvPr/>
          </p:nvSpPr>
          <p:spPr>
            <a:xfrm>
              <a:off x="0" y="8572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KIRGIZİSTAN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8" name="Google Shape;92;p12">
            <a:extLst>
              <a:ext uri="{FF2B5EF4-FFF2-40B4-BE49-F238E27FC236}">
                <a16:creationId xmlns:a16="http://schemas.microsoft.com/office/drawing/2014/main" xmlns="" id="{46E4498B-53DA-29ED-AF7D-80D19F12A3CE}"/>
              </a:ext>
            </a:extLst>
          </p:cNvPr>
          <p:cNvGrpSpPr/>
          <p:nvPr/>
        </p:nvGrpSpPr>
        <p:grpSpPr>
          <a:xfrm>
            <a:off x="3162301" y="5053489"/>
            <a:ext cx="5727698" cy="1154069"/>
            <a:chOff x="0" y="85725"/>
            <a:chExt cx="6222900" cy="230813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9" name="Google Shape;93;p12">
              <a:extLst>
                <a:ext uri="{FF2B5EF4-FFF2-40B4-BE49-F238E27FC236}">
                  <a16:creationId xmlns:a16="http://schemas.microsoft.com/office/drawing/2014/main" xmlns="" id="{146DE6E3-8527-7B89-DE59-523198E0F7E0}"/>
                </a:ext>
              </a:extLst>
            </p:cNvPr>
            <p:cNvSpPr txBox="1"/>
            <p:nvPr/>
          </p:nvSpPr>
          <p:spPr>
            <a:xfrm>
              <a:off x="0" y="135973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cs typeface="Arial"/>
                  <a:sym typeface="DM Sans"/>
                </a:rPr>
                <a:t>4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40" name="Google Shape;94;p12">
              <a:extLst>
                <a:ext uri="{FF2B5EF4-FFF2-40B4-BE49-F238E27FC236}">
                  <a16:creationId xmlns:a16="http://schemas.microsoft.com/office/drawing/2014/main" xmlns="" id="{BFA6F7EE-4040-7F51-8E34-EA1D2AF9E095}"/>
                </a:ext>
              </a:extLst>
            </p:cNvPr>
            <p:cNvSpPr txBox="1"/>
            <p:nvPr/>
          </p:nvSpPr>
          <p:spPr>
            <a:xfrm>
              <a:off x="0" y="8572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KAZAKİSTAN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25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2"/>
          <p:cNvGrpSpPr/>
          <p:nvPr/>
        </p:nvGrpSpPr>
        <p:grpSpPr>
          <a:xfrm>
            <a:off x="795461" y="2649119"/>
            <a:ext cx="3111451" cy="1154069"/>
            <a:chOff x="0" y="85725"/>
            <a:chExt cx="6222900" cy="2308138"/>
          </a:xfrm>
          <a:solidFill>
            <a:srgbClr val="C00000"/>
          </a:solidFill>
        </p:grpSpPr>
        <p:sp>
          <p:nvSpPr>
            <p:cNvPr id="93" name="Google Shape;93;p12"/>
            <p:cNvSpPr txBox="1"/>
            <p:nvPr/>
          </p:nvSpPr>
          <p:spPr>
            <a:xfrm>
              <a:off x="0" y="135973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2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94" name="Google Shape;94;p12"/>
            <p:cNvSpPr txBox="1"/>
            <p:nvPr/>
          </p:nvSpPr>
          <p:spPr>
            <a:xfrm>
              <a:off x="0" y="8572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TUNUS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95" name="Google Shape;95;p12"/>
          <p:cNvGrpSpPr/>
          <p:nvPr/>
        </p:nvGrpSpPr>
        <p:grpSpPr>
          <a:xfrm>
            <a:off x="4589705" y="2649119"/>
            <a:ext cx="3342751" cy="1154069"/>
            <a:chOff x="0" y="85725"/>
            <a:chExt cx="6685500" cy="2308138"/>
          </a:xfrm>
          <a:solidFill>
            <a:schemeClr val="bg2">
              <a:lumMod val="75000"/>
            </a:schemeClr>
          </a:solidFill>
        </p:grpSpPr>
        <p:sp>
          <p:nvSpPr>
            <p:cNvPr id="96" name="Google Shape;96;p12"/>
            <p:cNvSpPr txBox="1"/>
            <p:nvPr/>
          </p:nvSpPr>
          <p:spPr>
            <a:xfrm>
              <a:off x="0" y="1359733"/>
              <a:ext cx="66855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2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97" name="Google Shape;97;p12"/>
            <p:cNvSpPr txBox="1"/>
            <p:nvPr/>
          </p:nvSpPr>
          <p:spPr>
            <a:xfrm>
              <a:off x="0" y="85725"/>
              <a:ext cx="66855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cs typeface="Arial"/>
                  <a:sym typeface="Just Another Hand"/>
                </a:rPr>
                <a:t>CEZAYİR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sp>
        <p:nvSpPr>
          <p:cNvPr id="101" name="Google Shape;101;p12"/>
          <p:cNvSpPr txBox="1"/>
          <p:nvPr/>
        </p:nvSpPr>
        <p:spPr>
          <a:xfrm>
            <a:off x="2094781" y="711118"/>
            <a:ext cx="80024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n" sz="4000" b="1" kern="0" dirty="0">
                <a:solidFill>
                  <a:srgbClr val="191919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rPr>
              <a:t>YAZARLARIN ÜLKELERE GÖRE </a:t>
            </a:r>
            <a:r>
              <a:rPr lang="en" sz="4000" b="1" kern="0" dirty="0" smtClean="0">
                <a:solidFill>
                  <a:srgbClr val="191919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rPr>
              <a:t>DAĞILIMI</a:t>
            </a:r>
            <a:r>
              <a:rPr lang="tr-TR" sz="4000" b="1" kern="0" dirty="0" smtClean="0">
                <a:solidFill>
                  <a:srgbClr val="191919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rPr>
              <a:t>-4</a:t>
            </a:r>
            <a:endParaRPr sz="4000" b="1" kern="0" dirty="0">
              <a:solidFill>
                <a:srgbClr val="000000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103" name="Google Shape;103;p12"/>
          <p:cNvSpPr/>
          <p:nvPr/>
        </p:nvSpPr>
        <p:spPr>
          <a:xfrm>
            <a:off x="1423347" y="1270841"/>
            <a:ext cx="480583" cy="523747"/>
          </a:xfrm>
          <a:custGeom>
            <a:avLst/>
            <a:gdLst/>
            <a:ahLst/>
            <a:cxnLst/>
            <a:rect l="l" t="t" r="r" b="b"/>
            <a:pathLst>
              <a:path w="720874" h="785620" extrusionOk="0">
                <a:moveTo>
                  <a:pt x="332849" y="0"/>
                </a:moveTo>
                <a:cubicBezTo>
                  <a:pt x="347214" y="3921"/>
                  <a:pt x="358641" y="7188"/>
                  <a:pt x="374149" y="11436"/>
                </a:cubicBezTo>
                <a:cubicBezTo>
                  <a:pt x="378394" y="52769"/>
                  <a:pt x="384107" y="94919"/>
                  <a:pt x="386556" y="137396"/>
                </a:cubicBezTo>
                <a:cubicBezTo>
                  <a:pt x="389004" y="179710"/>
                  <a:pt x="388025" y="222350"/>
                  <a:pt x="392759" y="266624"/>
                </a:cubicBezTo>
                <a:cubicBezTo>
                  <a:pt x="419041" y="231335"/>
                  <a:pt x="471278" y="229538"/>
                  <a:pt x="487765" y="185264"/>
                </a:cubicBezTo>
                <a:cubicBezTo>
                  <a:pt x="525474" y="166967"/>
                  <a:pt x="545226" y="125960"/>
                  <a:pt x="586363" y="110603"/>
                </a:cubicBezTo>
                <a:cubicBezTo>
                  <a:pt x="602687" y="104558"/>
                  <a:pt x="614114" y="85770"/>
                  <a:pt x="628643" y="74008"/>
                </a:cubicBezTo>
                <a:cubicBezTo>
                  <a:pt x="641212" y="63879"/>
                  <a:pt x="652149" y="59631"/>
                  <a:pt x="664229" y="78745"/>
                </a:cubicBezTo>
                <a:cubicBezTo>
                  <a:pt x="672228" y="91325"/>
                  <a:pt x="688879" y="98350"/>
                  <a:pt x="705366" y="110766"/>
                </a:cubicBezTo>
                <a:cubicBezTo>
                  <a:pt x="621297" y="182487"/>
                  <a:pt x="538533" y="253064"/>
                  <a:pt x="454464" y="324948"/>
                </a:cubicBezTo>
                <a:cubicBezTo>
                  <a:pt x="476502" y="337854"/>
                  <a:pt x="495764" y="342919"/>
                  <a:pt x="517475" y="337691"/>
                </a:cubicBezTo>
                <a:cubicBezTo>
                  <a:pt x="538207" y="332789"/>
                  <a:pt x="559102" y="330992"/>
                  <a:pt x="575589" y="350597"/>
                </a:cubicBezTo>
                <a:cubicBezTo>
                  <a:pt x="586690" y="340795"/>
                  <a:pt x="595341" y="332953"/>
                  <a:pt x="602524" y="326581"/>
                </a:cubicBezTo>
                <a:cubicBezTo>
                  <a:pt x="649701" y="325764"/>
                  <a:pt x="676146" y="352721"/>
                  <a:pt x="703407" y="393564"/>
                </a:cubicBezTo>
                <a:cubicBezTo>
                  <a:pt x="624562" y="395524"/>
                  <a:pt x="552082" y="397322"/>
                  <a:pt x="479766" y="399119"/>
                </a:cubicBezTo>
                <a:cubicBezTo>
                  <a:pt x="478950" y="402223"/>
                  <a:pt x="478297" y="405327"/>
                  <a:pt x="477481" y="408431"/>
                </a:cubicBezTo>
                <a:cubicBezTo>
                  <a:pt x="555674" y="463977"/>
                  <a:pt x="647742" y="499429"/>
                  <a:pt x="720874" y="568699"/>
                </a:cubicBezTo>
                <a:cubicBezTo>
                  <a:pt x="686920" y="588467"/>
                  <a:pt x="654761" y="589447"/>
                  <a:pt x="623092" y="570823"/>
                </a:cubicBezTo>
                <a:cubicBezTo>
                  <a:pt x="590118" y="551382"/>
                  <a:pt x="558122" y="529980"/>
                  <a:pt x="525964" y="509232"/>
                </a:cubicBezTo>
                <a:cubicBezTo>
                  <a:pt x="493316" y="488157"/>
                  <a:pt x="461320" y="466101"/>
                  <a:pt x="428509" y="445353"/>
                </a:cubicBezTo>
                <a:cubicBezTo>
                  <a:pt x="415449" y="437021"/>
                  <a:pt x="400921" y="430976"/>
                  <a:pt x="383291" y="421827"/>
                </a:cubicBezTo>
                <a:cubicBezTo>
                  <a:pt x="380842" y="468879"/>
                  <a:pt x="377904" y="510049"/>
                  <a:pt x="376761" y="551218"/>
                </a:cubicBezTo>
                <a:cubicBezTo>
                  <a:pt x="375618" y="591408"/>
                  <a:pt x="374966" y="631598"/>
                  <a:pt x="375945" y="671624"/>
                </a:cubicBezTo>
                <a:cubicBezTo>
                  <a:pt x="376598" y="700704"/>
                  <a:pt x="381005" y="729784"/>
                  <a:pt x="381985" y="758865"/>
                </a:cubicBezTo>
                <a:cubicBezTo>
                  <a:pt x="382311" y="766706"/>
                  <a:pt x="378067" y="779940"/>
                  <a:pt x="373007" y="781573"/>
                </a:cubicBezTo>
                <a:cubicBezTo>
                  <a:pt x="361416" y="785331"/>
                  <a:pt x="345256" y="787945"/>
                  <a:pt x="336114" y="782554"/>
                </a:cubicBezTo>
                <a:cubicBezTo>
                  <a:pt x="324034" y="775365"/>
                  <a:pt x="314403" y="764746"/>
                  <a:pt x="313750" y="744161"/>
                </a:cubicBezTo>
                <a:cubicBezTo>
                  <a:pt x="311138" y="661331"/>
                  <a:pt x="306241" y="578665"/>
                  <a:pt x="314729" y="495835"/>
                </a:cubicBezTo>
                <a:cubicBezTo>
                  <a:pt x="316035" y="482765"/>
                  <a:pt x="314893" y="469532"/>
                  <a:pt x="314893" y="447640"/>
                </a:cubicBezTo>
                <a:cubicBezTo>
                  <a:pt x="285509" y="468715"/>
                  <a:pt x="261350" y="484236"/>
                  <a:pt x="239475" y="502370"/>
                </a:cubicBezTo>
                <a:cubicBezTo>
                  <a:pt x="206500" y="529653"/>
                  <a:pt x="176301" y="560531"/>
                  <a:pt x="142510" y="586834"/>
                </a:cubicBezTo>
                <a:cubicBezTo>
                  <a:pt x="107739" y="613953"/>
                  <a:pt x="88477" y="616894"/>
                  <a:pt x="64807" y="575888"/>
                </a:cubicBezTo>
                <a:cubicBezTo>
                  <a:pt x="56155" y="561021"/>
                  <a:pt x="60399" y="547787"/>
                  <a:pt x="68888" y="539129"/>
                </a:cubicBezTo>
                <a:cubicBezTo>
                  <a:pt x="92558" y="514296"/>
                  <a:pt x="118513" y="491751"/>
                  <a:pt x="144142" y="468879"/>
                </a:cubicBezTo>
                <a:cubicBezTo>
                  <a:pt x="167486" y="448130"/>
                  <a:pt x="191645" y="428199"/>
                  <a:pt x="222661" y="401733"/>
                </a:cubicBezTo>
                <a:cubicBezTo>
                  <a:pt x="144795" y="394054"/>
                  <a:pt x="73295" y="423951"/>
                  <a:pt x="0" y="392420"/>
                </a:cubicBezTo>
                <a:cubicBezTo>
                  <a:pt x="51748" y="353211"/>
                  <a:pt x="148550" y="344062"/>
                  <a:pt x="255636" y="338671"/>
                </a:cubicBezTo>
                <a:cubicBezTo>
                  <a:pt x="246168" y="327398"/>
                  <a:pt x="240128" y="317923"/>
                  <a:pt x="231966" y="310734"/>
                </a:cubicBezTo>
                <a:cubicBezTo>
                  <a:pt x="212540" y="293580"/>
                  <a:pt x="192788" y="276916"/>
                  <a:pt x="172056" y="261396"/>
                </a:cubicBezTo>
                <a:cubicBezTo>
                  <a:pt x="162752" y="254534"/>
                  <a:pt x="150672" y="251593"/>
                  <a:pt x="140551" y="245712"/>
                </a:cubicBezTo>
                <a:cubicBezTo>
                  <a:pt x="110678" y="228558"/>
                  <a:pt x="80804" y="211240"/>
                  <a:pt x="51421" y="192943"/>
                </a:cubicBezTo>
                <a:cubicBezTo>
                  <a:pt x="46524" y="189839"/>
                  <a:pt x="44238" y="182324"/>
                  <a:pt x="36240" y="169744"/>
                </a:cubicBezTo>
                <a:cubicBezTo>
                  <a:pt x="59093" y="170887"/>
                  <a:pt x="77376" y="166967"/>
                  <a:pt x="91252" y="173338"/>
                </a:cubicBezTo>
                <a:cubicBezTo>
                  <a:pt x="129614" y="190819"/>
                  <a:pt x="166833" y="211404"/>
                  <a:pt x="203236" y="232969"/>
                </a:cubicBezTo>
                <a:cubicBezTo>
                  <a:pt x="234415" y="251430"/>
                  <a:pt x="263635" y="273322"/>
                  <a:pt x="293835" y="293417"/>
                </a:cubicBezTo>
                <a:cubicBezTo>
                  <a:pt x="301507" y="298481"/>
                  <a:pt x="309669" y="302566"/>
                  <a:pt x="322565" y="309917"/>
                </a:cubicBezTo>
                <a:cubicBezTo>
                  <a:pt x="332033" y="205522"/>
                  <a:pt x="333176" y="105375"/>
                  <a:pt x="3328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2"/>
          <p:cNvSpPr/>
          <p:nvPr/>
        </p:nvSpPr>
        <p:spPr>
          <a:xfrm>
            <a:off x="10287637" y="1270841"/>
            <a:ext cx="480583" cy="523747"/>
          </a:xfrm>
          <a:custGeom>
            <a:avLst/>
            <a:gdLst/>
            <a:ahLst/>
            <a:cxnLst/>
            <a:rect l="l" t="t" r="r" b="b"/>
            <a:pathLst>
              <a:path w="720874" h="785620" extrusionOk="0">
                <a:moveTo>
                  <a:pt x="332849" y="0"/>
                </a:moveTo>
                <a:cubicBezTo>
                  <a:pt x="347214" y="3921"/>
                  <a:pt x="358641" y="7188"/>
                  <a:pt x="374149" y="11436"/>
                </a:cubicBezTo>
                <a:cubicBezTo>
                  <a:pt x="378394" y="52769"/>
                  <a:pt x="384107" y="94919"/>
                  <a:pt x="386556" y="137396"/>
                </a:cubicBezTo>
                <a:cubicBezTo>
                  <a:pt x="389004" y="179710"/>
                  <a:pt x="388025" y="222350"/>
                  <a:pt x="392759" y="266624"/>
                </a:cubicBezTo>
                <a:cubicBezTo>
                  <a:pt x="419041" y="231335"/>
                  <a:pt x="471278" y="229538"/>
                  <a:pt x="487765" y="185264"/>
                </a:cubicBezTo>
                <a:cubicBezTo>
                  <a:pt x="525474" y="166967"/>
                  <a:pt x="545226" y="125960"/>
                  <a:pt x="586363" y="110603"/>
                </a:cubicBezTo>
                <a:cubicBezTo>
                  <a:pt x="602687" y="104558"/>
                  <a:pt x="614114" y="85770"/>
                  <a:pt x="628643" y="74008"/>
                </a:cubicBezTo>
                <a:cubicBezTo>
                  <a:pt x="641212" y="63879"/>
                  <a:pt x="652149" y="59631"/>
                  <a:pt x="664229" y="78745"/>
                </a:cubicBezTo>
                <a:cubicBezTo>
                  <a:pt x="672228" y="91325"/>
                  <a:pt x="688879" y="98350"/>
                  <a:pt x="705366" y="110766"/>
                </a:cubicBezTo>
                <a:cubicBezTo>
                  <a:pt x="621297" y="182487"/>
                  <a:pt x="538533" y="253064"/>
                  <a:pt x="454464" y="324948"/>
                </a:cubicBezTo>
                <a:cubicBezTo>
                  <a:pt x="476502" y="337854"/>
                  <a:pt x="495764" y="342919"/>
                  <a:pt x="517475" y="337691"/>
                </a:cubicBezTo>
                <a:cubicBezTo>
                  <a:pt x="538207" y="332789"/>
                  <a:pt x="559102" y="330992"/>
                  <a:pt x="575589" y="350597"/>
                </a:cubicBezTo>
                <a:cubicBezTo>
                  <a:pt x="586690" y="340795"/>
                  <a:pt x="595341" y="332953"/>
                  <a:pt x="602524" y="326581"/>
                </a:cubicBezTo>
                <a:cubicBezTo>
                  <a:pt x="649701" y="325764"/>
                  <a:pt x="676146" y="352721"/>
                  <a:pt x="703407" y="393564"/>
                </a:cubicBezTo>
                <a:cubicBezTo>
                  <a:pt x="624562" y="395524"/>
                  <a:pt x="552082" y="397322"/>
                  <a:pt x="479766" y="399119"/>
                </a:cubicBezTo>
                <a:cubicBezTo>
                  <a:pt x="478950" y="402223"/>
                  <a:pt x="478297" y="405327"/>
                  <a:pt x="477481" y="408431"/>
                </a:cubicBezTo>
                <a:cubicBezTo>
                  <a:pt x="555674" y="463977"/>
                  <a:pt x="647742" y="499429"/>
                  <a:pt x="720874" y="568699"/>
                </a:cubicBezTo>
                <a:cubicBezTo>
                  <a:pt x="686920" y="588467"/>
                  <a:pt x="654761" y="589447"/>
                  <a:pt x="623092" y="570823"/>
                </a:cubicBezTo>
                <a:cubicBezTo>
                  <a:pt x="590118" y="551382"/>
                  <a:pt x="558122" y="529980"/>
                  <a:pt x="525964" y="509232"/>
                </a:cubicBezTo>
                <a:cubicBezTo>
                  <a:pt x="493316" y="488157"/>
                  <a:pt x="461320" y="466101"/>
                  <a:pt x="428509" y="445353"/>
                </a:cubicBezTo>
                <a:cubicBezTo>
                  <a:pt x="415449" y="437021"/>
                  <a:pt x="400921" y="430976"/>
                  <a:pt x="383291" y="421827"/>
                </a:cubicBezTo>
                <a:cubicBezTo>
                  <a:pt x="380842" y="468879"/>
                  <a:pt x="377904" y="510049"/>
                  <a:pt x="376761" y="551218"/>
                </a:cubicBezTo>
                <a:cubicBezTo>
                  <a:pt x="375618" y="591408"/>
                  <a:pt x="374966" y="631598"/>
                  <a:pt x="375945" y="671624"/>
                </a:cubicBezTo>
                <a:cubicBezTo>
                  <a:pt x="376598" y="700704"/>
                  <a:pt x="381005" y="729784"/>
                  <a:pt x="381985" y="758865"/>
                </a:cubicBezTo>
                <a:cubicBezTo>
                  <a:pt x="382311" y="766706"/>
                  <a:pt x="378067" y="779940"/>
                  <a:pt x="373007" y="781573"/>
                </a:cubicBezTo>
                <a:cubicBezTo>
                  <a:pt x="361416" y="785331"/>
                  <a:pt x="345256" y="787945"/>
                  <a:pt x="336114" y="782554"/>
                </a:cubicBezTo>
                <a:cubicBezTo>
                  <a:pt x="324034" y="775365"/>
                  <a:pt x="314403" y="764746"/>
                  <a:pt x="313750" y="744161"/>
                </a:cubicBezTo>
                <a:cubicBezTo>
                  <a:pt x="311138" y="661331"/>
                  <a:pt x="306241" y="578665"/>
                  <a:pt x="314729" y="495835"/>
                </a:cubicBezTo>
                <a:cubicBezTo>
                  <a:pt x="316035" y="482765"/>
                  <a:pt x="314893" y="469532"/>
                  <a:pt x="314893" y="447640"/>
                </a:cubicBezTo>
                <a:cubicBezTo>
                  <a:pt x="285509" y="468715"/>
                  <a:pt x="261350" y="484236"/>
                  <a:pt x="239475" y="502370"/>
                </a:cubicBezTo>
                <a:cubicBezTo>
                  <a:pt x="206500" y="529653"/>
                  <a:pt x="176301" y="560531"/>
                  <a:pt x="142510" y="586834"/>
                </a:cubicBezTo>
                <a:cubicBezTo>
                  <a:pt x="107739" y="613953"/>
                  <a:pt x="88477" y="616894"/>
                  <a:pt x="64807" y="575888"/>
                </a:cubicBezTo>
                <a:cubicBezTo>
                  <a:pt x="56155" y="561021"/>
                  <a:pt x="60399" y="547787"/>
                  <a:pt x="68888" y="539129"/>
                </a:cubicBezTo>
                <a:cubicBezTo>
                  <a:pt x="92558" y="514296"/>
                  <a:pt x="118513" y="491751"/>
                  <a:pt x="144142" y="468879"/>
                </a:cubicBezTo>
                <a:cubicBezTo>
                  <a:pt x="167486" y="448130"/>
                  <a:pt x="191645" y="428199"/>
                  <a:pt x="222661" y="401733"/>
                </a:cubicBezTo>
                <a:cubicBezTo>
                  <a:pt x="144795" y="394054"/>
                  <a:pt x="73295" y="423951"/>
                  <a:pt x="0" y="392420"/>
                </a:cubicBezTo>
                <a:cubicBezTo>
                  <a:pt x="51748" y="353211"/>
                  <a:pt x="148550" y="344062"/>
                  <a:pt x="255636" y="338671"/>
                </a:cubicBezTo>
                <a:cubicBezTo>
                  <a:pt x="246168" y="327398"/>
                  <a:pt x="240128" y="317923"/>
                  <a:pt x="231966" y="310734"/>
                </a:cubicBezTo>
                <a:cubicBezTo>
                  <a:pt x="212540" y="293580"/>
                  <a:pt x="192788" y="276916"/>
                  <a:pt x="172056" y="261396"/>
                </a:cubicBezTo>
                <a:cubicBezTo>
                  <a:pt x="162752" y="254534"/>
                  <a:pt x="150672" y="251593"/>
                  <a:pt x="140551" y="245712"/>
                </a:cubicBezTo>
                <a:cubicBezTo>
                  <a:pt x="110678" y="228558"/>
                  <a:pt x="80804" y="211240"/>
                  <a:pt x="51421" y="192943"/>
                </a:cubicBezTo>
                <a:cubicBezTo>
                  <a:pt x="46524" y="189839"/>
                  <a:pt x="44238" y="182324"/>
                  <a:pt x="36240" y="169744"/>
                </a:cubicBezTo>
                <a:cubicBezTo>
                  <a:pt x="59093" y="170887"/>
                  <a:pt x="77376" y="166967"/>
                  <a:pt x="91252" y="173338"/>
                </a:cubicBezTo>
                <a:cubicBezTo>
                  <a:pt x="129614" y="190819"/>
                  <a:pt x="166833" y="211404"/>
                  <a:pt x="203236" y="232969"/>
                </a:cubicBezTo>
                <a:cubicBezTo>
                  <a:pt x="234415" y="251430"/>
                  <a:pt x="263635" y="273322"/>
                  <a:pt x="293835" y="293417"/>
                </a:cubicBezTo>
                <a:cubicBezTo>
                  <a:pt x="301507" y="298481"/>
                  <a:pt x="309669" y="302566"/>
                  <a:pt x="322565" y="309917"/>
                </a:cubicBezTo>
                <a:cubicBezTo>
                  <a:pt x="332033" y="205522"/>
                  <a:pt x="333176" y="105375"/>
                  <a:pt x="3328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oogle Shape;95;p12">
            <a:extLst>
              <a:ext uri="{FF2B5EF4-FFF2-40B4-BE49-F238E27FC236}">
                <a16:creationId xmlns:a16="http://schemas.microsoft.com/office/drawing/2014/main" xmlns="" id="{57201D48-7CFB-9EF1-4FCE-84C721071071}"/>
              </a:ext>
            </a:extLst>
          </p:cNvPr>
          <p:cNvGrpSpPr/>
          <p:nvPr/>
        </p:nvGrpSpPr>
        <p:grpSpPr>
          <a:xfrm>
            <a:off x="795461" y="3926343"/>
            <a:ext cx="3111451" cy="1154069"/>
            <a:chOff x="0" y="85725"/>
            <a:chExt cx="6685500" cy="2308138"/>
          </a:xfrm>
          <a:solidFill>
            <a:schemeClr val="tx2">
              <a:lumMod val="75000"/>
            </a:schemeClr>
          </a:solidFill>
        </p:grpSpPr>
        <p:sp>
          <p:nvSpPr>
            <p:cNvPr id="6" name="Google Shape;96;p12">
              <a:extLst>
                <a:ext uri="{FF2B5EF4-FFF2-40B4-BE49-F238E27FC236}">
                  <a16:creationId xmlns:a16="http://schemas.microsoft.com/office/drawing/2014/main" xmlns="" id="{B4AF2141-7AFF-1746-5B81-6F6B8DE1DBC0}"/>
                </a:ext>
              </a:extLst>
            </p:cNvPr>
            <p:cNvSpPr txBox="1"/>
            <p:nvPr/>
          </p:nvSpPr>
          <p:spPr>
            <a:xfrm>
              <a:off x="0" y="1359733"/>
              <a:ext cx="66855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2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7" name="Google Shape;97;p12">
              <a:extLst>
                <a:ext uri="{FF2B5EF4-FFF2-40B4-BE49-F238E27FC236}">
                  <a16:creationId xmlns:a16="http://schemas.microsoft.com/office/drawing/2014/main" xmlns="" id="{4603E16B-455F-02C1-1887-F51E77FF21F7}"/>
                </a:ext>
              </a:extLst>
            </p:cNvPr>
            <p:cNvSpPr txBox="1"/>
            <p:nvPr/>
          </p:nvSpPr>
          <p:spPr>
            <a:xfrm>
              <a:off x="0" y="85725"/>
              <a:ext cx="66855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FRANSA	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7" name="Google Shape;95;p12"/>
          <p:cNvGrpSpPr/>
          <p:nvPr/>
        </p:nvGrpSpPr>
        <p:grpSpPr>
          <a:xfrm>
            <a:off x="8376355" y="3980552"/>
            <a:ext cx="3152946" cy="1154069"/>
            <a:chOff x="0" y="85725"/>
            <a:chExt cx="6685500" cy="2308138"/>
          </a:xfrm>
          <a:solidFill>
            <a:schemeClr val="bg2">
              <a:lumMod val="75000"/>
            </a:schemeClr>
          </a:solidFill>
        </p:grpSpPr>
        <p:sp>
          <p:nvSpPr>
            <p:cNvPr id="18" name="Google Shape;96;p12"/>
            <p:cNvSpPr txBox="1"/>
            <p:nvPr/>
          </p:nvSpPr>
          <p:spPr>
            <a:xfrm>
              <a:off x="0" y="1359733"/>
              <a:ext cx="66855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2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9" name="Google Shape;97;p12"/>
            <p:cNvSpPr txBox="1"/>
            <p:nvPr/>
          </p:nvSpPr>
          <p:spPr>
            <a:xfrm>
              <a:off x="0" y="85725"/>
              <a:ext cx="66855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İNGİLTERE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23" name="Google Shape;92;p12"/>
          <p:cNvGrpSpPr/>
          <p:nvPr/>
        </p:nvGrpSpPr>
        <p:grpSpPr>
          <a:xfrm>
            <a:off x="8376355" y="2649119"/>
            <a:ext cx="3111451" cy="1154069"/>
            <a:chOff x="0" y="85725"/>
            <a:chExt cx="6222900" cy="2308138"/>
          </a:xfrm>
          <a:solidFill>
            <a:srgbClr val="C00000"/>
          </a:solidFill>
        </p:grpSpPr>
        <p:sp>
          <p:nvSpPr>
            <p:cNvPr id="24" name="Google Shape;93;p12"/>
            <p:cNvSpPr txBox="1"/>
            <p:nvPr/>
          </p:nvSpPr>
          <p:spPr>
            <a:xfrm>
              <a:off x="0" y="135973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2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25" name="Google Shape;94;p12"/>
            <p:cNvSpPr txBox="1"/>
            <p:nvPr/>
          </p:nvSpPr>
          <p:spPr>
            <a:xfrm>
              <a:off x="0" y="8572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BİRLEŞİK KRALLIK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2" name="Google Shape;95;p12">
            <a:extLst>
              <a:ext uri="{FF2B5EF4-FFF2-40B4-BE49-F238E27FC236}">
                <a16:creationId xmlns:a16="http://schemas.microsoft.com/office/drawing/2014/main" xmlns="" id="{57201D48-7CFB-9EF1-4FCE-84C721071071}"/>
              </a:ext>
            </a:extLst>
          </p:cNvPr>
          <p:cNvGrpSpPr/>
          <p:nvPr/>
        </p:nvGrpSpPr>
        <p:grpSpPr>
          <a:xfrm>
            <a:off x="6704979" y="5311985"/>
            <a:ext cx="3342751" cy="1154069"/>
            <a:chOff x="0" y="85725"/>
            <a:chExt cx="6685500" cy="2308138"/>
          </a:xfrm>
          <a:solidFill>
            <a:schemeClr val="tx2">
              <a:lumMod val="75000"/>
            </a:schemeClr>
          </a:solidFill>
        </p:grpSpPr>
        <p:sp>
          <p:nvSpPr>
            <p:cNvPr id="33" name="Google Shape;96;p12">
              <a:extLst>
                <a:ext uri="{FF2B5EF4-FFF2-40B4-BE49-F238E27FC236}">
                  <a16:creationId xmlns:a16="http://schemas.microsoft.com/office/drawing/2014/main" xmlns="" id="{B4AF2141-7AFF-1746-5B81-6F6B8DE1DBC0}"/>
                </a:ext>
              </a:extLst>
            </p:cNvPr>
            <p:cNvSpPr txBox="1"/>
            <p:nvPr/>
          </p:nvSpPr>
          <p:spPr>
            <a:xfrm>
              <a:off x="0" y="1359733"/>
              <a:ext cx="66855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2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4" name="Google Shape;97;p12">
              <a:extLst>
                <a:ext uri="{FF2B5EF4-FFF2-40B4-BE49-F238E27FC236}">
                  <a16:creationId xmlns:a16="http://schemas.microsoft.com/office/drawing/2014/main" xmlns="" id="{4603E16B-455F-02C1-1887-F51E77FF21F7}"/>
                </a:ext>
              </a:extLst>
            </p:cNvPr>
            <p:cNvSpPr txBox="1"/>
            <p:nvPr/>
          </p:nvSpPr>
          <p:spPr>
            <a:xfrm>
              <a:off x="0" y="85725"/>
              <a:ext cx="66855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MACARİSTAN	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8" name="Google Shape;92;p12">
            <a:extLst>
              <a:ext uri="{FF2B5EF4-FFF2-40B4-BE49-F238E27FC236}">
                <a16:creationId xmlns:a16="http://schemas.microsoft.com/office/drawing/2014/main" xmlns="" id="{7CF73B04-AB77-6F16-6E9F-C5D100B0FF12}"/>
              </a:ext>
            </a:extLst>
          </p:cNvPr>
          <p:cNvGrpSpPr/>
          <p:nvPr/>
        </p:nvGrpSpPr>
        <p:grpSpPr>
          <a:xfrm>
            <a:off x="2573461" y="5371954"/>
            <a:ext cx="3111451" cy="1154069"/>
            <a:chOff x="0" y="85725"/>
            <a:chExt cx="6222900" cy="2308138"/>
          </a:xfrm>
          <a:solidFill>
            <a:schemeClr val="accent2">
              <a:lumMod val="50000"/>
            </a:schemeClr>
          </a:solidFill>
        </p:grpSpPr>
        <p:sp>
          <p:nvSpPr>
            <p:cNvPr id="39" name="Google Shape;93;p12">
              <a:extLst>
                <a:ext uri="{FF2B5EF4-FFF2-40B4-BE49-F238E27FC236}">
                  <a16:creationId xmlns:a16="http://schemas.microsoft.com/office/drawing/2014/main" xmlns="" id="{4FC0BF4B-0A8C-A639-830B-16FF247842AE}"/>
                </a:ext>
              </a:extLst>
            </p:cNvPr>
            <p:cNvSpPr txBox="1"/>
            <p:nvPr/>
          </p:nvSpPr>
          <p:spPr>
            <a:xfrm>
              <a:off x="0" y="135973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cs typeface="Arial"/>
                  <a:sym typeface="DM Sans"/>
                </a:rPr>
                <a:t>2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40" name="Google Shape;94;p12">
              <a:extLst>
                <a:ext uri="{FF2B5EF4-FFF2-40B4-BE49-F238E27FC236}">
                  <a16:creationId xmlns:a16="http://schemas.microsoft.com/office/drawing/2014/main" xmlns="" id="{D4B6C1E6-065E-1E38-EB1C-B18E359C1457}"/>
                </a:ext>
              </a:extLst>
            </p:cNvPr>
            <p:cNvSpPr txBox="1"/>
            <p:nvPr/>
          </p:nvSpPr>
          <p:spPr>
            <a:xfrm>
              <a:off x="0" y="8572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İTALYA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1" name="Google Shape;92;p12">
            <a:extLst>
              <a:ext uri="{FF2B5EF4-FFF2-40B4-BE49-F238E27FC236}">
                <a16:creationId xmlns:a16="http://schemas.microsoft.com/office/drawing/2014/main" xmlns="" id="{6FF45F8B-6B9A-B711-1971-0AA235384417}"/>
              </a:ext>
            </a:extLst>
          </p:cNvPr>
          <p:cNvGrpSpPr/>
          <p:nvPr/>
        </p:nvGrpSpPr>
        <p:grpSpPr>
          <a:xfrm>
            <a:off x="4589705" y="3920583"/>
            <a:ext cx="3342751" cy="1154069"/>
            <a:chOff x="0" y="85725"/>
            <a:chExt cx="6222900" cy="2308138"/>
          </a:xfrm>
          <a:solidFill>
            <a:schemeClr val="accent2">
              <a:lumMod val="75000"/>
            </a:schemeClr>
          </a:solidFill>
        </p:grpSpPr>
        <p:sp>
          <p:nvSpPr>
            <p:cNvPr id="42" name="Google Shape;93;p12">
              <a:extLst>
                <a:ext uri="{FF2B5EF4-FFF2-40B4-BE49-F238E27FC236}">
                  <a16:creationId xmlns:a16="http://schemas.microsoft.com/office/drawing/2014/main" xmlns="" id="{BF3CAC8E-8B0D-0785-BD16-62FA81F2B76E}"/>
                </a:ext>
              </a:extLst>
            </p:cNvPr>
            <p:cNvSpPr txBox="1"/>
            <p:nvPr/>
          </p:nvSpPr>
          <p:spPr>
            <a:xfrm>
              <a:off x="0" y="135973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cs typeface="Arial"/>
                  <a:sym typeface="DM Sans"/>
                </a:rPr>
                <a:t>2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43" name="Google Shape;94;p12">
              <a:extLst>
                <a:ext uri="{FF2B5EF4-FFF2-40B4-BE49-F238E27FC236}">
                  <a16:creationId xmlns:a16="http://schemas.microsoft.com/office/drawing/2014/main" xmlns="" id="{19051076-67EA-94C5-DEE8-6F37AE1FDF2D}"/>
                </a:ext>
              </a:extLst>
            </p:cNvPr>
            <p:cNvSpPr txBox="1"/>
            <p:nvPr/>
          </p:nvSpPr>
          <p:spPr>
            <a:xfrm>
              <a:off x="0" y="8572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TAYLAND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435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/>
          <p:nvPr/>
        </p:nvSpPr>
        <p:spPr>
          <a:xfrm>
            <a:off x="2094583" y="651116"/>
            <a:ext cx="8002400" cy="1489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</a:pPr>
            <a:r>
              <a:rPr lang="en" sz="4400" b="1" kern="0" dirty="0">
                <a:solidFill>
                  <a:srgbClr val="191919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rPr>
              <a:t>YAZARLARIN ÜLKELERE GÖRE DAĞILIM </a:t>
            </a:r>
            <a:r>
              <a:rPr lang="en" sz="4400" b="1" kern="0" dirty="0" smtClean="0">
                <a:solidFill>
                  <a:srgbClr val="191919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rPr>
              <a:t>SIRALAMASI</a:t>
            </a:r>
            <a:r>
              <a:rPr lang="tr-TR" sz="4400" b="1" kern="0" dirty="0" smtClean="0">
                <a:solidFill>
                  <a:srgbClr val="191919"/>
                </a:solidFill>
                <a:latin typeface="Marker Felt Thin" panose="02000400000000000000" pitchFamily="2" charset="0"/>
                <a:ea typeface="Just Another Hand"/>
                <a:cs typeface="Just Another Hand"/>
                <a:sym typeface="Just Another Hand"/>
              </a:rPr>
              <a:t>-5</a:t>
            </a:r>
            <a:endParaRPr sz="4400" b="1" kern="0" dirty="0">
              <a:solidFill>
                <a:srgbClr val="000000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103" name="Google Shape;103;p12"/>
          <p:cNvSpPr/>
          <p:nvPr/>
        </p:nvSpPr>
        <p:spPr>
          <a:xfrm>
            <a:off x="1423347" y="1270841"/>
            <a:ext cx="480583" cy="523747"/>
          </a:xfrm>
          <a:custGeom>
            <a:avLst/>
            <a:gdLst/>
            <a:ahLst/>
            <a:cxnLst/>
            <a:rect l="l" t="t" r="r" b="b"/>
            <a:pathLst>
              <a:path w="720874" h="785620" extrusionOk="0">
                <a:moveTo>
                  <a:pt x="332849" y="0"/>
                </a:moveTo>
                <a:cubicBezTo>
                  <a:pt x="347214" y="3921"/>
                  <a:pt x="358641" y="7188"/>
                  <a:pt x="374149" y="11436"/>
                </a:cubicBezTo>
                <a:cubicBezTo>
                  <a:pt x="378394" y="52769"/>
                  <a:pt x="384107" y="94919"/>
                  <a:pt x="386556" y="137396"/>
                </a:cubicBezTo>
                <a:cubicBezTo>
                  <a:pt x="389004" y="179710"/>
                  <a:pt x="388025" y="222350"/>
                  <a:pt x="392759" y="266624"/>
                </a:cubicBezTo>
                <a:cubicBezTo>
                  <a:pt x="419041" y="231335"/>
                  <a:pt x="471278" y="229538"/>
                  <a:pt x="487765" y="185264"/>
                </a:cubicBezTo>
                <a:cubicBezTo>
                  <a:pt x="525474" y="166967"/>
                  <a:pt x="545226" y="125960"/>
                  <a:pt x="586363" y="110603"/>
                </a:cubicBezTo>
                <a:cubicBezTo>
                  <a:pt x="602687" y="104558"/>
                  <a:pt x="614114" y="85770"/>
                  <a:pt x="628643" y="74008"/>
                </a:cubicBezTo>
                <a:cubicBezTo>
                  <a:pt x="641212" y="63879"/>
                  <a:pt x="652149" y="59631"/>
                  <a:pt x="664229" y="78745"/>
                </a:cubicBezTo>
                <a:cubicBezTo>
                  <a:pt x="672228" y="91325"/>
                  <a:pt x="688879" y="98350"/>
                  <a:pt x="705366" y="110766"/>
                </a:cubicBezTo>
                <a:cubicBezTo>
                  <a:pt x="621297" y="182487"/>
                  <a:pt x="538533" y="253064"/>
                  <a:pt x="454464" y="324948"/>
                </a:cubicBezTo>
                <a:cubicBezTo>
                  <a:pt x="476502" y="337854"/>
                  <a:pt x="495764" y="342919"/>
                  <a:pt x="517475" y="337691"/>
                </a:cubicBezTo>
                <a:cubicBezTo>
                  <a:pt x="538207" y="332789"/>
                  <a:pt x="559102" y="330992"/>
                  <a:pt x="575589" y="350597"/>
                </a:cubicBezTo>
                <a:cubicBezTo>
                  <a:pt x="586690" y="340795"/>
                  <a:pt x="595341" y="332953"/>
                  <a:pt x="602524" y="326581"/>
                </a:cubicBezTo>
                <a:cubicBezTo>
                  <a:pt x="649701" y="325764"/>
                  <a:pt x="676146" y="352721"/>
                  <a:pt x="703407" y="393564"/>
                </a:cubicBezTo>
                <a:cubicBezTo>
                  <a:pt x="624562" y="395524"/>
                  <a:pt x="552082" y="397322"/>
                  <a:pt x="479766" y="399119"/>
                </a:cubicBezTo>
                <a:cubicBezTo>
                  <a:pt x="478950" y="402223"/>
                  <a:pt x="478297" y="405327"/>
                  <a:pt x="477481" y="408431"/>
                </a:cubicBezTo>
                <a:cubicBezTo>
                  <a:pt x="555674" y="463977"/>
                  <a:pt x="647742" y="499429"/>
                  <a:pt x="720874" y="568699"/>
                </a:cubicBezTo>
                <a:cubicBezTo>
                  <a:pt x="686920" y="588467"/>
                  <a:pt x="654761" y="589447"/>
                  <a:pt x="623092" y="570823"/>
                </a:cubicBezTo>
                <a:cubicBezTo>
                  <a:pt x="590118" y="551382"/>
                  <a:pt x="558122" y="529980"/>
                  <a:pt x="525964" y="509232"/>
                </a:cubicBezTo>
                <a:cubicBezTo>
                  <a:pt x="493316" y="488157"/>
                  <a:pt x="461320" y="466101"/>
                  <a:pt x="428509" y="445353"/>
                </a:cubicBezTo>
                <a:cubicBezTo>
                  <a:pt x="415449" y="437021"/>
                  <a:pt x="400921" y="430976"/>
                  <a:pt x="383291" y="421827"/>
                </a:cubicBezTo>
                <a:cubicBezTo>
                  <a:pt x="380842" y="468879"/>
                  <a:pt x="377904" y="510049"/>
                  <a:pt x="376761" y="551218"/>
                </a:cubicBezTo>
                <a:cubicBezTo>
                  <a:pt x="375618" y="591408"/>
                  <a:pt x="374966" y="631598"/>
                  <a:pt x="375945" y="671624"/>
                </a:cubicBezTo>
                <a:cubicBezTo>
                  <a:pt x="376598" y="700704"/>
                  <a:pt x="381005" y="729784"/>
                  <a:pt x="381985" y="758865"/>
                </a:cubicBezTo>
                <a:cubicBezTo>
                  <a:pt x="382311" y="766706"/>
                  <a:pt x="378067" y="779940"/>
                  <a:pt x="373007" y="781573"/>
                </a:cubicBezTo>
                <a:cubicBezTo>
                  <a:pt x="361416" y="785331"/>
                  <a:pt x="345256" y="787945"/>
                  <a:pt x="336114" y="782554"/>
                </a:cubicBezTo>
                <a:cubicBezTo>
                  <a:pt x="324034" y="775365"/>
                  <a:pt x="314403" y="764746"/>
                  <a:pt x="313750" y="744161"/>
                </a:cubicBezTo>
                <a:cubicBezTo>
                  <a:pt x="311138" y="661331"/>
                  <a:pt x="306241" y="578665"/>
                  <a:pt x="314729" y="495835"/>
                </a:cubicBezTo>
                <a:cubicBezTo>
                  <a:pt x="316035" y="482765"/>
                  <a:pt x="314893" y="469532"/>
                  <a:pt x="314893" y="447640"/>
                </a:cubicBezTo>
                <a:cubicBezTo>
                  <a:pt x="285509" y="468715"/>
                  <a:pt x="261350" y="484236"/>
                  <a:pt x="239475" y="502370"/>
                </a:cubicBezTo>
                <a:cubicBezTo>
                  <a:pt x="206500" y="529653"/>
                  <a:pt x="176301" y="560531"/>
                  <a:pt x="142510" y="586834"/>
                </a:cubicBezTo>
                <a:cubicBezTo>
                  <a:pt x="107739" y="613953"/>
                  <a:pt x="88477" y="616894"/>
                  <a:pt x="64807" y="575888"/>
                </a:cubicBezTo>
                <a:cubicBezTo>
                  <a:pt x="56155" y="561021"/>
                  <a:pt x="60399" y="547787"/>
                  <a:pt x="68888" y="539129"/>
                </a:cubicBezTo>
                <a:cubicBezTo>
                  <a:pt x="92558" y="514296"/>
                  <a:pt x="118513" y="491751"/>
                  <a:pt x="144142" y="468879"/>
                </a:cubicBezTo>
                <a:cubicBezTo>
                  <a:pt x="167486" y="448130"/>
                  <a:pt x="191645" y="428199"/>
                  <a:pt x="222661" y="401733"/>
                </a:cubicBezTo>
                <a:cubicBezTo>
                  <a:pt x="144795" y="394054"/>
                  <a:pt x="73295" y="423951"/>
                  <a:pt x="0" y="392420"/>
                </a:cubicBezTo>
                <a:cubicBezTo>
                  <a:pt x="51748" y="353211"/>
                  <a:pt x="148550" y="344062"/>
                  <a:pt x="255636" y="338671"/>
                </a:cubicBezTo>
                <a:cubicBezTo>
                  <a:pt x="246168" y="327398"/>
                  <a:pt x="240128" y="317923"/>
                  <a:pt x="231966" y="310734"/>
                </a:cubicBezTo>
                <a:cubicBezTo>
                  <a:pt x="212540" y="293580"/>
                  <a:pt x="192788" y="276916"/>
                  <a:pt x="172056" y="261396"/>
                </a:cubicBezTo>
                <a:cubicBezTo>
                  <a:pt x="162752" y="254534"/>
                  <a:pt x="150672" y="251593"/>
                  <a:pt x="140551" y="245712"/>
                </a:cubicBezTo>
                <a:cubicBezTo>
                  <a:pt x="110678" y="228558"/>
                  <a:pt x="80804" y="211240"/>
                  <a:pt x="51421" y="192943"/>
                </a:cubicBezTo>
                <a:cubicBezTo>
                  <a:pt x="46524" y="189839"/>
                  <a:pt x="44238" y="182324"/>
                  <a:pt x="36240" y="169744"/>
                </a:cubicBezTo>
                <a:cubicBezTo>
                  <a:pt x="59093" y="170887"/>
                  <a:pt x="77376" y="166967"/>
                  <a:pt x="91252" y="173338"/>
                </a:cubicBezTo>
                <a:cubicBezTo>
                  <a:pt x="129614" y="190819"/>
                  <a:pt x="166833" y="211404"/>
                  <a:pt x="203236" y="232969"/>
                </a:cubicBezTo>
                <a:cubicBezTo>
                  <a:pt x="234415" y="251430"/>
                  <a:pt x="263635" y="273322"/>
                  <a:pt x="293835" y="293417"/>
                </a:cubicBezTo>
                <a:cubicBezTo>
                  <a:pt x="301507" y="298481"/>
                  <a:pt x="309669" y="302566"/>
                  <a:pt x="322565" y="309917"/>
                </a:cubicBezTo>
                <a:cubicBezTo>
                  <a:pt x="332033" y="205522"/>
                  <a:pt x="333176" y="105375"/>
                  <a:pt x="3328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2"/>
          <p:cNvSpPr/>
          <p:nvPr/>
        </p:nvSpPr>
        <p:spPr>
          <a:xfrm>
            <a:off x="10287637" y="1270841"/>
            <a:ext cx="480583" cy="523747"/>
          </a:xfrm>
          <a:custGeom>
            <a:avLst/>
            <a:gdLst/>
            <a:ahLst/>
            <a:cxnLst/>
            <a:rect l="l" t="t" r="r" b="b"/>
            <a:pathLst>
              <a:path w="720874" h="785620" extrusionOk="0">
                <a:moveTo>
                  <a:pt x="332849" y="0"/>
                </a:moveTo>
                <a:cubicBezTo>
                  <a:pt x="347214" y="3921"/>
                  <a:pt x="358641" y="7188"/>
                  <a:pt x="374149" y="11436"/>
                </a:cubicBezTo>
                <a:cubicBezTo>
                  <a:pt x="378394" y="52769"/>
                  <a:pt x="384107" y="94919"/>
                  <a:pt x="386556" y="137396"/>
                </a:cubicBezTo>
                <a:cubicBezTo>
                  <a:pt x="389004" y="179710"/>
                  <a:pt x="388025" y="222350"/>
                  <a:pt x="392759" y="266624"/>
                </a:cubicBezTo>
                <a:cubicBezTo>
                  <a:pt x="419041" y="231335"/>
                  <a:pt x="471278" y="229538"/>
                  <a:pt x="487765" y="185264"/>
                </a:cubicBezTo>
                <a:cubicBezTo>
                  <a:pt x="525474" y="166967"/>
                  <a:pt x="545226" y="125960"/>
                  <a:pt x="586363" y="110603"/>
                </a:cubicBezTo>
                <a:cubicBezTo>
                  <a:pt x="602687" y="104558"/>
                  <a:pt x="614114" y="85770"/>
                  <a:pt x="628643" y="74008"/>
                </a:cubicBezTo>
                <a:cubicBezTo>
                  <a:pt x="641212" y="63879"/>
                  <a:pt x="652149" y="59631"/>
                  <a:pt x="664229" y="78745"/>
                </a:cubicBezTo>
                <a:cubicBezTo>
                  <a:pt x="672228" y="91325"/>
                  <a:pt x="688879" y="98350"/>
                  <a:pt x="705366" y="110766"/>
                </a:cubicBezTo>
                <a:cubicBezTo>
                  <a:pt x="621297" y="182487"/>
                  <a:pt x="538533" y="253064"/>
                  <a:pt x="454464" y="324948"/>
                </a:cubicBezTo>
                <a:cubicBezTo>
                  <a:pt x="476502" y="337854"/>
                  <a:pt x="495764" y="342919"/>
                  <a:pt x="517475" y="337691"/>
                </a:cubicBezTo>
                <a:cubicBezTo>
                  <a:pt x="538207" y="332789"/>
                  <a:pt x="559102" y="330992"/>
                  <a:pt x="575589" y="350597"/>
                </a:cubicBezTo>
                <a:cubicBezTo>
                  <a:pt x="586690" y="340795"/>
                  <a:pt x="595341" y="332953"/>
                  <a:pt x="602524" y="326581"/>
                </a:cubicBezTo>
                <a:cubicBezTo>
                  <a:pt x="649701" y="325764"/>
                  <a:pt x="676146" y="352721"/>
                  <a:pt x="703407" y="393564"/>
                </a:cubicBezTo>
                <a:cubicBezTo>
                  <a:pt x="624562" y="395524"/>
                  <a:pt x="552082" y="397322"/>
                  <a:pt x="479766" y="399119"/>
                </a:cubicBezTo>
                <a:cubicBezTo>
                  <a:pt x="478950" y="402223"/>
                  <a:pt x="478297" y="405327"/>
                  <a:pt x="477481" y="408431"/>
                </a:cubicBezTo>
                <a:cubicBezTo>
                  <a:pt x="555674" y="463977"/>
                  <a:pt x="647742" y="499429"/>
                  <a:pt x="720874" y="568699"/>
                </a:cubicBezTo>
                <a:cubicBezTo>
                  <a:pt x="686920" y="588467"/>
                  <a:pt x="654761" y="589447"/>
                  <a:pt x="623092" y="570823"/>
                </a:cubicBezTo>
                <a:cubicBezTo>
                  <a:pt x="590118" y="551382"/>
                  <a:pt x="558122" y="529980"/>
                  <a:pt x="525964" y="509232"/>
                </a:cubicBezTo>
                <a:cubicBezTo>
                  <a:pt x="493316" y="488157"/>
                  <a:pt x="461320" y="466101"/>
                  <a:pt x="428509" y="445353"/>
                </a:cubicBezTo>
                <a:cubicBezTo>
                  <a:pt x="415449" y="437021"/>
                  <a:pt x="400921" y="430976"/>
                  <a:pt x="383291" y="421827"/>
                </a:cubicBezTo>
                <a:cubicBezTo>
                  <a:pt x="380842" y="468879"/>
                  <a:pt x="377904" y="510049"/>
                  <a:pt x="376761" y="551218"/>
                </a:cubicBezTo>
                <a:cubicBezTo>
                  <a:pt x="375618" y="591408"/>
                  <a:pt x="374966" y="631598"/>
                  <a:pt x="375945" y="671624"/>
                </a:cubicBezTo>
                <a:cubicBezTo>
                  <a:pt x="376598" y="700704"/>
                  <a:pt x="381005" y="729784"/>
                  <a:pt x="381985" y="758865"/>
                </a:cubicBezTo>
                <a:cubicBezTo>
                  <a:pt x="382311" y="766706"/>
                  <a:pt x="378067" y="779940"/>
                  <a:pt x="373007" y="781573"/>
                </a:cubicBezTo>
                <a:cubicBezTo>
                  <a:pt x="361416" y="785331"/>
                  <a:pt x="345256" y="787945"/>
                  <a:pt x="336114" y="782554"/>
                </a:cubicBezTo>
                <a:cubicBezTo>
                  <a:pt x="324034" y="775365"/>
                  <a:pt x="314403" y="764746"/>
                  <a:pt x="313750" y="744161"/>
                </a:cubicBezTo>
                <a:cubicBezTo>
                  <a:pt x="311138" y="661331"/>
                  <a:pt x="306241" y="578665"/>
                  <a:pt x="314729" y="495835"/>
                </a:cubicBezTo>
                <a:cubicBezTo>
                  <a:pt x="316035" y="482765"/>
                  <a:pt x="314893" y="469532"/>
                  <a:pt x="314893" y="447640"/>
                </a:cubicBezTo>
                <a:cubicBezTo>
                  <a:pt x="285509" y="468715"/>
                  <a:pt x="261350" y="484236"/>
                  <a:pt x="239475" y="502370"/>
                </a:cubicBezTo>
                <a:cubicBezTo>
                  <a:pt x="206500" y="529653"/>
                  <a:pt x="176301" y="560531"/>
                  <a:pt x="142510" y="586834"/>
                </a:cubicBezTo>
                <a:cubicBezTo>
                  <a:pt x="107739" y="613953"/>
                  <a:pt x="88477" y="616894"/>
                  <a:pt x="64807" y="575888"/>
                </a:cubicBezTo>
                <a:cubicBezTo>
                  <a:pt x="56155" y="561021"/>
                  <a:pt x="60399" y="547787"/>
                  <a:pt x="68888" y="539129"/>
                </a:cubicBezTo>
                <a:cubicBezTo>
                  <a:pt x="92558" y="514296"/>
                  <a:pt x="118513" y="491751"/>
                  <a:pt x="144142" y="468879"/>
                </a:cubicBezTo>
                <a:cubicBezTo>
                  <a:pt x="167486" y="448130"/>
                  <a:pt x="191645" y="428199"/>
                  <a:pt x="222661" y="401733"/>
                </a:cubicBezTo>
                <a:cubicBezTo>
                  <a:pt x="144795" y="394054"/>
                  <a:pt x="73295" y="423951"/>
                  <a:pt x="0" y="392420"/>
                </a:cubicBezTo>
                <a:cubicBezTo>
                  <a:pt x="51748" y="353211"/>
                  <a:pt x="148550" y="344062"/>
                  <a:pt x="255636" y="338671"/>
                </a:cubicBezTo>
                <a:cubicBezTo>
                  <a:pt x="246168" y="327398"/>
                  <a:pt x="240128" y="317923"/>
                  <a:pt x="231966" y="310734"/>
                </a:cubicBezTo>
                <a:cubicBezTo>
                  <a:pt x="212540" y="293580"/>
                  <a:pt x="192788" y="276916"/>
                  <a:pt x="172056" y="261396"/>
                </a:cubicBezTo>
                <a:cubicBezTo>
                  <a:pt x="162752" y="254534"/>
                  <a:pt x="150672" y="251593"/>
                  <a:pt x="140551" y="245712"/>
                </a:cubicBezTo>
                <a:cubicBezTo>
                  <a:pt x="110678" y="228558"/>
                  <a:pt x="80804" y="211240"/>
                  <a:pt x="51421" y="192943"/>
                </a:cubicBezTo>
                <a:cubicBezTo>
                  <a:pt x="46524" y="189839"/>
                  <a:pt x="44238" y="182324"/>
                  <a:pt x="36240" y="169744"/>
                </a:cubicBezTo>
                <a:cubicBezTo>
                  <a:pt x="59093" y="170887"/>
                  <a:pt x="77376" y="166967"/>
                  <a:pt x="91252" y="173338"/>
                </a:cubicBezTo>
                <a:cubicBezTo>
                  <a:pt x="129614" y="190819"/>
                  <a:pt x="166833" y="211404"/>
                  <a:pt x="203236" y="232969"/>
                </a:cubicBezTo>
                <a:cubicBezTo>
                  <a:pt x="234415" y="251430"/>
                  <a:pt x="263635" y="273322"/>
                  <a:pt x="293835" y="293417"/>
                </a:cubicBezTo>
                <a:cubicBezTo>
                  <a:pt x="301507" y="298481"/>
                  <a:pt x="309669" y="302566"/>
                  <a:pt x="322565" y="309917"/>
                </a:cubicBezTo>
                <a:cubicBezTo>
                  <a:pt x="332033" y="205522"/>
                  <a:pt x="333176" y="105375"/>
                  <a:pt x="3328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98;p12">
            <a:extLst>
              <a:ext uri="{FF2B5EF4-FFF2-40B4-BE49-F238E27FC236}">
                <a16:creationId xmlns:a16="http://schemas.microsoft.com/office/drawing/2014/main" xmlns="" id="{CD66CE38-5C8A-40A4-BA80-5CDDF74B2E69}"/>
              </a:ext>
            </a:extLst>
          </p:cNvPr>
          <p:cNvGrpSpPr/>
          <p:nvPr/>
        </p:nvGrpSpPr>
        <p:grpSpPr>
          <a:xfrm>
            <a:off x="2404947" y="2406450"/>
            <a:ext cx="3411653" cy="1154069"/>
            <a:chOff x="0" y="85725"/>
            <a:chExt cx="6222900" cy="23081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5" name="Google Shape;99;p12">
              <a:extLst>
                <a:ext uri="{FF2B5EF4-FFF2-40B4-BE49-F238E27FC236}">
                  <a16:creationId xmlns:a16="http://schemas.microsoft.com/office/drawing/2014/main" xmlns="" id="{B677D04E-5BCC-E3F8-10C3-83696E7110DF}"/>
                </a:ext>
              </a:extLst>
            </p:cNvPr>
            <p:cNvSpPr txBox="1"/>
            <p:nvPr/>
          </p:nvSpPr>
          <p:spPr>
            <a:xfrm>
              <a:off x="0" y="135973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1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6" name="Google Shape;100;p12">
              <a:extLst>
                <a:ext uri="{FF2B5EF4-FFF2-40B4-BE49-F238E27FC236}">
                  <a16:creationId xmlns:a16="http://schemas.microsoft.com/office/drawing/2014/main" xmlns="" id="{5FD891B3-8279-A9E0-02FF-D5CD1865F678}"/>
                </a:ext>
              </a:extLst>
            </p:cNvPr>
            <p:cNvSpPr txBox="1"/>
            <p:nvPr/>
          </p:nvSpPr>
          <p:spPr>
            <a:xfrm>
              <a:off x="0" y="8572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ÇİN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7" name="Google Shape;95;p12"/>
          <p:cNvGrpSpPr/>
          <p:nvPr/>
        </p:nvGrpSpPr>
        <p:grpSpPr>
          <a:xfrm>
            <a:off x="6705600" y="2406450"/>
            <a:ext cx="3582037" cy="1154069"/>
            <a:chOff x="0" y="85725"/>
            <a:chExt cx="6685500" cy="2308138"/>
          </a:xfrm>
          <a:solidFill>
            <a:schemeClr val="bg2">
              <a:lumMod val="75000"/>
            </a:schemeClr>
          </a:solidFill>
        </p:grpSpPr>
        <p:sp>
          <p:nvSpPr>
            <p:cNvPr id="18" name="Google Shape;96;p12"/>
            <p:cNvSpPr txBox="1"/>
            <p:nvPr/>
          </p:nvSpPr>
          <p:spPr>
            <a:xfrm>
              <a:off x="0" y="1359733"/>
              <a:ext cx="66855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1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9" name="Google Shape;97;p12"/>
            <p:cNvSpPr txBox="1"/>
            <p:nvPr/>
          </p:nvSpPr>
          <p:spPr>
            <a:xfrm>
              <a:off x="0" y="85725"/>
              <a:ext cx="66855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cs typeface="Arial"/>
                  <a:sym typeface="Just Another Hand"/>
                </a:rPr>
                <a:t>AZERBAYCAN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23" name="Google Shape;92;p12">
            <a:extLst>
              <a:ext uri="{FF2B5EF4-FFF2-40B4-BE49-F238E27FC236}">
                <a16:creationId xmlns:a16="http://schemas.microsoft.com/office/drawing/2014/main" xmlns="" id="{DC112EE9-2D51-A3EA-11A0-EB761CFA9DBE}"/>
              </a:ext>
            </a:extLst>
          </p:cNvPr>
          <p:cNvGrpSpPr/>
          <p:nvPr/>
        </p:nvGrpSpPr>
        <p:grpSpPr>
          <a:xfrm>
            <a:off x="2404947" y="4030360"/>
            <a:ext cx="3411653" cy="1154069"/>
            <a:chOff x="0" y="85725"/>
            <a:chExt cx="6222900" cy="2308138"/>
          </a:xfrm>
          <a:solidFill>
            <a:schemeClr val="tx2">
              <a:lumMod val="50000"/>
            </a:schemeClr>
          </a:solidFill>
        </p:grpSpPr>
        <p:sp>
          <p:nvSpPr>
            <p:cNvPr id="24" name="Google Shape;93;p12">
              <a:extLst>
                <a:ext uri="{FF2B5EF4-FFF2-40B4-BE49-F238E27FC236}">
                  <a16:creationId xmlns:a16="http://schemas.microsoft.com/office/drawing/2014/main" xmlns="" id="{2DC1AB86-4DFE-3261-F45A-E5BD315CB01E}"/>
                </a:ext>
              </a:extLst>
            </p:cNvPr>
            <p:cNvSpPr txBox="1"/>
            <p:nvPr/>
          </p:nvSpPr>
          <p:spPr>
            <a:xfrm>
              <a:off x="0" y="135973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DM Sans"/>
                  <a:cs typeface="DM Sans"/>
                  <a:sym typeface="DM Sans"/>
                </a:rPr>
                <a:t>1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25" name="Google Shape;94;p12">
              <a:extLst>
                <a:ext uri="{FF2B5EF4-FFF2-40B4-BE49-F238E27FC236}">
                  <a16:creationId xmlns:a16="http://schemas.microsoft.com/office/drawing/2014/main" xmlns="" id="{12024FE4-44CF-F25E-82E7-AD7123252129}"/>
                </a:ext>
              </a:extLst>
            </p:cNvPr>
            <p:cNvSpPr txBox="1"/>
            <p:nvPr/>
          </p:nvSpPr>
          <p:spPr>
            <a:xfrm>
              <a:off x="0" y="8572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PAKİSTAN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26" name="Google Shape;92;p12">
            <a:extLst>
              <a:ext uri="{FF2B5EF4-FFF2-40B4-BE49-F238E27FC236}">
                <a16:creationId xmlns:a16="http://schemas.microsoft.com/office/drawing/2014/main" xmlns="" id="{7CF73B04-AB77-6F16-6E9F-C5D100B0FF12}"/>
              </a:ext>
            </a:extLst>
          </p:cNvPr>
          <p:cNvGrpSpPr/>
          <p:nvPr/>
        </p:nvGrpSpPr>
        <p:grpSpPr>
          <a:xfrm>
            <a:off x="6705600" y="4030360"/>
            <a:ext cx="3582037" cy="1154069"/>
            <a:chOff x="0" y="85725"/>
            <a:chExt cx="6222900" cy="2308138"/>
          </a:xfrm>
          <a:solidFill>
            <a:schemeClr val="accent2">
              <a:lumMod val="50000"/>
            </a:schemeClr>
          </a:solidFill>
        </p:grpSpPr>
        <p:sp>
          <p:nvSpPr>
            <p:cNvPr id="27" name="Google Shape;93;p12">
              <a:extLst>
                <a:ext uri="{FF2B5EF4-FFF2-40B4-BE49-F238E27FC236}">
                  <a16:creationId xmlns:a16="http://schemas.microsoft.com/office/drawing/2014/main" xmlns="" id="{4FC0BF4B-0A8C-A639-830B-16FF247842AE}"/>
                </a:ext>
              </a:extLst>
            </p:cNvPr>
            <p:cNvSpPr txBox="1"/>
            <p:nvPr/>
          </p:nvSpPr>
          <p:spPr>
            <a:xfrm>
              <a:off x="0" y="1359733"/>
              <a:ext cx="6222900" cy="10341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86262" lvl="1" algn="ctr" defTabSz="1219170">
                <a:lnSpc>
                  <a:spcPct val="140016"/>
                </a:lnSpc>
                <a:buClr>
                  <a:srgbClr val="191919"/>
                </a:buClr>
                <a:buSzPts val="1200"/>
              </a:pPr>
              <a:r>
                <a:rPr lang="tr-TR" sz="2400" kern="0" dirty="0">
                  <a:solidFill>
                    <a:srgbClr val="191919"/>
                  </a:solidFill>
                  <a:latin typeface="Marker Felt Thin" panose="02000400000000000000" pitchFamily="2" charset="0"/>
                  <a:cs typeface="Arial"/>
                  <a:sym typeface="DM Sans"/>
                </a:rPr>
                <a:t>1</a:t>
              </a:r>
              <a:endParaRPr sz="2400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28" name="Google Shape;94;p12">
              <a:extLst>
                <a:ext uri="{FF2B5EF4-FFF2-40B4-BE49-F238E27FC236}">
                  <a16:creationId xmlns:a16="http://schemas.microsoft.com/office/drawing/2014/main" xmlns="" id="{D4B6C1E6-065E-1E38-EB1C-B18E359C1457}"/>
                </a:ext>
              </a:extLst>
            </p:cNvPr>
            <p:cNvSpPr txBox="1"/>
            <p:nvPr/>
          </p:nvSpPr>
          <p:spPr>
            <a:xfrm>
              <a:off x="0" y="85725"/>
              <a:ext cx="6222900" cy="10257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 dirty="0">
                  <a:solidFill>
                    <a:srgbClr val="191919"/>
                  </a:solidFill>
                  <a:latin typeface="Marker Felt Thin" panose="02000400000000000000" pitchFamily="2" charset="0"/>
                  <a:ea typeface="Just Another Hand"/>
                  <a:cs typeface="Just Another Hand"/>
                  <a:sym typeface="Just Another Hand"/>
                </a:rPr>
                <a:t>LİTVANYA</a:t>
              </a:r>
              <a:endParaRPr sz="933" kern="0" dirty="0">
                <a:solidFill>
                  <a:srgbClr val="000000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70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ctrTitle" idx="4294967295"/>
          </p:nvPr>
        </p:nvSpPr>
        <p:spPr>
          <a:xfrm>
            <a:off x="2750400" y="4116882"/>
            <a:ext cx="6691200" cy="81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4800" dirty="0">
                <a:latin typeface="Marker Felt Thin" panose="02000400000000000000" pitchFamily="2" charset="0"/>
              </a:rPr>
              <a:t>KATILAN TOPLAM YURTİÇİ ÜNİVERSİTE SAYISI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18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200" y="232934"/>
            <a:ext cx="2847600" cy="285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2942CF75-C08A-D70B-7EF8-9E18DFFC6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920" y="315310"/>
            <a:ext cx="2544160" cy="27033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91EA"/>
                </a:solidFill>
              </a:rPr>
              <a:pPr defTabSz="1219170">
                <a:buClr>
                  <a:srgbClr val="000000"/>
                </a:buClr>
              </a:pPr>
              <a:t>19</a:t>
            </a:fld>
            <a:endParaRPr kern="0">
              <a:solidFill>
                <a:srgbClr val="0091EA"/>
              </a:solidFill>
            </a:endParaRPr>
          </a:p>
        </p:txBody>
      </p:sp>
      <p:sp>
        <p:nvSpPr>
          <p:cNvPr id="262" name="Google Shape;262;p29"/>
          <p:cNvSpPr txBox="1">
            <a:spLocks noGrp="1"/>
          </p:cNvSpPr>
          <p:nvPr>
            <p:ph type="ctrTitle" idx="4294967295"/>
          </p:nvPr>
        </p:nvSpPr>
        <p:spPr>
          <a:xfrm>
            <a:off x="5154613" y="1066800"/>
            <a:ext cx="7037387" cy="1193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400" dirty="0">
                <a:latin typeface="Marker Felt Thin" panose="02000400000000000000" pitchFamily="2" charset="0"/>
              </a:rPr>
              <a:t>28</a:t>
            </a:r>
            <a:endParaRPr sz="6400" dirty="0">
              <a:latin typeface="Marker Felt Thin" panose="02000400000000000000" pitchFamily="2" charset="0"/>
            </a:endParaRPr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4294967295"/>
          </p:nvPr>
        </p:nvSpPr>
        <p:spPr>
          <a:xfrm>
            <a:off x="3894686" y="1231687"/>
            <a:ext cx="7037387" cy="617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" sz="2400" b="1" dirty="0">
                <a:latin typeface="Marker Felt Thin" panose="02000400000000000000" pitchFamily="2" charset="0"/>
              </a:rPr>
              <a:t>BALIKESİR ÜNİVERSİTESİ</a:t>
            </a:r>
            <a:endParaRPr sz="2400" b="1" dirty="0">
              <a:latin typeface="Marker Felt Thin" panose="02000400000000000000" pitchFamily="2" charset="0"/>
            </a:endParaRPr>
          </a:p>
        </p:txBody>
      </p:sp>
      <p:sp>
        <p:nvSpPr>
          <p:cNvPr id="264" name="Google Shape;264;p29"/>
          <p:cNvSpPr txBox="1">
            <a:spLocks noGrp="1"/>
          </p:cNvSpPr>
          <p:nvPr>
            <p:ph type="ctrTitle" idx="4294967295"/>
          </p:nvPr>
        </p:nvSpPr>
        <p:spPr>
          <a:xfrm>
            <a:off x="5154612" y="4417719"/>
            <a:ext cx="7037387" cy="1193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400" dirty="0">
                <a:latin typeface="Marker Felt Thin" panose="02000400000000000000" pitchFamily="2" charset="0"/>
              </a:rPr>
              <a:t>10</a:t>
            </a:r>
            <a:endParaRPr sz="6400" dirty="0">
              <a:latin typeface="Marker Felt Thin" panose="02000400000000000000" pitchFamily="2" charset="0"/>
            </a:endParaRPr>
          </a:p>
        </p:txBody>
      </p:sp>
      <p:sp>
        <p:nvSpPr>
          <p:cNvPr id="265" name="Google Shape;265;p29"/>
          <p:cNvSpPr txBox="1">
            <a:spLocks noGrp="1"/>
          </p:cNvSpPr>
          <p:nvPr>
            <p:ph type="subTitle" idx="4294967295"/>
          </p:nvPr>
        </p:nvSpPr>
        <p:spPr>
          <a:xfrm>
            <a:off x="3894685" y="4810321"/>
            <a:ext cx="7037387" cy="617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" sz="2400" b="1" dirty="0">
                <a:latin typeface="Marker Felt Thin" panose="02000400000000000000" pitchFamily="2" charset="0"/>
              </a:rPr>
              <a:t>ANADOLU ÜNİVERSİTESİ</a:t>
            </a:r>
            <a:endParaRPr sz="2400" b="1" dirty="0">
              <a:latin typeface="Marker Felt Thin" panose="02000400000000000000" pitchFamily="2" charset="0"/>
            </a:endParaRPr>
          </a:p>
        </p:txBody>
      </p:sp>
      <p:sp>
        <p:nvSpPr>
          <p:cNvPr id="266" name="Google Shape;266;p29"/>
          <p:cNvSpPr txBox="1">
            <a:spLocks noGrp="1"/>
          </p:cNvSpPr>
          <p:nvPr>
            <p:ph type="ctrTitle" idx="4294967295"/>
          </p:nvPr>
        </p:nvSpPr>
        <p:spPr>
          <a:xfrm>
            <a:off x="5154613" y="2819400"/>
            <a:ext cx="7037387" cy="1193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400" dirty="0">
                <a:latin typeface="Marker Felt Thin" panose="02000400000000000000" pitchFamily="2" charset="0"/>
              </a:rPr>
              <a:t>19</a:t>
            </a:r>
            <a:endParaRPr sz="6400" dirty="0">
              <a:latin typeface="Marker Felt Thin" panose="02000400000000000000" pitchFamily="2" charset="0"/>
            </a:endParaRPr>
          </a:p>
        </p:txBody>
      </p:sp>
      <p:sp>
        <p:nvSpPr>
          <p:cNvPr id="267" name="Google Shape;267;p29"/>
          <p:cNvSpPr txBox="1">
            <a:spLocks noGrp="1"/>
          </p:cNvSpPr>
          <p:nvPr>
            <p:ph type="subTitle" idx="4294967295"/>
          </p:nvPr>
        </p:nvSpPr>
        <p:spPr>
          <a:xfrm>
            <a:off x="3470331" y="3021004"/>
            <a:ext cx="7037387" cy="617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" sz="2400" b="1" dirty="0">
                <a:latin typeface="Marker Felt Thin" panose="02000400000000000000" pitchFamily="2" charset="0"/>
              </a:rPr>
              <a:t>AFYON KOCATEPE ÜNİVERSİTESİ</a:t>
            </a:r>
            <a:endParaRPr sz="2400" b="1" dirty="0">
              <a:latin typeface="Marker Felt Thin" panose="02000400000000000000" pitchFamily="2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1B30101F-B070-A2FC-DEB1-051C914E3FFA}"/>
              </a:ext>
            </a:extLst>
          </p:cNvPr>
          <p:cNvSpPr txBox="1"/>
          <p:nvPr/>
        </p:nvSpPr>
        <p:spPr>
          <a:xfrm>
            <a:off x="834390" y="294275"/>
            <a:ext cx="9885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200" b="1" dirty="0">
                <a:solidFill>
                  <a:srgbClr val="002060"/>
                </a:solidFill>
                <a:latin typeface="Marker Felt Thin" panose="02000400000000000000" pitchFamily="2" charset="0"/>
              </a:rPr>
              <a:t>Yurt İçi Yazarların Üniversitelere Göre </a:t>
            </a:r>
            <a:r>
              <a:rPr lang="tr-TR" sz="3200" b="1" dirty="0" smtClean="0">
                <a:solidFill>
                  <a:srgbClr val="002060"/>
                </a:solidFill>
                <a:latin typeface="Marker Felt Thin" panose="02000400000000000000" pitchFamily="2" charset="0"/>
              </a:rPr>
              <a:t>Dağılımı-1</a:t>
            </a:r>
            <a:endParaRPr lang="tr-TR" sz="3200" b="1" dirty="0">
              <a:solidFill>
                <a:srgbClr val="002060"/>
              </a:solidFill>
              <a:latin typeface="Marker Felt Thin" panose="02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"/>
          <p:cNvSpPr/>
          <p:nvPr/>
        </p:nvSpPr>
        <p:spPr>
          <a:xfrm>
            <a:off x="2377501" y="0"/>
            <a:ext cx="6827399" cy="685800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27"/>
          <p:cNvSpPr/>
          <p:nvPr/>
        </p:nvSpPr>
        <p:spPr>
          <a:xfrm>
            <a:off x="8596565" y="4610100"/>
            <a:ext cx="2233655" cy="224366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27"/>
          <p:cNvSpPr txBox="1"/>
          <p:nvPr/>
        </p:nvSpPr>
        <p:spPr>
          <a:xfrm>
            <a:off x="3073400" y="2568928"/>
            <a:ext cx="543560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lnSpc>
                <a:spcPct val="119990"/>
              </a:lnSpc>
              <a:buClr>
                <a:srgbClr val="000000"/>
              </a:buClr>
            </a:pPr>
            <a:r>
              <a:rPr lang="tr-TR" sz="5600" b="1" kern="0" dirty="0">
                <a:solidFill>
                  <a:srgbClr val="0B1C5D"/>
                </a:solidFill>
                <a:latin typeface="MARKER FELT THIN" panose="02000400000000000000" pitchFamily="2" charset="0"/>
                <a:ea typeface="Barlow"/>
                <a:cs typeface="Barlow"/>
                <a:sym typeface="Barlow"/>
              </a:rPr>
              <a:t>GENEL BİLGİLER</a:t>
            </a:r>
            <a:endParaRPr sz="933" kern="0" dirty="0">
              <a:solidFill>
                <a:srgbClr val="0B1C5D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347" name="Google Shape;347;p27"/>
          <p:cNvSpPr/>
          <p:nvPr/>
        </p:nvSpPr>
        <p:spPr>
          <a:xfrm>
            <a:off x="1330324" y="428272"/>
            <a:ext cx="2062861" cy="2062861"/>
          </a:xfrm>
          <a:custGeom>
            <a:avLst/>
            <a:gdLst/>
            <a:ahLst/>
            <a:cxnLst/>
            <a:rect l="l" t="t" r="r" b="b"/>
            <a:pathLst>
              <a:path w="2787650" h="2787650" extrusionOk="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9FEB5362-997B-AE3E-27FF-91B451253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262" y="4470291"/>
            <a:ext cx="2588260" cy="2523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 txBox="1">
            <a:spLocks noGrp="1"/>
          </p:cNvSpPr>
          <p:nvPr>
            <p:ph type="body" idx="1"/>
          </p:nvPr>
        </p:nvSpPr>
        <p:spPr>
          <a:xfrm>
            <a:off x="708660" y="854153"/>
            <a:ext cx="3227388" cy="15589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9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ANKARA HACI BAYRAM VELİ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89" name="Google Shape;289;p31"/>
          <p:cNvSpPr txBox="1">
            <a:spLocks noGrp="1"/>
          </p:cNvSpPr>
          <p:nvPr>
            <p:ph type="body" idx="2"/>
          </p:nvPr>
        </p:nvSpPr>
        <p:spPr>
          <a:xfrm>
            <a:off x="709648" y="2554029"/>
            <a:ext cx="3226400" cy="155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7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NECMETTİN ERBAKAN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87" name="Google Shape;287;p31"/>
          <p:cNvSpPr txBox="1">
            <a:spLocks noGrp="1"/>
          </p:cNvSpPr>
          <p:nvPr>
            <p:ph type="title"/>
          </p:nvPr>
        </p:nvSpPr>
        <p:spPr>
          <a:xfrm>
            <a:off x="1110245" y="-223598"/>
            <a:ext cx="10095600" cy="9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tr-TR" sz="3200" b="1" dirty="0">
                <a:solidFill>
                  <a:srgbClr val="002060"/>
                </a:solidFill>
                <a:latin typeface="Marker Felt Thin" panose="02000400000000000000" pitchFamily="2" charset="0"/>
              </a:rPr>
              <a:t>Yurt İçi Yazarların Üniversitelere Göre </a:t>
            </a:r>
            <a:r>
              <a:rPr lang="tr-TR" sz="3200" b="1" dirty="0" smtClean="0">
                <a:solidFill>
                  <a:srgbClr val="002060"/>
                </a:solidFill>
                <a:latin typeface="Marker Felt Thin" panose="02000400000000000000" pitchFamily="2" charset="0"/>
              </a:rPr>
              <a:t>Dağılımı 2</a:t>
            </a:r>
            <a:endParaRPr lang="tr-TR" sz="3200" b="1" dirty="0">
              <a:solidFill>
                <a:srgbClr val="002060"/>
              </a:solidFill>
              <a:latin typeface="Marker Felt Thin" panose="02000400000000000000" pitchFamily="2" charset="0"/>
            </a:endParaRPr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3"/>
          </p:nvPr>
        </p:nvSpPr>
        <p:spPr>
          <a:xfrm>
            <a:off x="8711045" y="854153"/>
            <a:ext cx="3226400" cy="155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6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DOKUZ EYLÜL ÜNİVERSİTESİ</a:t>
            </a:r>
            <a:endParaRPr sz="1600"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endParaRPr sz="1600" dirty="0">
              <a:latin typeface="Marker Felt Thin" panose="02000400000000000000" pitchFamily="2" charset="0"/>
            </a:endParaRPr>
          </a:p>
        </p:txBody>
      </p:sp>
      <p:sp>
        <p:nvSpPr>
          <p:cNvPr id="291" name="Google Shape;291;p31"/>
          <p:cNvSpPr txBox="1">
            <a:spLocks noGrp="1"/>
          </p:cNvSpPr>
          <p:nvPr>
            <p:ph type="body" idx="1"/>
          </p:nvPr>
        </p:nvSpPr>
        <p:spPr>
          <a:xfrm>
            <a:off x="579570" y="4252720"/>
            <a:ext cx="3226400" cy="146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5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MUĞLA SITKI KOÇMAN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2" name="Google Shape;292;p31"/>
          <p:cNvSpPr txBox="1">
            <a:spLocks noGrp="1"/>
          </p:cNvSpPr>
          <p:nvPr>
            <p:ph type="body" idx="2"/>
          </p:nvPr>
        </p:nvSpPr>
        <p:spPr>
          <a:xfrm>
            <a:off x="8711045" y="2708949"/>
            <a:ext cx="3226400" cy="146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5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KASTAMONU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3"/>
          </p:nvPr>
        </p:nvSpPr>
        <p:spPr>
          <a:xfrm>
            <a:off x="8711045" y="4405048"/>
            <a:ext cx="3226400" cy="146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4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MALTEPE ÜNİVERSİTESİ</a:t>
            </a:r>
            <a:endParaRPr sz="1600"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endParaRPr sz="1600" dirty="0">
              <a:latin typeface="Marker Felt Thin" panose="02000400000000000000" pitchFamily="2" charset="0"/>
            </a:endParaRPr>
          </a:p>
        </p:txBody>
      </p:sp>
      <p:sp>
        <p:nvSpPr>
          <p:cNvPr id="338" name="Google Shape;338;p31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91EA"/>
                </a:solidFill>
              </a:rPr>
              <a:pPr defTabSz="1219170">
                <a:buClr>
                  <a:srgbClr val="000000"/>
                </a:buClr>
              </a:pPr>
              <a:t>20</a:t>
            </a:fld>
            <a:endParaRPr kern="0">
              <a:solidFill>
                <a:srgbClr val="0091EA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E1D2948A-811E-E353-F13C-F892095FE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" y="4887820"/>
            <a:ext cx="10469880" cy="1970180"/>
          </a:xfrm>
          <a:prstGeom prst="rect">
            <a:avLst/>
          </a:prstGeom>
        </p:spPr>
      </p:pic>
      <p:sp>
        <p:nvSpPr>
          <p:cNvPr id="287" name="Google Shape;287;p31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tr-TR" sz="3200" b="1" dirty="0">
                <a:solidFill>
                  <a:srgbClr val="002060"/>
                </a:solidFill>
                <a:latin typeface="Marker Felt Thin" panose="02000400000000000000" pitchFamily="2" charset="0"/>
              </a:rPr>
              <a:t>Yurt İçi Yazarların Üniversitelere Göre </a:t>
            </a:r>
            <a:r>
              <a:rPr lang="tr-TR" sz="3200" b="1" dirty="0" smtClean="0">
                <a:solidFill>
                  <a:srgbClr val="002060"/>
                </a:solidFill>
                <a:latin typeface="Marker Felt Thin" panose="02000400000000000000" pitchFamily="2" charset="0"/>
              </a:rPr>
              <a:t>Dağılımı-3</a:t>
            </a:r>
            <a:endParaRPr lang="tr-TR" sz="3200" b="1" dirty="0">
              <a:solidFill>
                <a:srgbClr val="002060"/>
              </a:solidFill>
              <a:latin typeface="Marker Felt Thin" panose="02000400000000000000" pitchFamily="2" charset="0"/>
            </a:endParaRPr>
          </a:p>
        </p:txBody>
      </p:sp>
      <p:sp>
        <p:nvSpPr>
          <p:cNvPr id="288" name="Google Shape;288;p31"/>
          <p:cNvSpPr txBox="1">
            <a:spLocks noGrp="1"/>
          </p:cNvSpPr>
          <p:nvPr>
            <p:ph type="body" idx="1"/>
          </p:nvPr>
        </p:nvSpPr>
        <p:spPr>
          <a:xfrm>
            <a:off x="1048200" y="2057400"/>
            <a:ext cx="3226400" cy="155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4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SAKARYA UYGULAMALI BİLİMLER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89" name="Google Shape;289;p31"/>
          <p:cNvSpPr txBox="1">
            <a:spLocks noGrp="1"/>
          </p:cNvSpPr>
          <p:nvPr>
            <p:ph type="body" idx="2"/>
          </p:nvPr>
        </p:nvSpPr>
        <p:spPr>
          <a:xfrm>
            <a:off x="4439985" y="2057400"/>
            <a:ext cx="3226400" cy="155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4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KIRKLARELİ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3"/>
          </p:nvPr>
        </p:nvSpPr>
        <p:spPr>
          <a:xfrm>
            <a:off x="7831769" y="2057400"/>
            <a:ext cx="3226400" cy="155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3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GAZİANTEP ÜNİVERSİTESİ</a:t>
            </a:r>
            <a:endParaRPr sz="1600"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endParaRPr sz="1600" dirty="0">
              <a:latin typeface="Marker Felt Thin" panose="02000400000000000000" pitchFamily="2" charset="0"/>
            </a:endParaRPr>
          </a:p>
        </p:txBody>
      </p:sp>
      <p:sp>
        <p:nvSpPr>
          <p:cNvPr id="291" name="Google Shape;291;p31"/>
          <p:cNvSpPr txBox="1">
            <a:spLocks noGrp="1"/>
          </p:cNvSpPr>
          <p:nvPr>
            <p:ph type="body" idx="1"/>
          </p:nvPr>
        </p:nvSpPr>
        <p:spPr>
          <a:xfrm>
            <a:off x="1037322" y="3419020"/>
            <a:ext cx="3226400" cy="146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3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AKDENİZ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2" name="Google Shape;292;p31"/>
          <p:cNvSpPr txBox="1">
            <a:spLocks noGrp="1"/>
          </p:cNvSpPr>
          <p:nvPr>
            <p:ph type="body" idx="2"/>
          </p:nvPr>
        </p:nvSpPr>
        <p:spPr>
          <a:xfrm>
            <a:off x="4439984" y="3419020"/>
            <a:ext cx="3226400" cy="146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3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dirty="0">
                <a:latin typeface="Marker Felt Thin" panose="02000400000000000000" pitchFamily="2" charset="0"/>
              </a:rPr>
              <a:t>MARDİN ARTUKLU ÜNİVERSİTESİ</a:t>
            </a:r>
            <a:endParaRPr sz="1600" dirty="0">
              <a:latin typeface="Marker Felt Thin" panose="02000400000000000000" pitchFamily="2" charset="0"/>
            </a:endParaRPr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3"/>
          </p:nvPr>
        </p:nvSpPr>
        <p:spPr>
          <a:xfrm>
            <a:off x="7885462" y="3429000"/>
            <a:ext cx="3226400" cy="146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3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BEYKENT ÜNİVERSİTESİ</a:t>
            </a:r>
            <a:endParaRPr sz="1600"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endParaRPr sz="1600" dirty="0">
              <a:latin typeface="Marker Felt Thin" panose="02000400000000000000" pitchFamily="2" charset="0"/>
            </a:endParaRPr>
          </a:p>
        </p:txBody>
      </p:sp>
      <p:sp>
        <p:nvSpPr>
          <p:cNvPr id="338" name="Google Shape;338;p31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91EA"/>
                </a:solidFill>
              </a:rPr>
              <a:pPr defTabSz="1219170">
                <a:buClr>
                  <a:srgbClr val="000000"/>
                </a:buClr>
              </a:pPr>
              <a:t>21</a:t>
            </a:fld>
            <a:endParaRPr kern="0">
              <a:solidFill>
                <a:srgbClr val="0091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48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>
            <a:spLocks noGrp="1"/>
          </p:cNvSpPr>
          <p:nvPr>
            <p:ph type="body" idx="2"/>
          </p:nvPr>
        </p:nvSpPr>
        <p:spPr>
          <a:xfrm>
            <a:off x="4439985" y="2057400"/>
            <a:ext cx="3226400" cy="15596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2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KARAMANOĞLU MEHMETBEY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3"/>
          </p:nvPr>
        </p:nvSpPr>
        <p:spPr>
          <a:xfrm>
            <a:off x="7831769" y="2057400"/>
            <a:ext cx="3226400" cy="15596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2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ZONGULDAK BÜLENT ECEVİT ÜNİVERSİTESİ</a:t>
            </a:r>
            <a:endParaRPr sz="1600"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1" name="Google Shape;291;p31"/>
          <p:cNvSpPr txBox="1">
            <a:spLocks noGrp="1"/>
          </p:cNvSpPr>
          <p:nvPr>
            <p:ph type="body" idx="1"/>
          </p:nvPr>
        </p:nvSpPr>
        <p:spPr>
          <a:xfrm>
            <a:off x="1048200" y="4267200"/>
            <a:ext cx="3226400" cy="14688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2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BAŞKENT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88" name="Google Shape;288;p31"/>
          <p:cNvSpPr txBox="1">
            <a:spLocks noGrp="1"/>
          </p:cNvSpPr>
          <p:nvPr>
            <p:ph type="body" idx="1"/>
          </p:nvPr>
        </p:nvSpPr>
        <p:spPr>
          <a:xfrm>
            <a:off x="1048200" y="2027613"/>
            <a:ext cx="3226400" cy="15596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3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KARABÜK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87" name="Google Shape;287;p31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tr-TR" sz="3200" dirty="0">
                <a:solidFill>
                  <a:srgbClr val="002060"/>
                </a:solidFill>
                <a:latin typeface="Marker Felt Thin" panose="02000400000000000000" pitchFamily="2" charset="0"/>
              </a:rPr>
              <a:t>Yurt İçi Yazarların Üniversitelere Göre </a:t>
            </a:r>
            <a:r>
              <a:rPr lang="tr-TR" sz="3200" dirty="0" smtClean="0">
                <a:solidFill>
                  <a:srgbClr val="002060"/>
                </a:solidFill>
                <a:latin typeface="Marker Felt Thin" panose="02000400000000000000" pitchFamily="2" charset="0"/>
              </a:rPr>
              <a:t>Dağılımı-4</a:t>
            </a:r>
            <a:endParaRPr lang="tr-TR" sz="3200" dirty="0">
              <a:solidFill>
                <a:srgbClr val="002060"/>
              </a:solidFill>
              <a:latin typeface="Marker Felt Thin" panose="02000400000000000000" pitchFamily="2" charset="0"/>
            </a:endParaRPr>
          </a:p>
        </p:txBody>
      </p:sp>
      <p:sp>
        <p:nvSpPr>
          <p:cNvPr id="292" name="Google Shape;292;p31"/>
          <p:cNvSpPr txBox="1">
            <a:spLocks noGrp="1"/>
          </p:cNvSpPr>
          <p:nvPr>
            <p:ph type="body" idx="2"/>
          </p:nvPr>
        </p:nvSpPr>
        <p:spPr>
          <a:xfrm>
            <a:off x="4439985" y="4267200"/>
            <a:ext cx="3226400" cy="14688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2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ESKİŞEHİR OSMANGAZİ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3"/>
          </p:nvPr>
        </p:nvSpPr>
        <p:spPr>
          <a:xfrm>
            <a:off x="7831769" y="4267200"/>
            <a:ext cx="3226400" cy="14688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2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 smtClean="0">
                <a:latin typeface="Marker Felt Thin" panose="02000400000000000000" pitchFamily="2" charset="0"/>
              </a:rPr>
              <a:t>İSTANBUL TOPKAPI </a:t>
            </a:r>
            <a:r>
              <a:rPr lang="tr-TR" sz="1600" b="1" dirty="0">
                <a:latin typeface="Marker Felt Thin" panose="02000400000000000000" pitchFamily="2" charset="0"/>
              </a:rPr>
              <a:t>ÜNİVERSİTESİ</a:t>
            </a:r>
            <a:endParaRPr sz="1600"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endParaRPr sz="1600" dirty="0">
              <a:latin typeface="Marker Felt Thin" panose="02000400000000000000" pitchFamily="2" charset="0"/>
            </a:endParaRPr>
          </a:p>
        </p:txBody>
      </p:sp>
      <p:sp>
        <p:nvSpPr>
          <p:cNvPr id="338" name="Google Shape;338;p31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91EA"/>
                </a:solidFill>
              </a:rPr>
              <a:pPr defTabSz="1219170">
                <a:buClr>
                  <a:srgbClr val="000000"/>
                </a:buClr>
              </a:pPr>
              <a:t>22</a:t>
            </a:fld>
            <a:endParaRPr kern="0">
              <a:solidFill>
                <a:srgbClr val="0091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39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tr-TR" sz="3200" b="1" dirty="0">
                <a:solidFill>
                  <a:srgbClr val="002060"/>
                </a:solidFill>
                <a:latin typeface="Marker Felt Thin" panose="02000400000000000000" pitchFamily="2" charset="0"/>
              </a:rPr>
              <a:t>Yurt İçi Yazarların Üniversitelere Göre </a:t>
            </a:r>
            <a:r>
              <a:rPr lang="tr-TR" sz="3200" b="1" dirty="0" smtClean="0">
                <a:solidFill>
                  <a:srgbClr val="002060"/>
                </a:solidFill>
                <a:latin typeface="Marker Felt Thin" panose="02000400000000000000" pitchFamily="2" charset="0"/>
              </a:rPr>
              <a:t>Dağılımı-5</a:t>
            </a:r>
            <a:endParaRPr lang="tr-TR" sz="3200" b="1" dirty="0">
              <a:solidFill>
                <a:srgbClr val="002060"/>
              </a:solidFill>
              <a:latin typeface="Marker Felt Thin" panose="02000400000000000000" pitchFamily="2" charset="0"/>
            </a:endParaRPr>
          </a:p>
        </p:txBody>
      </p:sp>
      <p:sp>
        <p:nvSpPr>
          <p:cNvPr id="288" name="Google Shape;288;p31"/>
          <p:cNvSpPr txBox="1">
            <a:spLocks noGrp="1"/>
          </p:cNvSpPr>
          <p:nvPr>
            <p:ph type="body" idx="1"/>
          </p:nvPr>
        </p:nvSpPr>
        <p:spPr>
          <a:xfrm>
            <a:off x="1048200" y="2057400"/>
            <a:ext cx="3226400" cy="15596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2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İSTANBUL MEDİPOL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89" name="Google Shape;289;p31"/>
          <p:cNvSpPr txBox="1">
            <a:spLocks noGrp="1"/>
          </p:cNvSpPr>
          <p:nvPr>
            <p:ph type="body" idx="2"/>
          </p:nvPr>
        </p:nvSpPr>
        <p:spPr>
          <a:xfrm>
            <a:off x="4439985" y="2057400"/>
            <a:ext cx="3226400" cy="15596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2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BİTLİS EREN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3"/>
          </p:nvPr>
        </p:nvSpPr>
        <p:spPr>
          <a:xfrm>
            <a:off x="7831769" y="2057400"/>
            <a:ext cx="3226400" cy="15596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2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İSTANBUL GELİŞİM ÜNİVERSİTESİ</a:t>
            </a:r>
            <a:endParaRPr sz="1600"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endParaRPr sz="1600" dirty="0">
              <a:latin typeface="Marker Felt Thin" panose="02000400000000000000" pitchFamily="2" charset="0"/>
            </a:endParaRPr>
          </a:p>
        </p:txBody>
      </p:sp>
      <p:sp>
        <p:nvSpPr>
          <p:cNvPr id="291" name="Google Shape;291;p31"/>
          <p:cNvSpPr txBox="1">
            <a:spLocks noGrp="1"/>
          </p:cNvSpPr>
          <p:nvPr>
            <p:ph type="body" idx="1"/>
          </p:nvPr>
        </p:nvSpPr>
        <p:spPr>
          <a:xfrm>
            <a:off x="1048200" y="4267200"/>
            <a:ext cx="3226400" cy="14688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b="1" dirty="0">
                <a:latin typeface="MARKER FELT THIN" panose="02000400000000000000" pitchFamily="2" charset="0"/>
              </a:rPr>
              <a:t>2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BOLU ABANT İZZET BAYSAL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2" name="Google Shape;292;p31"/>
          <p:cNvSpPr txBox="1">
            <a:spLocks noGrp="1"/>
          </p:cNvSpPr>
          <p:nvPr>
            <p:ph type="body" idx="2"/>
          </p:nvPr>
        </p:nvSpPr>
        <p:spPr>
          <a:xfrm>
            <a:off x="4439985" y="4267200"/>
            <a:ext cx="3226400" cy="14688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1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ORDU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3"/>
          </p:nvPr>
        </p:nvSpPr>
        <p:spPr>
          <a:xfrm>
            <a:off x="7831769" y="4267200"/>
            <a:ext cx="3226400" cy="14688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1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BİNGÖL ÜNİVERSİTESİ</a:t>
            </a:r>
            <a:endParaRPr sz="1600"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endParaRPr sz="1600" dirty="0">
              <a:latin typeface="Marker Felt Thin" panose="02000400000000000000" pitchFamily="2" charset="0"/>
            </a:endParaRPr>
          </a:p>
        </p:txBody>
      </p:sp>
      <p:sp>
        <p:nvSpPr>
          <p:cNvPr id="338" name="Google Shape;338;p31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91EA"/>
                </a:solidFill>
              </a:rPr>
              <a:pPr defTabSz="1219170">
                <a:buClr>
                  <a:srgbClr val="000000"/>
                </a:buClr>
              </a:pPr>
              <a:t>23</a:t>
            </a:fld>
            <a:endParaRPr kern="0">
              <a:solidFill>
                <a:srgbClr val="0091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83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  <a:solidFill>
            <a:schemeClr val="bg1">
              <a:alpha val="67223"/>
            </a:schemeClr>
          </a:solidFill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tr-TR" sz="3200" b="1" dirty="0">
                <a:solidFill>
                  <a:srgbClr val="002060"/>
                </a:solidFill>
                <a:latin typeface="Marker Felt Thin" panose="02000400000000000000" pitchFamily="2" charset="0"/>
              </a:rPr>
              <a:t>Yurt İçi Yazarların Üniversitelere Göre </a:t>
            </a:r>
            <a:r>
              <a:rPr lang="tr-TR" sz="3200" b="1" dirty="0" smtClean="0">
                <a:solidFill>
                  <a:srgbClr val="002060"/>
                </a:solidFill>
                <a:latin typeface="Marker Felt Thin" panose="02000400000000000000" pitchFamily="2" charset="0"/>
              </a:rPr>
              <a:t>Dağılımı-6</a:t>
            </a:r>
            <a:endParaRPr lang="tr-TR" sz="3200" b="1" dirty="0">
              <a:solidFill>
                <a:srgbClr val="002060"/>
              </a:solidFill>
              <a:latin typeface="Marker Felt Thin" panose="02000400000000000000" pitchFamily="2" charset="0"/>
            </a:endParaRPr>
          </a:p>
        </p:txBody>
      </p:sp>
      <p:sp>
        <p:nvSpPr>
          <p:cNvPr id="288" name="Google Shape;288;p31"/>
          <p:cNvSpPr txBox="1">
            <a:spLocks noGrp="1"/>
          </p:cNvSpPr>
          <p:nvPr>
            <p:ph type="body" idx="1"/>
          </p:nvPr>
        </p:nvSpPr>
        <p:spPr>
          <a:xfrm>
            <a:off x="1048200" y="2057400"/>
            <a:ext cx="3226400" cy="1559600"/>
          </a:xfrm>
          <a:prstGeom prst="rect">
            <a:avLst/>
          </a:prstGeom>
          <a:solidFill>
            <a:schemeClr val="bg1">
              <a:alpha val="67395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1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TRAKYA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89" name="Google Shape;289;p31"/>
          <p:cNvSpPr txBox="1">
            <a:spLocks noGrp="1"/>
          </p:cNvSpPr>
          <p:nvPr>
            <p:ph type="body" idx="2"/>
          </p:nvPr>
        </p:nvSpPr>
        <p:spPr>
          <a:xfrm>
            <a:off x="4439985" y="2057400"/>
            <a:ext cx="3226400" cy="1559600"/>
          </a:xfrm>
          <a:prstGeom prst="rect">
            <a:avLst/>
          </a:prstGeom>
          <a:solidFill>
            <a:schemeClr val="bg1">
              <a:alpha val="67293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1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EGE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3"/>
          </p:nvPr>
        </p:nvSpPr>
        <p:spPr>
          <a:xfrm>
            <a:off x="7831769" y="2057400"/>
            <a:ext cx="3226400" cy="1559600"/>
          </a:xfrm>
          <a:prstGeom prst="rect">
            <a:avLst/>
          </a:prstGeom>
          <a:solidFill>
            <a:schemeClr val="bg1">
              <a:alpha val="67445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1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İSTANBUL KENT ÜNİVERSİTESİ</a:t>
            </a:r>
            <a:endParaRPr sz="1600"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1" name="Google Shape;291;p31"/>
          <p:cNvSpPr txBox="1">
            <a:spLocks noGrp="1"/>
          </p:cNvSpPr>
          <p:nvPr>
            <p:ph type="body" idx="1"/>
          </p:nvPr>
        </p:nvSpPr>
        <p:spPr>
          <a:xfrm>
            <a:off x="1048200" y="4267200"/>
            <a:ext cx="3226400" cy="14688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1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YAŞAR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2" name="Google Shape;292;p31"/>
          <p:cNvSpPr txBox="1">
            <a:spLocks noGrp="1"/>
          </p:cNvSpPr>
          <p:nvPr>
            <p:ph type="body" idx="2"/>
          </p:nvPr>
        </p:nvSpPr>
        <p:spPr>
          <a:xfrm>
            <a:off x="4439985" y="4267200"/>
            <a:ext cx="3226400" cy="1468800"/>
          </a:xfrm>
          <a:prstGeom prst="rect">
            <a:avLst/>
          </a:prstGeom>
          <a:solidFill>
            <a:schemeClr val="bg1">
              <a:alpha val="6725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1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ACIBADEM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3"/>
          </p:nvPr>
        </p:nvSpPr>
        <p:spPr>
          <a:xfrm>
            <a:off x="7831769" y="4267200"/>
            <a:ext cx="3226400" cy="14688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1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ATATÜRK ÜNİVERSİTESİ</a:t>
            </a:r>
            <a:endParaRPr sz="1600"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endParaRPr sz="1600" dirty="0">
              <a:latin typeface="Marker Felt Thin" panose="02000400000000000000" pitchFamily="2" charset="0"/>
            </a:endParaRPr>
          </a:p>
        </p:txBody>
      </p:sp>
      <p:sp>
        <p:nvSpPr>
          <p:cNvPr id="338" name="Google Shape;338;p31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91EA"/>
                </a:solidFill>
              </a:rPr>
              <a:pPr defTabSz="1219170">
                <a:buClr>
                  <a:srgbClr val="000000"/>
                </a:buClr>
              </a:pPr>
              <a:t>24</a:t>
            </a:fld>
            <a:endParaRPr kern="0">
              <a:solidFill>
                <a:srgbClr val="0091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62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Marker Felt Thin" panose="02000400000000000000" pitchFamily="2" charset="0"/>
              </a:rPr>
              <a:t>Yurt İçi Yazarların Üniversitelere Göre </a:t>
            </a:r>
            <a:r>
              <a:rPr lang="tr-TR" sz="3600" b="1" dirty="0" smtClean="0">
                <a:solidFill>
                  <a:srgbClr val="002060"/>
                </a:solidFill>
                <a:latin typeface="Marker Felt Thin" panose="02000400000000000000" pitchFamily="2" charset="0"/>
              </a:rPr>
              <a:t>Dağılımı-7</a:t>
            </a:r>
            <a:endParaRPr lang="tr-TR" sz="3600" b="1" dirty="0">
              <a:solidFill>
                <a:srgbClr val="002060"/>
              </a:solidFill>
              <a:latin typeface="Marker Felt Thin" panose="02000400000000000000" pitchFamily="2" charset="0"/>
            </a:endParaRPr>
          </a:p>
        </p:txBody>
      </p:sp>
      <p:sp>
        <p:nvSpPr>
          <p:cNvPr id="288" name="Google Shape;288;p31"/>
          <p:cNvSpPr txBox="1">
            <a:spLocks noGrp="1"/>
          </p:cNvSpPr>
          <p:nvPr>
            <p:ph type="body" idx="1"/>
          </p:nvPr>
        </p:nvSpPr>
        <p:spPr>
          <a:xfrm>
            <a:off x="1048200" y="2057400"/>
            <a:ext cx="3226400" cy="155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1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AYDIN ADNAN MENDERES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89" name="Google Shape;289;p31"/>
          <p:cNvSpPr txBox="1">
            <a:spLocks noGrp="1"/>
          </p:cNvSpPr>
          <p:nvPr>
            <p:ph type="body" idx="2"/>
          </p:nvPr>
        </p:nvSpPr>
        <p:spPr>
          <a:xfrm>
            <a:off x="4439985" y="2057400"/>
            <a:ext cx="3226400" cy="155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1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GAZİANTEP İSLAM BİLİM VE TEKNOLOJİ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3"/>
          </p:nvPr>
        </p:nvSpPr>
        <p:spPr>
          <a:xfrm>
            <a:off x="7831769" y="2057400"/>
            <a:ext cx="3226400" cy="155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1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İSTANBUL ESENYURT ÜNİVERSİTESİ</a:t>
            </a:r>
            <a:endParaRPr sz="1600"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endParaRPr sz="1600" dirty="0">
              <a:latin typeface="Marker Felt Thin" panose="02000400000000000000" pitchFamily="2" charset="0"/>
            </a:endParaRPr>
          </a:p>
        </p:txBody>
      </p:sp>
      <p:sp>
        <p:nvSpPr>
          <p:cNvPr id="291" name="Google Shape;291;p31"/>
          <p:cNvSpPr txBox="1">
            <a:spLocks noGrp="1"/>
          </p:cNvSpPr>
          <p:nvPr>
            <p:ph type="body" idx="1"/>
          </p:nvPr>
        </p:nvSpPr>
        <p:spPr>
          <a:xfrm>
            <a:off x="1048200" y="4267200"/>
            <a:ext cx="3226400" cy="146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1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ANKARA BAŞKENT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2" name="Google Shape;292;p31"/>
          <p:cNvSpPr txBox="1">
            <a:spLocks noGrp="1"/>
          </p:cNvSpPr>
          <p:nvPr>
            <p:ph type="body" idx="2"/>
          </p:nvPr>
        </p:nvSpPr>
        <p:spPr>
          <a:xfrm>
            <a:off x="4439985" y="4267200"/>
            <a:ext cx="3226400" cy="146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1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en" sz="1600" b="1" dirty="0">
                <a:latin typeface="Marker Felt Thin" panose="02000400000000000000" pitchFamily="2" charset="0"/>
              </a:rPr>
              <a:t>İSTANBUL GALATA ÜNİVERSİTESİ</a:t>
            </a:r>
            <a:endParaRPr sz="1600" b="1" dirty="0">
              <a:latin typeface="Marker Felt Thin" panose="02000400000000000000" pitchFamily="2" charset="0"/>
            </a:endParaRPr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3"/>
          </p:nvPr>
        </p:nvSpPr>
        <p:spPr>
          <a:xfrm>
            <a:off x="7831769" y="4267200"/>
            <a:ext cx="3226400" cy="146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tr-TR" b="1" dirty="0">
                <a:latin typeface="MARKER FELT THIN" panose="02000400000000000000" pitchFamily="2" charset="0"/>
              </a:rPr>
              <a:t>1</a:t>
            </a:r>
            <a:endParaRPr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r>
              <a:rPr lang="tr-TR" sz="1600" b="1" dirty="0">
                <a:latin typeface="Marker Felt Thin" panose="02000400000000000000" pitchFamily="2" charset="0"/>
              </a:rPr>
              <a:t>ALANYA HEP ÜNİVERSİTESİ</a:t>
            </a:r>
            <a:endParaRPr sz="1600" b="1" dirty="0">
              <a:latin typeface="Marker Felt Thin" panose="02000400000000000000" pitchFamily="2" charset="0"/>
            </a:endParaRPr>
          </a:p>
          <a:p>
            <a:pPr marL="0" indent="0" algn="ctr">
              <a:buNone/>
            </a:pPr>
            <a:endParaRPr sz="1600" dirty="0">
              <a:latin typeface="Marker Felt Thin" panose="02000400000000000000" pitchFamily="2" charset="0"/>
            </a:endParaRPr>
          </a:p>
        </p:txBody>
      </p:sp>
      <p:sp>
        <p:nvSpPr>
          <p:cNvPr id="338" name="Google Shape;338;p31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91EA"/>
                </a:solidFill>
              </a:rPr>
              <a:pPr defTabSz="1219170">
                <a:buClr>
                  <a:srgbClr val="000000"/>
                </a:buClr>
              </a:pPr>
              <a:t>25</a:t>
            </a:fld>
            <a:endParaRPr kern="0">
              <a:solidFill>
                <a:srgbClr val="0091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5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50000">
              <a:schemeClr val="accent3"/>
            </a:gs>
            <a:gs pos="100000">
              <a:schemeClr val="accent4"/>
            </a:gs>
          </a:gsLst>
          <a:lin ang="18900044" scaled="0"/>
        </a:gra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/>
          <p:nvPr/>
        </p:nvSpPr>
        <p:spPr>
          <a:xfrm>
            <a:off x="686300" y="1053579"/>
            <a:ext cx="10895648" cy="5190447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FFFFFF">
              <a:alpha val="73740"/>
            </a:srgbClr>
          </a:solidFill>
          <a:ln>
            <a:noFill/>
          </a:ln>
          <a:effectLst>
            <a:outerShdw blurRad="14288" dist="28575" dir="7500000" algn="bl" rotWithShape="0">
              <a:srgbClr val="351C75">
                <a:alpha val="2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4294967295"/>
          </p:nvPr>
        </p:nvSpPr>
        <p:spPr>
          <a:xfrm>
            <a:off x="1456600" y="358915"/>
            <a:ext cx="9278800" cy="449600"/>
          </a:xfrm>
          <a:prstGeom prst="rect">
            <a:avLst/>
          </a:prstGeom>
          <a:solidFill>
            <a:schemeClr val="lt1">
              <a:alpha val="74398"/>
            </a:schemeClr>
          </a:solidFill>
          <a:effectLst>
            <a:outerShdw blurRad="14288" dist="28575" dir="7500000" algn="bl" rotWithShape="0">
              <a:srgbClr val="351C75">
                <a:alpha val="26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2000" dirty="0">
                <a:latin typeface="Marker Felt Thin" panose="02000400000000000000" pitchFamily="2" charset="0"/>
              </a:rPr>
              <a:t>KATILAN TOPLAM YURTDIŞI ÜNİVERSİTE SAYISI</a:t>
            </a:r>
          </a:p>
        </p:txBody>
      </p:sp>
      <p:sp>
        <p:nvSpPr>
          <p:cNvPr id="189" name="Google Shape;189;p27"/>
          <p:cNvSpPr txBox="1">
            <a:spLocks noGrp="1"/>
          </p:cNvSpPr>
          <p:nvPr>
            <p:ph type="sldNum" idx="12"/>
          </p:nvPr>
        </p:nvSpPr>
        <p:spPr>
          <a:xfrm>
            <a:off x="5730200" y="5889465"/>
            <a:ext cx="731600" cy="9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26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55773107-ADAF-815A-3B07-72616A30C00E}"/>
              </a:ext>
            </a:extLst>
          </p:cNvPr>
          <p:cNvSpPr txBox="1"/>
          <p:nvPr/>
        </p:nvSpPr>
        <p:spPr>
          <a:xfrm>
            <a:off x="4632960" y="2541300"/>
            <a:ext cx="2926080" cy="1569660"/>
          </a:xfrm>
          <a:prstGeom prst="rect">
            <a:avLst/>
          </a:prstGeom>
          <a:solidFill>
            <a:schemeClr val="lt1">
              <a:alpha val="71168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" sz="9600" b="1" dirty="0">
                <a:latin typeface="MARKER FELT THIN" panose="02000400000000000000" pitchFamily="2" charset="0"/>
              </a:rPr>
              <a:t>47</a:t>
            </a:r>
            <a:endParaRPr lang="tr-TR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7"/>
          <p:cNvSpPr txBox="1">
            <a:spLocks noGrp="1"/>
          </p:cNvSpPr>
          <p:nvPr>
            <p:ph type="ctrTitle" idx="4294967295"/>
          </p:nvPr>
        </p:nvSpPr>
        <p:spPr>
          <a:xfrm>
            <a:off x="1140400" y="1856609"/>
            <a:ext cx="9911200" cy="119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5400" dirty="0">
                <a:solidFill>
                  <a:schemeClr val="accent1"/>
                </a:solidFill>
                <a:latin typeface="Marker Felt Thin" panose="02000400000000000000" pitchFamily="2" charset="0"/>
              </a:rPr>
              <a:t>17</a:t>
            </a:r>
            <a:endParaRPr sz="6600" dirty="0">
              <a:solidFill>
                <a:schemeClr val="accent1"/>
              </a:solidFill>
              <a:latin typeface="Marker Felt Thin" panose="02000400000000000000" pitchFamily="2" charset="0"/>
            </a:endParaRPr>
          </a:p>
        </p:txBody>
      </p:sp>
      <p:sp>
        <p:nvSpPr>
          <p:cNvPr id="251" name="Google Shape;251;p27"/>
          <p:cNvSpPr txBox="1">
            <a:spLocks noGrp="1"/>
          </p:cNvSpPr>
          <p:nvPr>
            <p:ph type="subTitle" idx="4294967295"/>
          </p:nvPr>
        </p:nvSpPr>
        <p:spPr>
          <a:xfrm>
            <a:off x="1140400" y="2813517"/>
            <a:ext cx="9911200" cy="6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Aft>
                <a:spcPts val="1067"/>
              </a:spcAft>
              <a:buNone/>
            </a:pPr>
            <a:r>
              <a:rPr lang="tr-TR" sz="3200" dirty="0">
                <a:latin typeface="Marker Felt Thin" panose="02000400000000000000" pitchFamily="2" charset="0"/>
              </a:rPr>
              <a:t>Management </a:t>
            </a:r>
            <a:r>
              <a:rPr lang="tr-TR" sz="3200" dirty="0" err="1">
                <a:latin typeface="Marker Felt Thin" panose="02000400000000000000" pitchFamily="2" charset="0"/>
              </a:rPr>
              <a:t>and</a:t>
            </a:r>
            <a:r>
              <a:rPr lang="tr-TR" sz="3200" dirty="0">
                <a:latin typeface="Marker Felt Thin" panose="02000400000000000000" pitchFamily="2" charset="0"/>
              </a:rPr>
              <a:t> </a:t>
            </a:r>
            <a:r>
              <a:rPr lang="tr-TR" sz="3200" dirty="0" err="1">
                <a:latin typeface="Marker Felt Thin" panose="02000400000000000000" pitchFamily="2" charset="0"/>
              </a:rPr>
              <a:t>Science</a:t>
            </a:r>
            <a:r>
              <a:rPr lang="tr-TR" sz="3200" dirty="0">
                <a:latin typeface="Marker Felt Thin" panose="02000400000000000000" pitchFamily="2" charset="0"/>
              </a:rPr>
              <a:t> </a:t>
            </a:r>
            <a:r>
              <a:rPr lang="tr-TR" sz="3200" dirty="0" err="1">
                <a:latin typeface="Marker Felt Thin" panose="02000400000000000000" pitchFamily="2" charset="0"/>
              </a:rPr>
              <a:t>University</a:t>
            </a:r>
            <a:r>
              <a:rPr lang="tr-TR" sz="3200" dirty="0">
                <a:latin typeface="Marker Felt Thin" panose="02000400000000000000" pitchFamily="2" charset="0"/>
              </a:rPr>
              <a:t> </a:t>
            </a:r>
            <a:r>
              <a:rPr lang="tr-TR" sz="3200" dirty="0" err="1">
                <a:latin typeface="Marker Felt Thin" panose="02000400000000000000" pitchFamily="2" charset="0"/>
              </a:rPr>
              <a:t>Malaysia</a:t>
            </a:r>
            <a:endParaRPr lang="tr-TR" sz="3200" dirty="0">
              <a:latin typeface="Marker Felt Thin" panose="02000400000000000000" pitchFamily="2" charset="0"/>
            </a:endParaRPr>
          </a:p>
        </p:txBody>
      </p:sp>
      <p:sp>
        <p:nvSpPr>
          <p:cNvPr id="252" name="Google Shape;252;p27"/>
          <p:cNvSpPr txBox="1">
            <a:spLocks noGrp="1"/>
          </p:cNvSpPr>
          <p:nvPr>
            <p:ph type="ctrTitle" idx="4294967295"/>
          </p:nvPr>
        </p:nvSpPr>
        <p:spPr>
          <a:xfrm>
            <a:off x="1140400" y="4165991"/>
            <a:ext cx="9911200" cy="119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5400" dirty="0">
                <a:solidFill>
                  <a:schemeClr val="accent1"/>
                </a:solidFill>
                <a:latin typeface="Marker Felt Thin" panose="02000400000000000000" pitchFamily="2" charset="0"/>
              </a:rPr>
              <a:t>11</a:t>
            </a:r>
            <a:endParaRPr sz="5400" dirty="0">
              <a:solidFill>
                <a:schemeClr val="accent1"/>
              </a:solidFill>
              <a:latin typeface="Marker Felt Thin" panose="02000400000000000000" pitchFamily="2" charset="0"/>
            </a:endParaRPr>
          </a:p>
        </p:txBody>
      </p:sp>
      <p:sp>
        <p:nvSpPr>
          <p:cNvPr id="253" name="Google Shape;253;p27"/>
          <p:cNvSpPr txBox="1">
            <a:spLocks noGrp="1"/>
          </p:cNvSpPr>
          <p:nvPr>
            <p:ph type="subTitle" idx="4294967295"/>
          </p:nvPr>
        </p:nvSpPr>
        <p:spPr>
          <a:xfrm>
            <a:off x="1140400" y="5386935"/>
            <a:ext cx="9911200" cy="6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Aft>
                <a:spcPts val="1067"/>
              </a:spcAft>
              <a:buNone/>
            </a:pPr>
            <a:r>
              <a:rPr lang="tr-TR" sz="3200" dirty="0" err="1">
                <a:latin typeface="Marker Felt Thin" panose="02000400000000000000" pitchFamily="2" charset="0"/>
              </a:rPr>
              <a:t>Ibn</a:t>
            </a:r>
            <a:r>
              <a:rPr lang="tr-TR" sz="3200" dirty="0">
                <a:latin typeface="Marker Felt Thin" panose="02000400000000000000" pitchFamily="2" charset="0"/>
              </a:rPr>
              <a:t> </a:t>
            </a:r>
            <a:r>
              <a:rPr lang="tr-TR" sz="3200" dirty="0" err="1">
                <a:latin typeface="Marker Felt Thin" panose="02000400000000000000" pitchFamily="2" charset="0"/>
              </a:rPr>
              <a:t>Zohr</a:t>
            </a:r>
            <a:r>
              <a:rPr lang="tr-TR" sz="3200" dirty="0">
                <a:latin typeface="Marker Felt Thin" panose="02000400000000000000" pitchFamily="2" charset="0"/>
              </a:rPr>
              <a:t> </a:t>
            </a:r>
            <a:r>
              <a:rPr lang="tr-TR" sz="3200" dirty="0" err="1">
                <a:latin typeface="Marker Felt Thin" panose="02000400000000000000" pitchFamily="2" charset="0"/>
              </a:rPr>
              <a:t>University</a:t>
            </a:r>
            <a:endParaRPr lang="tr-TR" sz="3200" dirty="0">
              <a:latin typeface="Marker Felt Thin" panose="02000400000000000000" pitchFamily="2" charset="0"/>
            </a:endParaRPr>
          </a:p>
        </p:txBody>
      </p:sp>
      <p:sp>
        <p:nvSpPr>
          <p:cNvPr id="254" name="Google Shape;254;p27"/>
          <p:cNvSpPr txBox="1">
            <a:spLocks noGrp="1"/>
          </p:cNvSpPr>
          <p:nvPr>
            <p:ph type="ctrTitle" idx="4294967295"/>
          </p:nvPr>
        </p:nvSpPr>
        <p:spPr>
          <a:xfrm>
            <a:off x="1140400" y="2906466"/>
            <a:ext cx="9911200" cy="119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5400" dirty="0">
                <a:solidFill>
                  <a:schemeClr val="accent1"/>
                </a:solidFill>
                <a:latin typeface="Marker Felt Thin" panose="02000400000000000000" pitchFamily="2" charset="0"/>
              </a:rPr>
              <a:t>14</a:t>
            </a:r>
            <a:endParaRPr sz="5400" dirty="0">
              <a:solidFill>
                <a:schemeClr val="accent1"/>
              </a:solidFill>
              <a:latin typeface="Marker Felt Thin" panose="02000400000000000000" pitchFamily="2" charset="0"/>
            </a:endParaRPr>
          </a:p>
        </p:txBody>
      </p:sp>
      <p:sp>
        <p:nvSpPr>
          <p:cNvPr id="255" name="Google Shape;255;p27"/>
          <p:cNvSpPr txBox="1">
            <a:spLocks noGrp="1"/>
          </p:cNvSpPr>
          <p:nvPr>
            <p:ph type="subTitle" idx="4294967295"/>
          </p:nvPr>
        </p:nvSpPr>
        <p:spPr>
          <a:xfrm>
            <a:off x="1140400" y="4047691"/>
            <a:ext cx="9911200" cy="6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01600" indent="0" fontAlgn="b">
              <a:buNone/>
            </a:pPr>
            <a:r>
              <a:rPr lang="tr-TR" sz="3200" dirty="0" err="1">
                <a:latin typeface="Marker Felt Thin" panose="02000400000000000000" pitchFamily="2" charset="0"/>
              </a:rPr>
              <a:t>Sahid</a:t>
            </a:r>
            <a:r>
              <a:rPr lang="tr-TR" sz="3200" dirty="0">
                <a:latin typeface="Marker Felt Thin" panose="02000400000000000000" pitchFamily="2" charset="0"/>
              </a:rPr>
              <a:t> </a:t>
            </a:r>
            <a:r>
              <a:rPr lang="tr-TR" sz="3200" dirty="0" err="1">
                <a:latin typeface="Marker Felt Thin" panose="02000400000000000000" pitchFamily="2" charset="0"/>
              </a:rPr>
              <a:t>Polytechnic</a:t>
            </a:r>
            <a:endParaRPr lang="tr-TR" sz="3200" dirty="0">
              <a:latin typeface="Marker Felt Thin" panose="02000400000000000000" pitchFamily="2" charset="0"/>
            </a:endParaRPr>
          </a:p>
        </p:txBody>
      </p:sp>
      <p:sp>
        <p:nvSpPr>
          <p:cNvPr id="256" name="Google Shape;256;p27"/>
          <p:cNvSpPr txBox="1">
            <a:spLocks noGrp="1"/>
          </p:cNvSpPr>
          <p:nvPr>
            <p:ph type="sldNum" idx="12"/>
          </p:nvPr>
        </p:nvSpPr>
        <p:spPr>
          <a:xfrm>
            <a:off x="11777600" y="3017100"/>
            <a:ext cx="4144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27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9" name="Google Shape;200;p30"/>
          <p:cNvSpPr txBox="1">
            <a:spLocks/>
          </p:cNvSpPr>
          <p:nvPr/>
        </p:nvSpPr>
        <p:spPr>
          <a:xfrm>
            <a:off x="1229300" y="903701"/>
            <a:ext cx="10149900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sz="4800" b="1" kern="0" dirty="0" smtClean="0">
                <a:latin typeface="Marker Felt Thin" panose="02000400000000000000" pitchFamily="2" charset="0"/>
              </a:rPr>
              <a:t>Yurt Dışı Yazarların Üniversitelere Göre Dağılımı -1</a:t>
            </a:r>
            <a:endParaRPr lang="tr-TR" sz="4800" b="1" kern="0" dirty="0">
              <a:latin typeface="Marker Felt Thin" panose="02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653032" y="949700"/>
            <a:ext cx="8351267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tr-TR" b="1" dirty="0">
                <a:latin typeface="Marker Felt Thin" panose="02000400000000000000" pitchFamily="2" charset="0"/>
              </a:rPr>
              <a:t>Yurt Dışı Yazarların Üniversitelere Göre </a:t>
            </a:r>
            <a:r>
              <a:rPr lang="tr-TR" b="1" dirty="0" smtClean="0">
                <a:latin typeface="Marker Felt Thin" panose="02000400000000000000" pitchFamily="2" charset="0"/>
              </a:rPr>
              <a:t>Dağılımı -2</a:t>
            </a:r>
            <a:endParaRPr lang="tr-TR" b="1" dirty="0">
              <a:latin typeface="Marker Felt Thin" panose="02000400000000000000" pitchFamily="2" charset="0"/>
            </a:endParaRPr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653033" y="27785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b="1" dirty="0">
                <a:latin typeface="MARKER FELT THIN" panose="02000400000000000000" pitchFamily="2" charset="0"/>
              </a:rPr>
              <a:t>9</a:t>
            </a:r>
            <a:endParaRPr sz="2000" b="1" dirty="0">
              <a:latin typeface="MARKER FELT THIN" panose="02000400000000000000" pitchFamily="2" charset="0"/>
            </a:endParaRPr>
          </a:p>
          <a:p>
            <a:pPr marL="0" indent="0">
              <a:buNone/>
            </a:pPr>
            <a:r>
              <a:rPr lang="tr-TR" sz="2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International </a:t>
            </a:r>
            <a:r>
              <a:rPr lang="tr-TR" sz="2000" b="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Islamic</a:t>
            </a:r>
            <a:r>
              <a:rPr lang="tr-TR" sz="2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b="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University</a:t>
            </a:r>
            <a:r>
              <a:rPr lang="tr-TR" sz="2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b="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Malays</a:t>
            </a:r>
            <a:endParaRPr sz="2000" dirty="0">
              <a:solidFill>
                <a:srgbClr val="002060"/>
              </a:solidFill>
              <a:latin typeface="Marker Felt Thin" panose="02000400000000000000" pitchFamily="2" charset="0"/>
            </a:endParaRPr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2"/>
          </p:nvPr>
        </p:nvSpPr>
        <p:spPr>
          <a:xfrm>
            <a:off x="3220183" y="27785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b="1" dirty="0">
                <a:latin typeface="MARKER FELT THIN" panose="02000400000000000000" pitchFamily="2" charset="0"/>
              </a:rPr>
              <a:t>8</a:t>
            </a:r>
          </a:p>
          <a:p>
            <a:pPr marL="0" indent="0">
              <a:buNone/>
            </a:pPr>
            <a:r>
              <a:rPr lang="en-US" sz="2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Polytechnic Institute of </a:t>
            </a:r>
            <a:r>
              <a:rPr lang="en-US" sz="2000" b="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Viseu</a:t>
            </a:r>
            <a:r>
              <a:rPr lang="en-US" sz="2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, </a:t>
            </a:r>
            <a:r>
              <a:rPr lang="en-US" sz="2000" b="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CISeD</a:t>
            </a:r>
            <a:endParaRPr lang="en-US" sz="2000" b="0" i="0" u="none" strike="noStrike" dirty="0">
              <a:solidFill>
                <a:srgbClr val="002060"/>
              </a:solidFill>
              <a:effectLst/>
              <a:latin typeface="Marker Felt Thin" panose="02000400000000000000" pitchFamily="2" charset="0"/>
            </a:endParaRPr>
          </a:p>
        </p:txBody>
      </p:sp>
      <p:sp>
        <p:nvSpPr>
          <p:cNvPr id="203" name="Google Shape;203;p30"/>
          <p:cNvSpPr txBox="1">
            <a:spLocks noGrp="1"/>
          </p:cNvSpPr>
          <p:nvPr>
            <p:ph type="body" idx="3"/>
          </p:nvPr>
        </p:nvSpPr>
        <p:spPr>
          <a:xfrm>
            <a:off x="5787333" y="27785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b="1" dirty="0">
                <a:latin typeface="MARKER FELT THIN" panose="02000400000000000000" pitchFamily="2" charset="0"/>
              </a:rPr>
              <a:t>7</a:t>
            </a:r>
          </a:p>
          <a:p>
            <a:pPr marL="0" indent="0">
              <a:buNone/>
            </a:pPr>
            <a:r>
              <a:rPr lang="en-US" sz="2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“Silk Road” International University of Tourism and Cultural Heritage</a:t>
            </a:r>
          </a:p>
          <a:p>
            <a:pPr marL="0" indent="0">
              <a:buNone/>
            </a:pPr>
            <a:endParaRPr sz="2000" dirty="0">
              <a:latin typeface="Marker Felt Thin" panose="02000400000000000000" pitchFamily="2" charset="0"/>
            </a:endParaRPr>
          </a:p>
        </p:txBody>
      </p:sp>
      <p:sp>
        <p:nvSpPr>
          <p:cNvPr id="204" name="Google Shape;204;p30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28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205" name="Google Shape;205;p30"/>
          <p:cNvSpPr txBox="1">
            <a:spLocks noGrp="1"/>
          </p:cNvSpPr>
          <p:nvPr>
            <p:ph type="body" idx="1"/>
          </p:nvPr>
        </p:nvSpPr>
        <p:spPr>
          <a:xfrm>
            <a:off x="653033" y="46073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b="1" dirty="0">
                <a:latin typeface="MARKER FELT THIN" panose="02000400000000000000" pitchFamily="2" charset="0"/>
              </a:rPr>
              <a:t>5</a:t>
            </a:r>
          </a:p>
          <a:p>
            <a:pPr marL="0" indent="0">
              <a:buNone/>
            </a:pPr>
            <a:r>
              <a:rPr lang="tr-TR" sz="2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International </a:t>
            </a:r>
            <a:r>
              <a:rPr lang="tr-TR" sz="2000" b="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University</a:t>
            </a:r>
            <a:r>
              <a:rPr lang="tr-TR" sz="2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of </a:t>
            </a:r>
            <a:r>
              <a:rPr lang="tr-TR" sz="2000" b="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Aagadir</a:t>
            </a:r>
            <a:endParaRPr lang="tr-TR" sz="2000" b="0" i="0" u="none" strike="noStrike" dirty="0">
              <a:solidFill>
                <a:srgbClr val="002060"/>
              </a:solidFill>
              <a:effectLst/>
              <a:latin typeface="Marker Felt Thin" panose="02000400000000000000" pitchFamily="2" charset="0"/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body" idx="2"/>
          </p:nvPr>
        </p:nvSpPr>
        <p:spPr>
          <a:xfrm>
            <a:off x="3220183" y="46073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b="1" dirty="0">
                <a:latin typeface="MARKER FELT THIN" panose="02000400000000000000" pitchFamily="2" charset="0"/>
              </a:rPr>
              <a:t>5</a:t>
            </a:r>
          </a:p>
          <a:p>
            <a:pPr marL="0" indent="0">
              <a:buNone/>
            </a:pPr>
            <a:r>
              <a:rPr lang="tr-TR" sz="2000" b="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Universitas</a:t>
            </a:r>
            <a:r>
              <a:rPr lang="tr-TR" sz="2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b="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Nasional</a:t>
            </a:r>
            <a:endParaRPr lang="tr-TR" sz="2000" b="0" i="0" u="none" strike="noStrike" dirty="0">
              <a:solidFill>
                <a:srgbClr val="002060"/>
              </a:solidFill>
              <a:effectLst/>
              <a:latin typeface="Marker Felt Thin" panose="02000400000000000000" pitchFamily="2" charset="0"/>
            </a:endParaRPr>
          </a:p>
        </p:txBody>
      </p:sp>
      <p:sp>
        <p:nvSpPr>
          <p:cNvPr id="207" name="Google Shape;207;p30"/>
          <p:cNvSpPr txBox="1">
            <a:spLocks noGrp="1"/>
          </p:cNvSpPr>
          <p:nvPr>
            <p:ph type="body" idx="3"/>
          </p:nvPr>
        </p:nvSpPr>
        <p:spPr>
          <a:xfrm>
            <a:off x="5787333" y="46073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b="1" dirty="0">
                <a:latin typeface="MARKER FELT THIN" panose="02000400000000000000" pitchFamily="2" charset="0"/>
              </a:rPr>
              <a:t>4</a:t>
            </a:r>
          </a:p>
          <a:p>
            <a:pPr marL="0" indent="0">
              <a:buNone/>
            </a:pPr>
            <a:r>
              <a:rPr lang="en-US" sz="2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Polytechnic of Viana do Castel</a:t>
            </a:r>
          </a:p>
          <a:p>
            <a:pPr marL="0" indent="0">
              <a:buNone/>
            </a:pPr>
            <a:endParaRPr sz="2000" dirty="0">
              <a:latin typeface="Marker Felt Thin" panose="02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653032" y="949700"/>
            <a:ext cx="8529067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tr-TR" b="1" dirty="0">
                <a:latin typeface="Marker Felt Thin" panose="02000400000000000000" pitchFamily="2" charset="0"/>
              </a:rPr>
              <a:t>Yurt Dışı Yazarların Üniversitelere Göre </a:t>
            </a:r>
            <a:r>
              <a:rPr lang="tr-TR" b="1" dirty="0" smtClean="0">
                <a:latin typeface="Marker Felt Thin" panose="02000400000000000000" pitchFamily="2" charset="0"/>
              </a:rPr>
              <a:t>Dağılımı -3</a:t>
            </a:r>
            <a:endParaRPr lang="tr-TR" b="1" dirty="0">
              <a:latin typeface="Marker Felt Thin" panose="02000400000000000000" pitchFamily="2" charset="0"/>
            </a:endParaRPr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653033" y="27785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dirty="0">
                <a:latin typeface="Marker Felt Thin" panose="02000400000000000000" pitchFamily="2" charset="0"/>
              </a:rPr>
              <a:t>4</a:t>
            </a:r>
          </a:p>
          <a:p>
            <a:pPr marL="0" indent="0">
              <a:buNone/>
            </a:pP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University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of Kota</a:t>
            </a:r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2"/>
          </p:nvPr>
        </p:nvSpPr>
        <p:spPr>
          <a:xfrm>
            <a:off x="3220183" y="27785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dirty="0">
                <a:latin typeface="Marker Felt Thin" panose="02000400000000000000" pitchFamily="2" charset="0"/>
              </a:rPr>
              <a:t>4</a:t>
            </a:r>
          </a:p>
          <a:p>
            <a:pPr marL="0" indent="0">
              <a:buNone/>
            </a:pP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Trisakti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Tourism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High School</a:t>
            </a:r>
          </a:p>
        </p:txBody>
      </p:sp>
      <p:sp>
        <p:nvSpPr>
          <p:cNvPr id="203" name="Google Shape;203;p30"/>
          <p:cNvSpPr txBox="1">
            <a:spLocks noGrp="1"/>
          </p:cNvSpPr>
          <p:nvPr>
            <p:ph type="body" idx="3"/>
          </p:nvPr>
        </p:nvSpPr>
        <p:spPr>
          <a:xfrm>
            <a:off x="5787333" y="27785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dirty="0">
                <a:latin typeface="Marker Felt Thin" panose="02000400000000000000" pitchFamily="2" charset="0"/>
              </a:rPr>
              <a:t>4</a:t>
            </a:r>
          </a:p>
          <a:p>
            <a:pPr marL="0" indent="0">
              <a:buNone/>
            </a:pP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University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of </a:t>
            </a: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Colombo</a:t>
            </a:r>
            <a:endParaRPr lang="tr-TR" sz="2000" i="0" u="none" strike="noStrike" dirty="0">
              <a:solidFill>
                <a:srgbClr val="002060"/>
              </a:solidFill>
              <a:effectLst/>
              <a:latin typeface="Marker Felt Thin" panose="02000400000000000000" pitchFamily="2" charset="0"/>
            </a:endParaRPr>
          </a:p>
          <a:p>
            <a:pPr marL="0" indent="0">
              <a:buNone/>
            </a:pPr>
            <a:endParaRPr sz="2000" dirty="0">
              <a:latin typeface="Marker Felt Thin" panose="02000400000000000000" pitchFamily="2" charset="0"/>
            </a:endParaRPr>
          </a:p>
        </p:txBody>
      </p:sp>
      <p:sp>
        <p:nvSpPr>
          <p:cNvPr id="204" name="Google Shape;204;p30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29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205" name="Google Shape;205;p30"/>
          <p:cNvSpPr txBox="1">
            <a:spLocks noGrp="1"/>
          </p:cNvSpPr>
          <p:nvPr>
            <p:ph type="body" idx="1"/>
          </p:nvPr>
        </p:nvSpPr>
        <p:spPr>
          <a:xfrm>
            <a:off x="653033" y="46073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dirty="0">
                <a:latin typeface="Marker Felt Thin" panose="02000400000000000000" pitchFamily="2" charset="0"/>
              </a:rPr>
              <a:t>4</a:t>
            </a:r>
          </a:p>
          <a:p>
            <a:pPr marL="0" indent="0">
              <a:buNone/>
            </a:pP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Gadjah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Mada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University</a:t>
            </a:r>
            <a:endParaRPr lang="tr-TR" sz="2000" i="0" u="none" strike="noStrike" dirty="0">
              <a:solidFill>
                <a:srgbClr val="002060"/>
              </a:solidFill>
              <a:effectLst/>
              <a:latin typeface="Marker Felt Thin" panose="02000400000000000000" pitchFamily="2" charset="0"/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body" idx="2"/>
          </p:nvPr>
        </p:nvSpPr>
        <p:spPr>
          <a:xfrm>
            <a:off x="3220183" y="46073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b="1" dirty="0">
                <a:latin typeface="MARKER FELT THIN" panose="02000400000000000000" pitchFamily="2" charset="0"/>
              </a:rPr>
              <a:t>3</a:t>
            </a:r>
          </a:p>
          <a:p>
            <a:pPr marL="0" indent="0">
              <a:buNone/>
            </a:pPr>
            <a:r>
              <a:rPr lang="tr-TR" sz="2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International Hoca Ahmet </a:t>
            </a:r>
            <a:r>
              <a:rPr lang="tr-TR" sz="2000" b="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Yesevi</a:t>
            </a:r>
            <a:r>
              <a:rPr lang="tr-TR" sz="2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Türk-</a:t>
            </a:r>
            <a:r>
              <a:rPr lang="tr-TR" sz="2000" b="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Kazakh</a:t>
            </a:r>
            <a:r>
              <a:rPr lang="tr-TR" sz="2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b="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University</a:t>
            </a:r>
            <a:endParaRPr lang="tr-TR" sz="2000" b="0" i="0" u="none" strike="noStrike" dirty="0">
              <a:solidFill>
                <a:srgbClr val="002060"/>
              </a:solidFill>
              <a:effectLst/>
              <a:latin typeface="Marker Felt Thin" panose="02000400000000000000" pitchFamily="2" charset="0"/>
            </a:endParaRPr>
          </a:p>
        </p:txBody>
      </p:sp>
      <p:sp>
        <p:nvSpPr>
          <p:cNvPr id="207" name="Google Shape;207;p30"/>
          <p:cNvSpPr txBox="1">
            <a:spLocks noGrp="1"/>
          </p:cNvSpPr>
          <p:nvPr>
            <p:ph type="body" idx="3"/>
          </p:nvPr>
        </p:nvSpPr>
        <p:spPr>
          <a:xfrm>
            <a:off x="5787333" y="46073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b="1" dirty="0">
                <a:latin typeface="MARKER FELT THIN" panose="02000400000000000000" pitchFamily="2" charset="0"/>
              </a:rPr>
              <a:t>3</a:t>
            </a:r>
          </a:p>
          <a:p>
            <a:pPr marL="0" indent="0">
              <a:buNone/>
            </a:pPr>
            <a:r>
              <a:rPr lang="en-US" sz="2000" b="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Uva</a:t>
            </a:r>
            <a:r>
              <a:rPr lang="en-US" sz="2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en-US" sz="2000" b="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Wellassa</a:t>
            </a:r>
            <a:r>
              <a:rPr lang="en-US" sz="2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University of Sri Lanka</a:t>
            </a:r>
          </a:p>
          <a:p>
            <a:pPr marL="0" indent="0">
              <a:buNone/>
            </a:pPr>
            <a:endParaRPr sz="2000" dirty="0">
              <a:latin typeface="Marker Felt Thin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85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body" idx="1"/>
          </p:nvPr>
        </p:nvSpPr>
        <p:spPr>
          <a:xfrm>
            <a:off x="3584027" y="3744248"/>
            <a:ext cx="4876800" cy="109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93131" indent="0" algn="ctr" defTabSz="1219170">
              <a:lnSpc>
                <a:spcPct val="120003"/>
              </a:lnSpc>
              <a:buClr>
                <a:srgbClr val="000000"/>
              </a:buClr>
              <a:buNone/>
            </a:pPr>
            <a:r>
              <a:rPr lang="en" sz="9600" b="1" i="0" kern="0" dirty="0">
                <a:solidFill>
                  <a:schemeClr val="bg1"/>
                </a:solidFill>
                <a:latin typeface="MARKER FELT THIN" panose="02000400000000000000" pitchFamily="2" charset="0"/>
                <a:ea typeface="Barlow"/>
                <a:cs typeface="Barlow"/>
                <a:sym typeface="Barlow"/>
              </a:rPr>
              <a:t>145</a:t>
            </a:r>
            <a:endParaRPr lang="en" sz="800" i="0" kern="0" dirty="0">
              <a:solidFill>
                <a:schemeClr val="bg1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5730200" y="5624833"/>
            <a:ext cx="731600" cy="123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3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5BC775AC-74FB-6FB6-FAEE-975C7835640F}"/>
              </a:ext>
            </a:extLst>
          </p:cNvPr>
          <p:cNvSpPr txBox="1"/>
          <p:nvPr/>
        </p:nvSpPr>
        <p:spPr>
          <a:xfrm>
            <a:off x="3163614" y="2254683"/>
            <a:ext cx="6096000" cy="702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tr-TR" sz="3600" kern="0" dirty="0">
                <a:solidFill>
                  <a:srgbClr val="FFFFFF"/>
                </a:solidFill>
                <a:latin typeface="Marker Felt Thin" panose="02000400000000000000" pitchFamily="2" charset="0"/>
                <a:ea typeface="Barlow Medium"/>
                <a:cs typeface="Barlow Medium"/>
                <a:sym typeface="Barlow Medium"/>
              </a:rPr>
              <a:t>GELEN TOPLAM BİLDİRİ SAYISI</a:t>
            </a:r>
            <a:endParaRPr lang="tr-TR" sz="3600" kern="0" dirty="0">
              <a:solidFill>
                <a:srgbClr val="FFFFFF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653032" y="949700"/>
            <a:ext cx="8287767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tr-TR" b="1" dirty="0">
                <a:latin typeface="Marker Felt Thin" panose="02000400000000000000" pitchFamily="2" charset="0"/>
              </a:rPr>
              <a:t>Yurt Dışı Yazarların Üniversitelere Göre </a:t>
            </a:r>
            <a:r>
              <a:rPr lang="tr-TR" b="1" dirty="0" smtClean="0">
                <a:latin typeface="Marker Felt Thin" panose="02000400000000000000" pitchFamily="2" charset="0"/>
              </a:rPr>
              <a:t>Dağılımı- 4</a:t>
            </a:r>
            <a:endParaRPr lang="tr-TR" b="1" dirty="0">
              <a:latin typeface="Marker Felt Thin" panose="02000400000000000000" pitchFamily="2" charset="0"/>
            </a:endParaRPr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653033" y="27785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dirty="0">
                <a:latin typeface="Marker Felt Thin" panose="02000400000000000000" pitchFamily="2" charset="0"/>
              </a:rPr>
              <a:t>3</a:t>
            </a:r>
          </a:p>
          <a:p>
            <a:pPr marL="0" indent="0">
              <a:buNone/>
            </a:pP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Krygyz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Turkish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Manas </a:t>
            </a: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University</a:t>
            </a:r>
            <a:endParaRPr lang="tr-TR" sz="2000" i="0" u="none" strike="noStrike" dirty="0">
              <a:solidFill>
                <a:srgbClr val="002060"/>
              </a:solidFill>
              <a:effectLst/>
              <a:latin typeface="Marker Felt Thin" panose="02000400000000000000" pitchFamily="2" charset="0"/>
            </a:endParaRPr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2"/>
          </p:nvPr>
        </p:nvSpPr>
        <p:spPr>
          <a:xfrm>
            <a:off x="3220183" y="27785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dirty="0">
                <a:latin typeface="Marker Felt Thin" panose="02000400000000000000" pitchFamily="2" charset="0"/>
              </a:rPr>
              <a:t>2</a:t>
            </a:r>
          </a:p>
          <a:p>
            <a:pPr marL="0" indent="0">
              <a:buNone/>
            </a:pP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University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of </a:t>
            </a: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Wales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Trinity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Saint David</a:t>
            </a:r>
          </a:p>
        </p:txBody>
      </p:sp>
      <p:sp>
        <p:nvSpPr>
          <p:cNvPr id="203" name="Google Shape;203;p30"/>
          <p:cNvSpPr txBox="1">
            <a:spLocks noGrp="1"/>
          </p:cNvSpPr>
          <p:nvPr>
            <p:ph type="body" idx="3"/>
          </p:nvPr>
        </p:nvSpPr>
        <p:spPr>
          <a:xfrm>
            <a:off x="5787333" y="27785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dirty="0">
                <a:latin typeface="Marker Felt Thin" panose="02000400000000000000" pitchFamily="2" charset="0"/>
              </a:rPr>
              <a:t>2</a:t>
            </a:r>
          </a:p>
          <a:p>
            <a:pPr marL="0" indent="0">
              <a:buNone/>
            </a:pP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Kodolányi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János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University</a:t>
            </a:r>
            <a:endParaRPr lang="tr-TR" sz="2000" i="0" u="none" strike="noStrike" dirty="0">
              <a:solidFill>
                <a:srgbClr val="002060"/>
              </a:solidFill>
              <a:effectLst/>
              <a:latin typeface="Marker Felt Thin" panose="02000400000000000000" pitchFamily="2" charset="0"/>
            </a:endParaRPr>
          </a:p>
          <a:p>
            <a:pPr marL="0" indent="0">
              <a:buNone/>
            </a:pPr>
            <a:endParaRPr sz="2000" dirty="0">
              <a:latin typeface="Marker Felt Thin" panose="02000400000000000000" pitchFamily="2" charset="0"/>
            </a:endParaRPr>
          </a:p>
        </p:txBody>
      </p:sp>
      <p:sp>
        <p:nvSpPr>
          <p:cNvPr id="204" name="Google Shape;204;p30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30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205" name="Google Shape;205;p30"/>
          <p:cNvSpPr txBox="1">
            <a:spLocks noGrp="1"/>
          </p:cNvSpPr>
          <p:nvPr>
            <p:ph type="body" idx="1"/>
          </p:nvPr>
        </p:nvSpPr>
        <p:spPr>
          <a:xfrm>
            <a:off x="653033" y="46073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dirty="0">
                <a:latin typeface="Marker Felt Thin" panose="02000400000000000000" pitchFamily="2" charset="0"/>
              </a:rPr>
              <a:t>2</a:t>
            </a:r>
          </a:p>
          <a:p>
            <a:pPr marL="0" indent="0">
              <a:buNone/>
            </a:pPr>
            <a:r>
              <a:rPr lang="tr-TR" sz="2000" b="1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University</a:t>
            </a:r>
            <a:r>
              <a:rPr lang="tr-TR" sz="2000" b="1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of Verona</a:t>
            </a:r>
          </a:p>
        </p:txBody>
      </p:sp>
      <p:sp>
        <p:nvSpPr>
          <p:cNvPr id="206" name="Google Shape;206;p30"/>
          <p:cNvSpPr txBox="1">
            <a:spLocks noGrp="1"/>
          </p:cNvSpPr>
          <p:nvPr>
            <p:ph type="body" idx="2"/>
          </p:nvPr>
        </p:nvSpPr>
        <p:spPr>
          <a:xfrm>
            <a:off x="3220183" y="46073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b="1" dirty="0">
                <a:latin typeface="MARKER FELT THIN" panose="02000400000000000000" pitchFamily="2" charset="0"/>
              </a:rPr>
              <a:t>2</a:t>
            </a:r>
          </a:p>
          <a:p>
            <a:pPr marL="0" indent="0">
              <a:buNone/>
            </a:pPr>
            <a:r>
              <a:rPr lang="tr-TR" sz="2000" b="1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Universitas</a:t>
            </a:r>
            <a:r>
              <a:rPr lang="tr-TR" sz="2000" b="1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b="1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Pendidikan</a:t>
            </a:r>
            <a:r>
              <a:rPr lang="tr-TR" sz="2000" b="1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b="1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Indonesia</a:t>
            </a:r>
            <a:endParaRPr lang="tr-TR" sz="2000" b="1" i="0" u="none" strike="noStrike" dirty="0">
              <a:solidFill>
                <a:srgbClr val="002060"/>
              </a:solidFill>
              <a:effectLst/>
              <a:latin typeface="MARKER FELT THIN" panose="02000400000000000000" pitchFamily="2" charset="0"/>
            </a:endParaRPr>
          </a:p>
        </p:txBody>
      </p:sp>
      <p:sp>
        <p:nvSpPr>
          <p:cNvPr id="207" name="Google Shape;207;p30"/>
          <p:cNvSpPr txBox="1">
            <a:spLocks noGrp="1"/>
          </p:cNvSpPr>
          <p:nvPr>
            <p:ph type="body" idx="3"/>
          </p:nvPr>
        </p:nvSpPr>
        <p:spPr>
          <a:xfrm>
            <a:off x="5787333" y="46073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b="1" dirty="0">
                <a:latin typeface="MARKER FELT THIN" panose="02000400000000000000" pitchFamily="2" charset="0"/>
              </a:rPr>
              <a:t>2</a:t>
            </a:r>
          </a:p>
          <a:p>
            <a:pPr marL="0" indent="0">
              <a:buNone/>
            </a:pPr>
            <a:r>
              <a:rPr lang="tr-TR" sz="2000" b="1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Université</a:t>
            </a:r>
            <a:r>
              <a:rPr lang="tr-TR" sz="2000" b="1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de </a:t>
            </a:r>
            <a:r>
              <a:rPr lang="tr-TR" sz="2000" b="1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Carthage</a:t>
            </a:r>
            <a:endParaRPr lang="tr-TR" sz="2000" b="1" i="0" u="none" strike="noStrike" dirty="0">
              <a:solidFill>
                <a:srgbClr val="002060"/>
              </a:solidFill>
              <a:effectLst/>
              <a:latin typeface="MARKER FELT THIN" panose="02000400000000000000" pitchFamily="2" charset="0"/>
            </a:endParaRPr>
          </a:p>
          <a:p>
            <a:pPr marL="0" indent="0">
              <a:buNone/>
            </a:pPr>
            <a:endParaRPr sz="2000" dirty="0">
              <a:latin typeface="Marker Felt Thin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7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653032" y="949700"/>
            <a:ext cx="8300467" cy="114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tr-TR" b="1" dirty="0">
                <a:latin typeface="Marker Felt Thin" panose="02000400000000000000" pitchFamily="2" charset="0"/>
              </a:rPr>
              <a:t>Yurt Dışı Yazarların Üniversitelere Göre </a:t>
            </a:r>
            <a:r>
              <a:rPr lang="tr-TR" b="1" dirty="0" smtClean="0">
                <a:latin typeface="Marker Felt Thin" panose="02000400000000000000" pitchFamily="2" charset="0"/>
              </a:rPr>
              <a:t>Dağılımı- 5</a:t>
            </a:r>
            <a:endParaRPr lang="tr-TR" b="1" dirty="0">
              <a:latin typeface="Marker Felt Thin" panose="02000400000000000000" pitchFamily="2" charset="0"/>
            </a:endParaRPr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653033" y="27785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dirty="0">
                <a:latin typeface="Marker Felt Thin" panose="02000400000000000000" pitchFamily="2" charset="0"/>
              </a:rPr>
              <a:t>2</a:t>
            </a:r>
          </a:p>
          <a:p>
            <a:pPr marL="0" indent="0">
              <a:buNone/>
            </a:pPr>
            <a:r>
              <a:rPr lang="fr-FR" sz="2000" b="1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Université 8 Mai 1945 Guelma</a:t>
            </a:r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2"/>
          </p:nvPr>
        </p:nvSpPr>
        <p:spPr>
          <a:xfrm>
            <a:off x="3220183" y="27785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dirty="0">
                <a:latin typeface="Marker Felt Thin" panose="02000400000000000000" pitchFamily="2" charset="0"/>
              </a:rPr>
              <a:t>2</a:t>
            </a:r>
          </a:p>
          <a:p>
            <a:pPr marL="0" indent="0">
              <a:buNone/>
            </a:pPr>
            <a:r>
              <a:rPr lang="tr-TR" sz="2000" b="1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Khairun</a:t>
            </a:r>
            <a:r>
              <a:rPr lang="tr-TR" sz="2000" b="1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b="1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University</a:t>
            </a:r>
            <a:endParaRPr lang="tr-TR" sz="2000" b="1" i="0" u="none" strike="noStrike" dirty="0">
              <a:solidFill>
                <a:srgbClr val="002060"/>
              </a:solidFill>
              <a:effectLst/>
              <a:latin typeface="MARKER FELT THIN" panose="02000400000000000000" pitchFamily="2" charset="0"/>
            </a:endParaRPr>
          </a:p>
        </p:txBody>
      </p:sp>
      <p:sp>
        <p:nvSpPr>
          <p:cNvPr id="203" name="Google Shape;203;p30"/>
          <p:cNvSpPr txBox="1">
            <a:spLocks noGrp="1"/>
          </p:cNvSpPr>
          <p:nvPr>
            <p:ph type="body" idx="3"/>
          </p:nvPr>
        </p:nvSpPr>
        <p:spPr>
          <a:xfrm>
            <a:off x="5787333" y="27785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dirty="0">
                <a:latin typeface="Marker Felt Thin" panose="02000400000000000000" pitchFamily="2" charset="0"/>
              </a:rPr>
              <a:t>2</a:t>
            </a:r>
          </a:p>
          <a:p>
            <a:pPr marL="0" indent="0">
              <a:buNone/>
            </a:pP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Sekolah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Tinggi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Pariwisata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AMPTA </a:t>
            </a: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Trisakti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Tourism</a:t>
            </a:r>
            <a:r>
              <a:rPr lang="tr-TR" sz="200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High School</a:t>
            </a:r>
          </a:p>
          <a:p>
            <a:pPr marL="0" indent="0">
              <a:buNone/>
            </a:pPr>
            <a:endParaRPr sz="2000" dirty="0">
              <a:latin typeface="Marker Felt Thin" panose="02000400000000000000" pitchFamily="2" charset="0"/>
            </a:endParaRPr>
          </a:p>
        </p:txBody>
      </p:sp>
      <p:sp>
        <p:nvSpPr>
          <p:cNvPr id="204" name="Google Shape;204;p30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31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205" name="Google Shape;205;p30"/>
          <p:cNvSpPr txBox="1">
            <a:spLocks noGrp="1"/>
          </p:cNvSpPr>
          <p:nvPr>
            <p:ph type="body" idx="1"/>
          </p:nvPr>
        </p:nvSpPr>
        <p:spPr>
          <a:xfrm>
            <a:off x="653033" y="46073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dirty="0">
                <a:latin typeface="Marker Felt Thin" panose="02000400000000000000" pitchFamily="2" charset="0"/>
              </a:rPr>
              <a:t>2</a:t>
            </a:r>
          </a:p>
          <a:p>
            <a:pPr marL="0" indent="0">
              <a:buNone/>
            </a:pPr>
            <a:r>
              <a:rPr lang="tr-TR" sz="2000" b="1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Udayana</a:t>
            </a:r>
            <a:r>
              <a:rPr lang="tr-TR" sz="2000" b="1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b="1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University</a:t>
            </a:r>
            <a:endParaRPr lang="tr-TR" sz="2000" b="1" i="0" u="none" strike="noStrike" dirty="0">
              <a:solidFill>
                <a:srgbClr val="002060"/>
              </a:solidFill>
              <a:effectLst/>
              <a:latin typeface="MARKER FELT THIN" panose="02000400000000000000" pitchFamily="2" charset="0"/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body" idx="2"/>
          </p:nvPr>
        </p:nvSpPr>
        <p:spPr>
          <a:xfrm>
            <a:off x="3220183" y="46073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b="1" dirty="0">
                <a:latin typeface="MARKER FELT THIN" panose="02000400000000000000" pitchFamily="2" charset="0"/>
              </a:rPr>
              <a:t>1</a:t>
            </a:r>
          </a:p>
          <a:p>
            <a:pPr marL="0" indent="0">
              <a:buNone/>
            </a:pPr>
            <a:r>
              <a:rPr lang="tr-TR" sz="2000" b="1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University</a:t>
            </a:r>
            <a:r>
              <a:rPr lang="tr-TR" sz="2000" b="1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of </a:t>
            </a:r>
            <a:r>
              <a:rPr lang="tr-TR" sz="2000" b="1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Liecester</a:t>
            </a:r>
            <a:endParaRPr lang="tr-TR" sz="2000" b="1" i="0" u="none" strike="noStrike" dirty="0">
              <a:solidFill>
                <a:srgbClr val="002060"/>
              </a:solidFill>
              <a:effectLst/>
              <a:latin typeface="MARKER FELT THIN" panose="02000400000000000000" pitchFamily="2" charset="0"/>
            </a:endParaRPr>
          </a:p>
        </p:txBody>
      </p:sp>
      <p:sp>
        <p:nvSpPr>
          <p:cNvPr id="207" name="Google Shape;207;p30"/>
          <p:cNvSpPr txBox="1">
            <a:spLocks noGrp="1"/>
          </p:cNvSpPr>
          <p:nvPr>
            <p:ph type="body" idx="3"/>
          </p:nvPr>
        </p:nvSpPr>
        <p:spPr>
          <a:xfrm>
            <a:off x="5787333" y="4607300"/>
            <a:ext cx="2442000" cy="18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000" b="1" dirty="0">
                <a:latin typeface="MARKER FELT THIN" panose="02000400000000000000" pitchFamily="2" charset="0"/>
              </a:rPr>
              <a:t>1</a:t>
            </a:r>
          </a:p>
          <a:p>
            <a:pPr marL="0" indent="0">
              <a:buNone/>
            </a:pPr>
            <a:r>
              <a:rPr lang="tr-TR" sz="2000" b="1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Universitas</a:t>
            </a:r>
            <a:r>
              <a:rPr lang="tr-TR" sz="2000" b="1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b="1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Gadjah</a:t>
            </a:r>
            <a:r>
              <a:rPr lang="tr-TR" sz="2000" b="1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 </a:t>
            </a:r>
            <a:r>
              <a:rPr lang="tr-TR" sz="2000" b="1" i="0" u="none" strike="noStrike" dirty="0" err="1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Mada</a:t>
            </a:r>
            <a:endParaRPr lang="tr-TR" sz="2000" b="1" i="0" u="none" strike="noStrike" dirty="0">
              <a:solidFill>
                <a:srgbClr val="002060"/>
              </a:solidFill>
              <a:effectLst/>
              <a:latin typeface="MARKER FELT THIN" panose="02000400000000000000" pitchFamily="2" charset="0"/>
            </a:endParaRPr>
          </a:p>
          <a:p>
            <a:pPr marL="0" indent="0">
              <a:buNone/>
            </a:pPr>
            <a:endParaRPr sz="2000" dirty="0">
              <a:latin typeface="Marker Felt Thin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97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ctrTitle"/>
          </p:nvPr>
        </p:nvSpPr>
        <p:spPr>
          <a:xfrm>
            <a:off x="2175333" y="2732233"/>
            <a:ext cx="4797600" cy="139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tr-TR" sz="6000" dirty="0">
                <a:latin typeface="Marker Felt Thin" panose="02000400000000000000" pitchFamily="2" charset="0"/>
              </a:rPr>
              <a:t>BİLDİRİ TEMALARI</a:t>
            </a:r>
          </a:p>
        </p:txBody>
      </p:sp>
      <p:grpSp>
        <p:nvGrpSpPr>
          <p:cNvPr id="92" name="Google Shape;92;p12"/>
          <p:cNvGrpSpPr/>
          <p:nvPr/>
        </p:nvGrpSpPr>
        <p:grpSpPr>
          <a:xfrm>
            <a:off x="857571" y="3142187"/>
            <a:ext cx="558199" cy="573623"/>
            <a:chOff x="2605300" y="5003050"/>
            <a:chExt cx="418900" cy="430475"/>
          </a:xfrm>
        </p:grpSpPr>
        <p:sp>
          <p:nvSpPr>
            <p:cNvPr id="93" name="Google Shape;93;p12"/>
            <p:cNvSpPr/>
            <p:nvPr/>
          </p:nvSpPr>
          <p:spPr>
            <a:xfrm>
              <a:off x="2820225" y="5222250"/>
              <a:ext cx="202750" cy="211275"/>
            </a:xfrm>
            <a:custGeom>
              <a:avLst/>
              <a:gdLst/>
              <a:ahLst/>
              <a:cxnLst/>
              <a:rect l="l" t="t" r="r" b="b"/>
              <a:pathLst>
                <a:path w="8110" h="8451" extrusionOk="0">
                  <a:moveTo>
                    <a:pt x="1710" y="1"/>
                  </a:moveTo>
                  <a:lnTo>
                    <a:pt x="1" y="1857"/>
                  </a:lnTo>
                  <a:lnTo>
                    <a:pt x="5813" y="8158"/>
                  </a:lnTo>
                  <a:lnTo>
                    <a:pt x="5960" y="8280"/>
                  </a:lnTo>
                  <a:lnTo>
                    <a:pt x="6131" y="8378"/>
                  </a:lnTo>
                  <a:lnTo>
                    <a:pt x="6302" y="8427"/>
                  </a:lnTo>
                  <a:lnTo>
                    <a:pt x="6497" y="8451"/>
                  </a:lnTo>
                  <a:lnTo>
                    <a:pt x="6668" y="8427"/>
                  </a:lnTo>
                  <a:lnTo>
                    <a:pt x="6839" y="8378"/>
                  </a:lnTo>
                  <a:lnTo>
                    <a:pt x="7010" y="8280"/>
                  </a:lnTo>
                  <a:lnTo>
                    <a:pt x="7157" y="8158"/>
                  </a:lnTo>
                  <a:lnTo>
                    <a:pt x="7841" y="7474"/>
                  </a:lnTo>
                  <a:lnTo>
                    <a:pt x="7963" y="7328"/>
                  </a:lnTo>
                  <a:lnTo>
                    <a:pt x="8060" y="7157"/>
                  </a:lnTo>
                  <a:lnTo>
                    <a:pt x="8109" y="6986"/>
                  </a:lnTo>
                  <a:lnTo>
                    <a:pt x="8109" y="6815"/>
                  </a:lnTo>
                  <a:lnTo>
                    <a:pt x="8109" y="6619"/>
                  </a:lnTo>
                  <a:lnTo>
                    <a:pt x="8060" y="6448"/>
                  </a:lnTo>
                  <a:lnTo>
                    <a:pt x="7963" y="6277"/>
                  </a:lnTo>
                  <a:lnTo>
                    <a:pt x="7841" y="6131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1B151B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12"/>
            <p:cNvSpPr/>
            <p:nvPr/>
          </p:nvSpPr>
          <p:spPr>
            <a:xfrm>
              <a:off x="2606525" y="5003050"/>
              <a:ext cx="203975" cy="208225"/>
            </a:xfrm>
            <a:custGeom>
              <a:avLst/>
              <a:gdLst/>
              <a:ahLst/>
              <a:cxnLst/>
              <a:rect l="l" t="t" r="r" b="b"/>
              <a:pathLst>
                <a:path w="8159" h="8329" extrusionOk="0">
                  <a:moveTo>
                    <a:pt x="880" y="1"/>
                  </a:moveTo>
                  <a:lnTo>
                    <a:pt x="685" y="50"/>
                  </a:lnTo>
                  <a:lnTo>
                    <a:pt x="514" y="123"/>
                  </a:lnTo>
                  <a:lnTo>
                    <a:pt x="391" y="245"/>
                  </a:lnTo>
                  <a:lnTo>
                    <a:pt x="269" y="367"/>
                  </a:lnTo>
                  <a:lnTo>
                    <a:pt x="172" y="514"/>
                  </a:lnTo>
                  <a:lnTo>
                    <a:pt x="98" y="685"/>
                  </a:lnTo>
                  <a:lnTo>
                    <a:pt x="50" y="856"/>
                  </a:lnTo>
                  <a:lnTo>
                    <a:pt x="1" y="1026"/>
                  </a:lnTo>
                  <a:lnTo>
                    <a:pt x="1" y="1222"/>
                  </a:lnTo>
                  <a:lnTo>
                    <a:pt x="1" y="1417"/>
                  </a:lnTo>
                  <a:lnTo>
                    <a:pt x="1" y="1613"/>
                  </a:lnTo>
                  <a:lnTo>
                    <a:pt x="74" y="2028"/>
                  </a:lnTo>
                  <a:lnTo>
                    <a:pt x="221" y="2492"/>
                  </a:lnTo>
                  <a:lnTo>
                    <a:pt x="391" y="2931"/>
                  </a:lnTo>
                  <a:lnTo>
                    <a:pt x="611" y="3396"/>
                  </a:lnTo>
                  <a:lnTo>
                    <a:pt x="856" y="3884"/>
                  </a:lnTo>
                  <a:lnTo>
                    <a:pt x="1124" y="4324"/>
                  </a:lnTo>
                  <a:lnTo>
                    <a:pt x="1417" y="4788"/>
                  </a:lnTo>
                  <a:lnTo>
                    <a:pt x="1710" y="5203"/>
                  </a:lnTo>
                  <a:lnTo>
                    <a:pt x="2003" y="5594"/>
                  </a:lnTo>
                  <a:lnTo>
                    <a:pt x="2296" y="5960"/>
                  </a:lnTo>
                  <a:lnTo>
                    <a:pt x="2590" y="6302"/>
                  </a:lnTo>
                  <a:lnTo>
                    <a:pt x="2858" y="6571"/>
                  </a:lnTo>
                  <a:lnTo>
                    <a:pt x="3078" y="6790"/>
                  </a:lnTo>
                  <a:lnTo>
                    <a:pt x="3322" y="6986"/>
                  </a:lnTo>
                  <a:lnTo>
                    <a:pt x="3566" y="7157"/>
                  </a:lnTo>
                  <a:lnTo>
                    <a:pt x="3811" y="7328"/>
                  </a:lnTo>
                  <a:lnTo>
                    <a:pt x="4324" y="7621"/>
                  </a:lnTo>
                  <a:lnTo>
                    <a:pt x="4836" y="7841"/>
                  </a:lnTo>
                  <a:lnTo>
                    <a:pt x="5325" y="8036"/>
                  </a:lnTo>
                  <a:lnTo>
                    <a:pt x="5740" y="8182"/>
                  </a:lnTo>
                  <a:lnTo>
                    <a:pt x="6351" y="8329"/>
                  </a:lnTo>
                  <a:lnTo>
                    <a:pt x="8158" y="6668"/>
                  </a:lnTo>
                  <a:lnTo>
                    <a:pt x="4446" y="2956"/>
                  </a:lnTo>
                  <a:lnTo>
                    <a:pt x="1735" y="245"/>
                  </a:lnTo>
                  <a:lnTo>
                    <a:pt x="1588" y="123"/>
                  </a:lnTo>
                  <a:lnTo>
                    <a:pt x="1417" y="50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1B151B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12"/>
            <p:cNvSpPr/>
            <p:nvPr/>
          </p:nvSpPr>
          <p:spPr>
            <a:xfrm>
              <a:off x="2605300" y="5008550"/>
              <a:ext cx="418900" cy="418875"/>
            </a:xfrm>
            <a:custGeom>
              <a:avLst/>
              <a:gdLst/>
              <a:ahLst/>
              <a:cxnLst/>
              <a:rect l="l" t="t" r="r" b="b"/>
              <a:pathLst>
                <a:path w="16756" h="16755" extrusionOk="0">
                  <a:moveTo>
                    <a:pt x="13922" y="1"/>
                  </a:moveTo>
                  <a:lnTo>
                    <a:pt x="13824" y="49"/>
                  </a:lnTo>
                  <a:lnTo>
                    <a:pt x="13360" y="342"/>
                  </a:lnTo>
                  <a:lnTo>
                    <a:pt x="12261" y="1026"/>
                  </a:lnTo>
                  <a:lnTo>
                    <a:pt x="11602" y="1466"/>
                  </a:lnTo>
                  <a:lnTo>
                    <a:pt x="10942" y="1930"/>
                  </a:lnTo>
                  <a:lnTo>
                    <a:pt x="10381" y="2370"/>
                  </a:lnTo>
                  <a:lnTo>
                    <a:pt x="10112" y="2589"/>
                  </a:lnTo>
                  <a:lnTo>
                    <a:pt x="9917" y="2785"/>
                  </a:lnTo>
                  <a:lnTo>
                    <a:pt x="9795" y="2907"/>
                  </a:lnTo>
                  <a:lnTo>
                    <a:pt x="9697" y="3053"/>
                  </a:lnTo>
                  <a:lnTo>
                    <a:pt x="9599" y="3224"/>
                  </a:lnTo>
                  <a:lnTo>
                    <a:pt x="9526" y="3420"/>
                  </a:lnTo>
                  <a:lnTo>
                    <a:pt x="9404" y="3835"/>
                  </a:lnTo>
                  <a:lnTo>
                    <a:pt x="9330" y="4275"/>
                  </a:lnTo>
                  <a:lnTo>
                    <a:pt x="9282" y="4714"/>
                  </a:lnTo>
                  <a:lnTo>
                    <a:pt x="9306" y="5178"/>
                  </a:lnTo>
                  <a:lnTo>
                    <a:pt x="9355" y="5593"/>
                  </a:lnTo>
                  <a:lnTo>
                    <a:pt x="9379" y="5789"/>
                  </a:lnTo>
                  <a:lnTo>
                    <a:pt x="9453" y="5960"/>
                  </a:lnTo>
                  <a:lnTo>
                    <a:pt x="270" y="14459"/>
                  </a:lnTo>
                  <a:lnTo>
                    <a:pt x="147" y="14606"/>
                  </a:lnTo>
                  <a:lnTo>
                    <a:pt x="74" y="14776"/>
                  </a:lnTo>
                  <a:lnTo>
                    <a:pt x="1" y="14947"/>
                  </a:lnTo>
                  <a:lnTo>
                    <a:pt x="1" y="15118"/>
                  </a:lnTo>
                  <a:lnTo>
                    <a:pt x="1" y="15314"/>
                  </a:lnTo>
                  <a:lnTo>
                    <a:pt x="74" y="15485"/>
                  </a:lnTo>
                  <a:lnTo>
                    <a:pt x="147" y="15656"/>
                  </a:lnTo>
                  <a:lnTo>
                    <a:pt x="270" y="15802"/>
                  </a:lnTo>
                  <a:lnTo>
                    <a:pt x="953" y="16486"/>
                  </a:lnTo>
                  <a:lnTo>
                    <a:pt x="1100" y="16608"/>
                  </a:lnTo>
                  <a:lnTo>
                    <a:pt x="1271" y="16681"/>
                  </a:lnTo>
                  <a:lnTo>
                    <a:pt x="1442" y="16755"/>
                  </a:lnTo>
                  <a:lnTo>
                    <a:pt x="1808" y="16755"/>
                  </a:lnTo>
                  <a:lnTo>
                    <a:pt x="1979" y="16681"/>
                  </a:lnTo>
                  <a:lnTo>
                    <a:pt x="2150" y="16608"/>
                  </a:lnTo>
                  <a:lnTo>
                    <a:pt x="2297" y="16486"/>
                  </a:lnTo>
                  <a:lnTo>
                    <a:pt x="10796" y="7303"/>
                  </a:lnTo>
                  <a:lnTo>
                    <a:pt x="11162" y="7401"/>
                  </a:lnTo>
                  <a:lnTo>
                    <a:pt x="11577" y="7450"/>
                  </a:lnTo>
                  <a:lnTo>
                    <a:pt x="12041" y="7474"/>
                  </a:lnTo>
                  <a:lnTo>
                    <a:pt x="12481" y="7425"/>
                  </a:lnTo>
                  <a:lnTo>
                    <a:pt x="12921" y="7352"/>
                  </a:lnTo>
                  <a:lnTo>
                    <a:pt x="13336" y="7230"/>
                  </a:lnTo>
                  <a:lnTo>
                    <a:pt x="13531" y="7156"/>
                  </a:lnTo>
                  <a:lnTo>
                    <a:pt x="13702" y="7059"/>
                  </a:lnTo>
                  <a:lnTo>
                    <a:pt x="13849" y="6961"/>
                  </a:lnTo>
                  <a:lnTo>
                    <a:pt x="13971" y="6839"/>
                  </a:lnTo>
                  <a:lnTo>
                    <a:pt x="14166" y="6644"/>
                  </a:lnTo>
                  <a:lnTo>
                    <a:pt x="14386" y="6375"/>
                  </a:lnTo>
                  <a:lnTo>
                    <a:pt x="14826" y="5813"/>
                  </a:lnTo>
                  <a:lnTo>
                    <a:pt x="15290" y="5154"/>
                  </a:lnTo>
                  <a:lnTo>
                    <a:pt x="15729" y="4494"/>
                  </a:lnTo>
                  <a:lnTo>
                    <a:pt x="16413" y="3395"/>
                  </a:lnTo>
                  <a:lnTo>
                    <a:pt x="16706" y="2931"/>
                  </a:lnTo>
                  <a:lnTo>
                    <a:pt x="16755" y="2834"/>
                  </a:lnTo>
                  <a:lnTo>
                    <a:pt x="16755" y="2736"/>
                  </a:lnTo>
                  <a:lnTo>
                    <a:pt x="16755" y="2663"/>
                  </a:lnTo>
                  <a:lnTo>
                    <a:pt x="16706" y="2589"/>
                  </a:lnTo>
                  <a:lnTo>
                    <a:pt x="16633" y="2541"/>
                  </a:lnTo>
                  <a:lnTo>
                    <a:pt x="16462" y="2541"/>
                  </a:lnTo>
                  <a:lnTo>
                    <a:pt x="16364" y="2589"/>
                  </a:lnTo>
                  <a:lnTo>
                    <a:pt x="13653" y="4958"/>
                  </a:lnTo>
                  <a:lnTo>
                    <a:pt x="13580" y="5007"/>
                  </a:lnTo>
                  <a:lnTo>
                    <a:pt x="13458" y="5007"/>
                  </a:lnTo>
                  <a:lnTo>
                    <a:pt x="13360" y="4983"/>
                  </a:lnTo>
                  <a:lnTo>
                    <a:pt x="13238" y="4885"/>
                  </a:lnTo>
                  <a:lnTo>
                    <a:pt x="13140" y="4763"/>
                  </a:lnTo>
                  <a:lnTo>
                    <a:pt x="13092" y="4641"/>
                  </a:lnTo>
                  <a:lnTo>
                    <a:pt x="13092" y="4543"/>
                  </a:lnTo>
                  <a:lnTo>
                    <a:pt x="13140" y="4446"/>
                  </a:lnTo>
                  <a:lnTo>
                    <a:pt x="15607" y="1490"/>
                  </a:lnTo>
                  <a:lnTo>
                    <a:pt x="15656" y="1393"/>
                  </a:lnTo>
                  <a:lnTo>
                    <a:pt x="15656" y="1319"/>
                  </a:lnTo>
                  <a:lnTo>
                    <a:pt x="15656" y="1222"/>
                  </a:lnTo>
                  <a:lnTo>
                    <a:pt x="15607" y="1148"/>
                  </a:lnTo>
                  <a:lnTo>
                    <a:pt x="15534" y="1100"/>
                  </a:lnTo>
                  <a:lnTo>
                    <a:pt x="15363" y="1100"/>
                  </a:lnTo>
                  <a:lnTo>
                    <a:pt x="15265" y="1148"/>
                  </a:lnTo>
                  <a:lnTo>
                    <a:pt x="12310" y="3615"/>
                  </a:lnTo>
                  <a:lnTo>
                    <a:pt x="12212" y="3664"/>
                  </a:lnTo>
                  <a:lnTo>
                    <a:pt x="12115" y="3664"/>
                  </a:lnTo>
                  <a:lnTo>
                    <a:pt x="11993" y="3615"/>
                  </a:lnTo>
                  <a:lnTo>
                    <a:pt x="11895" y="3517"/>
                  </a:lnTo>
                  <a:lnTo>
                    <a:pt x="11797" y="3395"/>
                  </a:lnTo>
                  <a:lnTo>
                    <a:pt x="11748" y="3298"/>
                  </a:lnTo>
                  <a:lnTo>
                    <a:pt x="11748" y="3176"/>
                  </a:lnTo>
                  <a:lnTo>
                    <a:pt x="11797" y="3102"/>
                  </a:lnTo>
                  <a:lnTo>
                    <a:pt x="14166" y="391"/>
                  </a:lnTo>
                  <a:lnTo>
                    <a:pt x="14215" y="294"/>
                  </a:lnTo>
                  <a:lnTo>
                    <a:pt x="14215" y="220"/>
                  </a:lnTo>
                  <a:lnTo>
                    <a:pt x="14215" y="123"/>
                  </a:lnTo>
                  <a:lnTo>
                    <a:pt x="14166" y="49"/>
                  </a:lnTo>
                  <a:lnTo>
                    <a:pt x="1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1B151B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"/>
          <p:cNvSpPr txBox="1">
            <a:spLocks noGrp="1"/>
          </p:cNvSpPr>
          <p:nvPr>
            <p:ph type="ctrTitle"/>
          </p:nvPr>
        </p:nvSpPr>
        <p:spPr>
          <a:xfrm>
            <a:off x="1551862" y="2052358"/>
            <a:ext cx="4594938" cy="381885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tr-TR" sz="6000" dirty="0">
                <a:latin typeface="Marker Felt Thin" panose="02000400000000000000" pitchFamily="2" charset="0"/>
              </a:rPr>
              <a:t>Gastronomide Güncel Konular ve Yeni Eğilimler</a:t>
            </a:r>
            <a:br>
              <a:rPr lang="tr-TR" sz="6000" dirty="0">
                <a:latin typeface="Marker Felt Thin" panose="02000400000000000000" pitchFamily="2" charset="0"/>
              </a:rPr>
            </a:br>
            <a:endParaRPr lang="tr-TR" sz="6000" dirty="0">
              <a:latin typeface="Marker Felt Thin" panose="02000400000000000000" pitchFamily="2" charset="0"/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412500" y="412500"/>
            <a:ext cx="1390400" cy="1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8000" kern="0" dirty="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25</a:t>
            </a:r>
            <a:endParaRPr sz="8000" kern="0" dirty="0">
              <a:solidFill>
                <a:srgbClr val="FFFF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1875713" y="2843733"/>
            <a:ext cx="3726000" cy="44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35464" indent="0" algn="ctr" fontAlgn="ctr">
              <a:buNone/>
            </a:pPr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Marker Felt Thin" panose="02000400000000000000" pitchFamily="2" charset="0"/>
              </a:rPr>
              <a:t>Gastronomi ve Kültür</a:t>
            </a:r>
          </a:p>
        </p:txBody>
      </p:sp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34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3" name="Google Shape;119;p15">
            <a:extLst>
              <a:ext uri="{FF2B5EF4-FFF2-40B4-BE49-F238E27FC236}">
                <a16:creationId xmlns:a16="http://schemas.microsoft.com/office/drawing/2014/main" xmlns="" id="{BD69BA1C-99BF-2CDB-458A-0DACDEEBC55B}"/>
              </a:ext>
            </a:extLst>
          </p:cNvPr>
          <p:cNvSpPr txBox="1"/>
          <p:nvPr/>
        </p:nvSpPr>
        <p:spPr>
          <a:xfrm>
            <a:off x="2881380" y="938280"/>
            <a:ext cx="1390400" cy="1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600" kern="0" dirty="0">
                <a:solidFill>
                  <a:srgbClr val="002060"/>
                </a:solidFill>
                <a:latin typeface="Marker Felt Thin" panose="02000400000000000000" pitchFamily="2" charset="0"/>
                <a:ea typeface="Lexend Deca"/>
                <a:cs typeface="Lexend Deca"/>
                <a:sym typeface="Lexend Deca"/>
              </a:rPr>
              <a:t>12</a:t>
            </a:r>
            <a:endParaRPr sz="6600" kern="0" dirty="0">
              <a:solidFill>
                <a:srgbClr val="002060"/>
              </a:solidFill>
              <a:latin typeface="Marker Felt Thin" panose="02000400000000000000" pitchFamily="2" charset="0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1875713" y="2843733"/>
            <a:ext cx="3726000" cy="44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01598" indent="0" algn="ctr" fontAlgn="ctr">
              <a:buNone/>
            </a:pPr>
            <a:r>
              <a:rPr lang="tr-TR" sz="4400" b="0" i="0" u="none" strike="noStrike" dirty="0">
                <a:solidFill>
                  <a:schemeClr val="bg1"/>
                </a:solidFill>
                <a:effectLst/>
                <a:latin typeface="Marker Felt Thin" panose="02000400000000000000" pitchFamily="2" charset="0"/>
              </a:rPr>
              <a:t>Gastronomi ve Tüketici Davranışı</a:t>
            </a:r>
          </a:p>
        </p:txBody>
      </p:sp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35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3" name="Google Shape;119;p15">
            <a:extLst>
              <a:ext uri="{FF2B5EF4-FFF2-40B4-BE49-F238E27FC236}">
                <a16:creationId xmlns:a16="http://schemas.microsoft.com/office/drawing/2014/main" xmlns="" id="{BD69BA1C-99BF-2CDB-458A-0DACDEEBC55B}"/>
              </a:ext>
            </a:extLst>
          </p:cNvPr>
          <p:cNvSpPr txBox="1"/>
          <p:nvPr/>
        </p:nvSpPr>
        <p:spPr>
          <a:xfrm>
            <a:off x="2881380" y="938280"/>
            <a:ext cx="1390400" cy="1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600" kern="0" dirty="0">
                <a:solidFill>
                  <a:srgbClr val="002060"/>
                </a:solidFill>
                <a:latin typeface="Marker Felt Thin" panose="02000400000000000000" pitchFamily="2" charset="0"/>
                <a:ea typeface="Lexend Deca"/>
                <a:cs typeface="Lexend Deca"/>
                <a:sym typeface="Lexend Deca"/>
              </a:rPr>
              <a:t>12</a:t>
            </a:r>
            <a:endParaRPr sz="6600" kern="0" dirty="0">
              <a:solidFill>
                <a:srgbClr val="002060"/>
              </a:solidFill>
              <a:latin typeface="Marker Felt Thin" panose="02000400000000000000" pitchFamily="2" charset="0"/>
              <a:ea typeface="Lexend Deca"/>
              <a:cs typeface="Lexend Deca"/>
              <a:sym typeface="Lexend Deca"/>
            </a:endParaRPr>
          </a:p>
        </p:txBody>
      </p:sp>
    </p:spTree>
    <p:extLst>
      <p:ext uri="{BB962C8B-B14F-4D97-AF65-F5344CB8AC3E}">
        <p14:creationId xmlns:p14="http://schemas.microsoft.com/office/powerpoint/2010/main" val="4060112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7"/>
          <p:cNvPicPr preferRelativeResize="0"/>
          <p:nvPr/>
        </p:nvPicPr>
        <p:blipFill rotWithShape="1">
          <a:blip r:embed="rId3">
            <a:alphaModFix/>
          </a:blip>
          <a:srcRect l="11364" r="31814"/>
          <a:stretch/>
        </p:blipFill>
        <p:spPr>
          <a:xfrm>
            <a:off x="8581600" y="406400"/>
            <a:ext cx="3204000" cy="5638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31" name="Google Shape;131;p17"/>
          <p:cNvSpPr txBox="1">
            <a:spLocks noGrp="1"/>
          </p:cNvSpPr>
          <p:nvPr>
            <p:ph type="title"/>
          </p:nvPr>
        </p:nvSpPr>
        <p:spPr>
          <a:xfrm>
            <a:off x="731460" y="1114667"/>
            <a:ext cx="98304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5400" dirty="0">
                <a:latin typeface="Marker Felt Thin" panose="02000400000000000000" pitchFamily="2" charset="0"/>
              </a:rPr>
              <a:t>8</a:t>
            </a:r>
            <a:endParaRPr sz="5400" dirty="0">
              <a:latin typeface="Marker Felt Thin" panose="02000400000000000000" pitchFamily="2" charset="0"/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1"/>
          </p:nvPr>
        </p:nvSpPr>
        <p:spPr>
          <a:xfrm>
            <a:off x="1931850" y="380687"/>
            <a:ext cx="6432400" cy="11131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35464" indent="0">
              <a:buNone/>
            </a:pPr>
            <a:r>
              <a:rPr lang="tr-TR" sz="4800" dirty="0">
                <a:solidFill>
                  <a:srgbClr val="002060"/>
                </a:solidFill>
                <a:latin typeface="Marker Felt Thin" panose="02000400000000000000" pitchFamily="2" charset="0"/>
              </a:rPr>
              <a:t>Gastronomi Turizminde Sürdürülebilirlik</a:t>
            </a:r>
          </a:p>
        </p:txBody>
      </p:sp>
      <p:sp>
        <p:nvSpPr>
          <p:cNvPr id="133" name="Google Shape;133;p17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36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D8BA9E86-2098-BBF1-948C-A17F48484F97}"/>
              </a:ext>
            </a:extLst>
          </p:cNvPr>
          <p:cNvSpPr txBox="1"/>
          <p:nvPr/>
        </p:nvSpPr>
        <p:spPr>
          <a:xfrm>
            <a:off x="491491" y="2769870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7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3E441EC7-F74B-2F6C-A092-757768E45F65}"/>
              </a:ext>
            </a:extLst>
          </p:cNvPr>
          <p:cNvSpPr txBox="1"/>
          <p:nvPr/>
        </p:nvSpPr>
        <p:spPr>
          <a:xfrm>
            <a:off x="2043474" y="2613392"/>
            <a:ext cx="687228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Turistik Ürün Olarak Gastronomi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09CE52E6-AA14-848B-92AF-595D291F92C4}"/>
              </a:ext>
            </a:extLst>
          </p:cNvPr>
          <p:cNvSpPr txBox="1"/>
          <p:nvPr/>
        </p:nvSpPr>
        <p:spPr>
          <a:xfrm>
            <a:off x="491491" y="4820003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7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09F3BA49-1ADE-BFAE-91B7-A146148C1BB2}"/>
              </a:ext>
            </a:extLst>
          </p:cNvPr>
          <p:cNvSpPr txBox="1"/>
          <p:nvPr/>
        </p:nvSpPr>
        <p:spPr>
          <a:xfrm>
            <a:off x="2043474" y="4912336"/>
            <a:ext cx="6872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Pazarlama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37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341" name="Google Shape;341;p35"/>
          <p:cNvPicPr preferRelativeResize="0"/>
          <p:nvPr/>
        </p:nvPicPr>
        <p:blipFill rotWithShape="1">
          <a:blip r:embed="rId3">
            <a:alphaModFix/>
          </a:blip>
          <a:srcRect l="14770"/>
          <a:stretch/>
        </p:blipFill>
        <p:spPr>
          <a:xfrm>
            <a:off x="8581601" y="406401"/>
            <a:ext cx="3203999" cy="56387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4" name="Google Shape;131;p17">
            <a:extLst>
              <a:ext uri="{FF2B5EF4-FFF2-40B4-BE49-F238E27FC236}">
                <a16:creationId xmlns:a16="http://schemas.microsoft.com/office/drawing/2014/main" xmlns="" id="{90FD1746-F6C8-473D-FD90-EF55AC2912E7}"/>
              </a:ext>
            </a:extLst>
          </p:cNvPr>
          <p:cNvSpPr txBox="1">
            <a:spLocks/>
          </p:cNvSpPr>
          <p:nvPr/>
        </p:nvSpPr>
        <p:spPr>
          <a:xfrm>
            <a:off x="731460" y="1114667"/>
            <a:ext cx="98304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" sz="5400" kern="0" dirty="0">
                <a:latin typeface="Marker Felt Thin" panose="02000400000000000000" pitchFamily="2" charset="0"/>
              </a:rPr>
              <a:t>6</a:t>
            </a:r>
          </a:p>
        </p:txBody>
      </p:sp>
      <p:sp>
        <p:nvSpPr>
          <p:cNvPr id="5" name="Google Shape;132;p17">
            <a:extLst>
              <a:ext uri="{FF2B5EF4-FFF2-40B4-BE49-F238E27FC236}">
                <a16:creationId xmlns:a16="http://schemas.microsoft.com/office/drawing/2014/main" xmlns="" id="{AB0E736E-B780-874B-6C80-1889CA47E0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0227" y="609739"/>
            <a:ext cx="6432400" cy="11131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35464" indent="0">
              <a:buNone/>
            </a:pPr>
            <a:r>
              <a:rPr lang="tr-TR" sz="4800" dirty="0">
                <a:solidFill>
                  <a:srgbClr val="002060"/>
                </a:solidFill>
                <a:latin typeface="Marker Felt Thin" panose="02000400000000000000" pitchFamily="2" charset="0"/>
              </a:rPr>
              <a:t>Gastronomi ve Destinasyon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94A48A8B-0DC7-0718-AD20-71CACBCD888C}"/>
              </a:ext>
            </a:extLst>
          </p:cNvPr>
          <p:cNvSpPr txBox="1"/>
          <p:nvPr/>
        </p:nvSpPr>
        <p:spPr>
          <a:xfrm>
            <a:off x="491491" y="2769870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6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A53FB0AC-27CB-ED47-4673-0ADE2EE46745}"/>
              </a:ext>
            </a:extLst>
          </p:cNvPr>
          <p:cNvSpPr txBox="1"/>
          <p:nvPr/>
        </p:nvSpPr>
        <p:spPr>
          <a:xfrm>
            <a:off x="2043473" y="2850773"/>
            <a:ext cx="6872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Otantiklik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F05A12C1-1C97-D2DA-AE6A-AFE1CFB06CEB}"/>
              </a:ext>
            </a:extLst>
          </p:cNvPr>
          <p:cNvSpPr txBox="1"/>
          <p:nvPr/>
        </p:nvSpPr>
        <p:spPr>
          <a:xfrm>
            <a:off x="491491" y="4820003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6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6280EABB-4065-052E-10BF-E85546DAABD9}"/>
              </a:ext>
            </a:extLst>
          </p:cNvPr>
          <p:cNvSpPr txBox="1"/>
          <p:nvPr/>
        </p:nvSpPr>
        <p:spPr>
          <a:xfrm>
            <a:off x="2043474" y="4912336"/>
            <a:ext cx="6872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Helal Gıda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6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38</a:t>
            </a:fld>
            <a:endParaRPr/>
          </a:p>
        </p:txBody>
      </p:sp>
      <p:pic>
        <p:nvPicPr>
          <p:cNvPr id="350" name="Google Shape;350;p36"/>
          <p:cNvPicPr preferRelativeResize="0"/>
          <p:nvPr/>
        </p:nvPicPr>
        <p:blipFill rotWithShape="1">
          <a:blip r:embed="rId3">
            <a:alphaModFix/>
          </a:blip>
          <a:srcRect l="7380" r="7389"/>
          <a:stretch/>
        </p:blipFill>
        <p:spPr>
          <a:xfrm>
            <a:off x="8581601" y="406401"/>
            <a:ext cx="3203999" cy="56387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6" name="Google Shape;131;p17">
            <a:extLst>
              <a:ext uri="{FF2B5EF4-FFF2-40B4-BE49-F238E27FC236}">
                <a16:creationId xmlns:a16="http://schemas.microsoft.com/office/drawing/2014/main" xmlns="" id="{C9E382F3-890D-0BDF-FE29-836C71252342}"/>
              </a:ext>
            </a:extLst>
          </p:cNvPr>
          <p:cNvSpPr txBox="1">
            <a:spLocks/>
          </p:cNvSpPr>
          <p:nvPr/>
        </p:nvSpPr>
        <p:spPr>
          <a:xfrm>
            <a:off x="731460" y="1114667"/>
            <a:ext cx="98304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" sz="5400" kern="0" dirty="0">
                <a:latin typeface="Marker Felt Thin" panose="02000400000000000000" pitchFamily="2" charset="0"/>
              </a:rPr>
              <a:t>5</a:t>
            </a:r>
          </a:p>
        </p:txBody>
      </p:sp>
      <p:sp>
        <p:nvSpPr>
          <p:cNvPr id="7" name="Google Shape;132;p17">
            <a:extLst>
              <a:ext uri="{FF2B5EF4-FFF2-40B4-BE49-F238E27FC236}">
                <a16:creationId xmlns:a16="http://schemas.microsoft.com/office/drawing/2014/main" xmlns="" id="{5CB9AF59-BEDC-29FE-B5CC-1F1AC3994F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0227" y="609739"/>
            <a:ext cx="6432400" cy="11131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35464" indent="0">
              <a:buNone/>
            </a:pPr>
            <a:r>
              <a:rPr lang="tr-TR" sz="4800" dirty="0">
                <a:solidFill>
                  <a:srgbClr val="002060"/>
                </a:solidFill>
                <a:latin typeface="Marker Felt Thin" panose="02000400000000000000" pitchFamily="2" charset="0"/>
              </a:rPr>
              <a:t>Gastronomi İşletmeleri ve Yönetim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E84E21C7-E6DA-9AA9-6790-845138B269DF}"/>
              </a:ext>
            </a:extLst>
          </p:cNvPr>
          <p:cNvSpPr txBox="1"/>
          <p:nvPr/>
        </p:nvSpPr>
        <p:spPr>
          <a:xfrm>
            <a:off x="491491" y="2769870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4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7F7E7F4E-22D1-6EA1-6E7F-E3F86466FDEA}"/>
              </a:ext>
            </a:extLst>
          </p:cNvPr>
          <p:cNvSpPr txBox="1"/>
          <p:nvPr/>
        </p:nvSpPr>
        <p:spPr>
          <a:xfrm>
            <a:off x="2043473" y="2850773"/>
            <a:ext cx="68722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Gıda Güvenliği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DBFE4373-053C-3273-B8BE-CEA5F0FA8C59}"/>
              </a:ext>
            </a:extLst>
          </p:cNvPr>
          <p:cNvSpPr txBox="1"/>
          <p:nvPr/>
        </p:nvSpPr>
        <p:spPr>
          <a:xfrm>
            <a:off x="491491" y="4820003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900B6B5B-CB58-A451-F2ED-8A4C831C72FF}"/>
              </a:ext>
            </a:extLst>
          </p:cNvPr>
          <p:cNvSpPr txBox="1"/>
          <p:nvPr/>
        </p:nvSpPr>
        <p:spPr>
          <a:xfrm>
            <a:off x="2043474" y="4912336"/>
            <a:ext cx="6872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Tarım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39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3">
            <a:alphaModFix/>
          </a:blip>
          <a:srcRect l="9717" r="9709"/>
          <a:stretch/>
        </p:blipFill>
        <p:spPr>
          <a:xfrm>
            <a:off x="8581600" y="406400"/>
            <a:ext cx="3204000" cy="5638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8" name="Google Shape;131;p17">
            <a:extLst>
              <a:ext uri="{FF2B5EF4-FFF2-40B4-BE49-F238E27FC236}">
                <a16:creationId xmlns:a16="http://schemas.microsoft.com/office/drawing/2014/main" xmlns="" id="{201C8038-4B6E-7EB7-C273-6F93D2F938E8}"/>
              </a:ext>
            </a:extLst>
          </p:cNvPr>
          <p:cNvSpPr txBox="1">
            <a:spLocks/>
          </p:cNvSpPr>
          <p:nvPr/>
        </p:nvSpPr>
        <p:spPr>
          <a:xfrm>
            <a:off x="731460" y="1114667"/>
            <a:ext cx="98304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" sz="5400" kern="0" dirty="0">
                <a:latin typeface="Marker Felt Thin" panose="02000400000000000000" pitchFamily="2" charset="0"/>
              </a:rPr>
              <a:t>2</a:t>
            </a:r>
          </a:p>
        </p:txBody>
      </p:sp>
      <p:sp>
        <p:nvSpPr>
          <p:cNvPr id="9" name="Google Shape;132;p17">
            <a:extLst>
              <a:ext uri="{FF2B5EF4-FFF2-40B4-BE49-F238E27FC236}">
                <a16:creationId xmlns:a16="http://schemas.microsoft.com/office/drawing/2014/main" xmlns="" id="{4719EF57-1A28-5167-F971-099C73517C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0227" y="609739"/>
            <a:ext cx="6432400" cy="11131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35464" indent="0">
              <a:buNone/>
            </a:pPr>
            <a:r>
              <a:rPr lang="tr-TR" sz="4800" dirty="0">
                <a:solidFill>
                  <a:srgbClr val="002060"/>
                </a:solidFill>
                <a:latin typeface="Marker Felt Thin" panose="02000400000000000000" pitchFamily="2" charset="0"/>
              </a:rPr>
              <a:t>Gastronomi ve Eğitim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E6D66147-4815-2063-5189-68B9338C6704}"/>
              </a:ext>
            </a:extLst>
          </p:cNvPr>
          <p:cNvSpPr txBox="1"/>
          <p:nvPr/>
        </p:nvSpPr>
        <p:spPr>
          <a:xfrm>
            <a:off x="491491" y="2769870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B44BD002-52BB-000F-1F32-FFBD9DC1F4AC}"/>
              </a:ext>
            </a:extLst>
          </p:cNvPr>
          <p:cNvSpPr txBox="1"/>
          <p:nvPr/>
        </p:nvSpPr>
        <p:spPr>
          <a:xfrm>
            <a:off x="2043473" y="2850773"/>
            <a:ext cx="6872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Etkinlikler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C5A901A4-3054-0DC9-35A9-C123E15192EA}"/>
              </a:ext>
            </a:extLst>
          </p:cNvPr>
          <p:cNvSpPr txBox="1"/>
          <p:nvPr/>
        </p:nvSpPr>
        <p:spPr>
          <a:xfrm>
            <a:off x="491491" y="4820003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ED8EB538-7B50-40FD-FC56-033DD556EFA3}"/>
              </a:ext>
            </a:extLst>
          </p:cNvPr>
          <p:cNvSpPr txBox="1"/>
          <p:nvPr/>
        </p:nvSpPr>
        <p:spPr>
          <a:xfrm>
            <a:off x="2043474" y="4912336"/>
            <a:ext cx="6872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Etik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AEE"/>
        </a:solidFill>
        <a:effectLst/>
      </p:bgPr>
    </p:bg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13"/>
          <p:cNvGrpSpPr/>
          <p:nvPr/>
        </p:nvGrpSpPr>
        <p:grpSpPr>
          <a:xfrm>
            <a:off x="880036" y="2248724"/>
            <a:ext cx="3200349" cy="3244480"/>
            <a:chOff x="1320053" y="3373085"/>
            <a:chExt cx="4800523" cy="4866720"/>
          </a:xfrm>
        </p:grpSpPr>
        <p:sp>
          <p:nvSpPr>
            <p:cNvPr id="1154" name="Google Shape;1154;p13"/>
            <p:cNvSpPr/>
            <p:nvPr/>
          </p:nvSpPr>
          <p:spPr>
            <a:xfrm>
              <a:off x="1320053" y="3373085"/>
              <a:ext cx="4800523" cy="4866720"/>
            </a:xfrm>
            <a:custGeom>
              <a:avLst/>
              <a:gdLst/>
              <a:ahLst/>
              <a:cxnLst/>
              <a:rect l="l" t="t" r="r" b="b"/>
              <a:pathLst>
                <a:path w="4800523" h="4866720" extrusionOk="0">
                  <a:moveTo>
                    <a:pt x="1" y="79390"/>
                  </a:moveTo>
                  <a:cubicBezTo>
                    <a:pt x="-242" y="35035"/>
                    <a:pt x="36063" y="-813"/>
                    <a:pt x="80384" y="14"/>
                  </a:cubicBezTo>
                  <a:cubicBezTo>
                    <a:pt x="4877909" y="89688"/>
                    <a:pt x="4796213" y="5523"/>
                    <a:pt x="4796981" y="143281"/>
                  </a:cubicBezTo>
                  <a:cubicBezTo>
                    <a:pt x="4798090" y="343839"/>
                    <a:pt x="4800522" y="4786723"/>
                    <a:pt x="4800522" y="4786071"/>
                  </a:cubicBezTo>
                  <a:cubicBezTo>
                    <a:pt x="4800766" y="4830017"/>
                    <a:pt x="4765102" y="4865700"/>
                    <a:pt x="4721180" y="4865456"/>
                  </a:cubicBezTo>
                  <a:cubicBezTo>
                    <a:pt x="-73825" y="4839001"/>
                    <a:pt x="4311" y="4922621"/>
                    <a:pt x="3542" y="4783423"/>
                  </a:cubicBezTo>
                  <a:cubicBezTo>
                    <a:pt x="2424" y="4580062"/>
                    <a:pt x="1" y="78748"/>
                    <a:pt x="1" y="79390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651899" y="3764509"/>
              <a:ext cx="4158005" cy="4185874"/>
            </a:xfrm>
            <a:custGeom>
              <a:avLst/>
              <a:gdLst/>
              <a:ahLst/>
              <a:cxnLst/>
              <a:rect l="l" t="t" r="r" b="b"/>
              <a:pathLst>
                <a:path w="4158005" h="4185874" extrusionOk="0">
                  <a:moveTo>
                    <a:pt x="1202117" y="497236"/>
                  </a:moveTo>
                  <a:cubicBezTo>
                    <a:pt x="1203080" y="524781"/>
                    <a:pt x="1167455" y="546059"/>
                    <a:pt x="1141491" y="521890"/>
                  </a:cubicBezTo>
                  <a:cubicBezTo>
                    <a:pt x="1120469" y="502316"/>
                    <a:pt x="1133621" y="461339"/>
                    <a:pt x="1166940" y="461562"/>
                  </a:cubicBezTo>
                  <a:cubicBezTo>
                    <a:pt x="1184343" y="461679"/>
                    <a:pt x="1201348" y="474849"/>
                    <a:pt x="1202117" y="497236"/>
                  </a:cubicBezTo>
                  <a:close/>
                  <a:moveTo>
                    <a:pt x="1169926" y="7322"/>
                  </a:moveTo>
                  <a:cubicBezTo>
                    <a:pt x="1136676" y="7098"/>
                    <a:pt x="1123416" y="48046"/>
                    <a:pt x="1144478" y="67650"/>
                  </a:cubicBezTo>
                  <a:cubicBezTo>
                    <a:pt x="1170461" y="91827"/>
                    <a:pt x="1206047" y="70511"/>
                    <a:pt x="1205113" y="42985"/>
                  </a:cubicBezTo>
                  <a:cubicBezTo>
                    <a:pt x="1204335" y="20608"/>
                    <a:pt x="1187340" y="7429"/>
                    <a:pt x="1169926" y="7322"/>
                  </a:cubicBezTo>
                  <a:close/>
                  <a:moveTo>
                    <a:pt x="1163934" y="915803"/>
                  </a:moveTo>
                  <a:cubicBezTo>
                    <a:pt x="1130712" y="915589"/>
                    <a:pt x="1117405" y="956509"/>
                    <a:pt x="1138495" y="976141"/>
                  </a:cubicBezTo>
                  <a:cubicBezTo>
                    <a:pt x="1164469" y="1000319"/>
                    <a:pt x="1200083" y="978983"/>
                    <a:pt x="1199120" y="951486"/>
                  </a:cubicBezTo>
                  <a:cubicBezTo>
                    <a:pt x="1198352" y="929128"/>
                    <a:pt x="1181386" y="915920"/>
                    <a:pt x="1163934" y="915803"/>
                  </a:cubicBezTo>
                  <a:close/>
                  <a:moveTo>
                    <a:pt x="1160938" y="1370044"/>
                  </a:moveTo>
                  <a:cubicBezTo>
                    <a:pt x="1127697" y="1369820"/>
                    <a:pt x="1114418" y="1410759"/>
                    <a:pt x="1135489" y="1430372"/>
                  </a:cubicBezTo>
                  <a:cubicBezTo>
                    <a:pt x="1161463" y="1454550"/>
                    <a:pt x="1197077" y="1433243"/>
                    <a:pt x="1196114" y="1405717"/>
                  </a:cubicBezTo>
                  <a:cubicBezTo>
                    <a:pt x="1195356" y="1383330"/>
                    <a:pt x="1178351" y="1370161"/>
                    <a:pt x="1160938" y="1370044"/>
                  </a:cubicBezTo>
                  <a:close/>
                  <a:moveTo>
                    <a:pt x="1512072" y="4097942"/>
                  </a:moveTo>
                  <a:cubicBezTo>
                    <a:pt x="1478890" y="4097718"/>
                    <a:pt x="1465514" y="4138628"/>
                    <a:pt x="1486624" y="4158270"/>
                  </a:cubicBezTo>
                  <a:cubicBezTo>
                    <a:pt x="1512607" y="4182448"/>
                    <a:pt x="1548193" y="4161131"/>
                    <a:pt x="1547259" y="4133606"/>
                  </a:cubicBezTo>
                  <a:cubicBezTo>
                    <a:pt x="1546480" y="4111228"/>
                    <a:pt x="1529486" y="4098059"/>
                    <a:pt x="1512072" y="4097942"/>
                  </a:cubicBezTo>
                  <a:close/>
                  <a:moveTo>
                    <a:pt x="1518065" y="3189460"/>
                  </a:moveTo>
                  <a:cubicBezTo>
                    <a:pt x="1484834" y="3189236"/>
                    <a:pt x="1471535" y="3230166"/>
                    <a:pt x="1492626" y="3249788"/>
                  </a:cubicBezTo>
                  <a:cubicBezTo>
                    <a:pt x="1518590" y="3273957"/>
                    <a:pt x="1554195" y="3252679"/>
                    <a:pt x="1553251" y="3225133"/>
                  </a:cubicBezTo>
                  <a:cubicBezTo>
                    <a:pt x="1552483" y="3202747"/>
                    <a:pt x="1535478" y="3189577"/>
                    <a:pt x="1518065" y="3189460"/>
                  </a:cubicBezTo>
                  <a:close/>
                  <a:moveTo>
                    <a:pt x="1515069" y="3643701"/>
                  </a:moveTo>
                  <a:cubicBezTo>
                    <a:pt x="1481847" y="3643477"/>
                    <a:pt x="1468539" y="3684406"/>
                    <a:pt x="1489630" y="3704029"/>
                  </a:cubicBezTo>
                  <a:cubicBezTo>
                    <a:pt x="1515594" y="3728197"/>
                    <a:pt x="1551199" y="3706920"/>
                    <a:pt x="1550255" y="3679365"/>
                  </a:cubicBezTo>
                  <a:cubicBezTo>
                    <a:pt x="1549487" y="3656987"/>
                    <a:pt x="1532482" y="3643818"/>
                    <a:pt x="1515069" y="3643701"/>
                  </a:cubicBezTo>
                  <a:close/>
                  <a:moveTo>
                    <a:pt x="1151949" y="2732776"/>
                  </a:moveTo>
                  <a:cubicBezTo>
                    <a:pt x="1118718" y="2732553"/>
                    <a:pt x="1105420" y="2773482"/>
                    <a:pt x="1126510" y="2793104"/>
                  </a:cubicBezTo>
                  <a:cubicBezTo>
                    <a:pt x="1152338" y="2817146"/>
                    <a:pt x="1188089" y="2796141"/>
                    <a:pt x="1187145" y="2768450"/>
                  </a:cubicBezTo>
                  <a:cubicBezTo>
                    <a:pt x="1186357" y="2746053"/>
                    <a:pt x="1169362" y="2732893"/>
                    <a:pt x="1151949" y="2732776"/>
                  </a:cubicBezTo>
                  <a:close/>
                  <a:moveTo>
                    <a:pt x="1142950" y="4095509"/>
                  </a:moveTo>
                  <a:cubicBezTo>
                    <a:pt x="1109729" y="4095285"/>
                    <a:pt x="1096421" y="4136224"/>
                    <a:pt x="1117512" y="4155837"/>
                  </a:cubicBezTo>
                  <a:cubicBezTo>
                    <a:pt x="1143476" y="4180005"/>
                    <a:pt x="1179080" y="4158727"/>
                    <a:pt x="1178137" y="4131172"/>
                  </a:cubicBezTo>
                  <a:cubicBezTo>
                    <a:pt x="1177368" y="4108795"/>
                    <a:pt x="1160364" y="4095625"/>
                    <a:pt x="1142950" y="4095509"/>
                  </a:cubicBezTo>
                  <a:close/>
                  <a:moveTo>
                    <a:pt x="1145947" y="3641258"/>
                  </a:moveTo>
                  <a:cubicBezTo>
                    <a:pt x="1112716" y="3641034"/>
                    <a:pt x="1099417" y="3681963"/>
                    <a:pt x="1120508" y="3701586"/>
                  </a:cubicBezTo>
                  <a:cubicBezTo>
                    <a:pt x="1146472" y="3725754"/>
                    <a:pt x="1182077" y="3704477"/>
                    <a:pt x="1181133" y="3676931"/>
                  </a:cubicBezTo>
                  <a:cubicBezTo>
                    <a:pt x="1180365" y="3654554"/>
                    <a:pt x="1163360" y="3641375"/>
                    <a:pt x="1145947" y="3641258"/>
                  </a:cubicBezTo>
                  <a:close/>
                  <a:moveTo>
                    <a:pt x="797818" y="459119"/>
                  </a:moveTo>
                  <a:cubicBezTo>
                    <a:pt x="764626" y="458895"/>
                    <a:pt x="751269" y="499805"/>
                    <a:pt x="772369" y="519447"/>
                  </a:cubicBezTo>
                  <a:cubicBezTo>
                    <a:pt x="798353" y="543625"/>
                    <a:pt x="833938" y="522309"/>
                    <a:pt x="833004" y="494783"/>
                  </a:cubicBezTo>
                  <a:cubicBezTo>
                    <a:pt x="832226" y="472405"/>
                    <a:pt x="815221" y="459236"/>
                    <a:pt x="797818" y="459119"/>
                  </a:cubicBezTo>
                  <a:close/>
                  <a:moveTo>
                    <a:pt x="1521061" y="2735220"/>
                  </a:moveTo>
                  <a:cubicBezTo>
                    <a:pt x="1487830" y="2734996"/>
                    <a:pt x="1474542" y="2775935"/>
                    <a:pt x="1495622" y="2795548"/>
                  </a:cubicBezTo>
                  <a:cubicBezTo>
                    <a:pt x="1521616" y="2819735"/>
                    <a:pt x="1557211" y="2798351"/>
                    <a:pt x="1556248" y="2770883"/>
                  </a:cubicBezTo>
                  <a:cubicBezTo>
                    <a:pt x="1555479" y="2748506"/>
                    <a:pt x="1538474" y="2735327"/>
                    <a:pt x="1521061" y="2735220"/>
                  </a:cubicBezTo>
                  <a:close/>
                  <a:moveTo>
                    <a:pt x="1154945" y="2278536"/>
                  </a:moveTo>
                  <a:cubicBezTo>
                    <a:pt x="1121734" y="2278312"/>
                    <a:pt x="1108406" y="2319241"/>
                    <a:pt x="1129506" y="2338864"/>
                  </a:cubicBezTo>
                  <a:cubicBezTo>
                    <a:pt x="1155490" y="2363061"/>
                    <a:pt x="1191075" y="2341686"/>
                    <a:pt x="1190132" y="2314199"/>
                  </a:cubicBezTo>
                  <a:cubicBezTo>
                    <a:pt x="1189363" y="2291822"/>
                    <a:pt x="1172358" y="2278652"/>
                    <a:pt x="1154945" y="2278536"/>
                  </a:cubicBezTo>
                  <a:close/>
                  <a:moveTo>
                    <a:pt x="1148953" y="3187017"/>
                  </a:moveTo>
                  <a:cubicBezTo>
                    <a:pt x="1115722" y="3186793"/>
                    <a:pt x="1102423" y="3227723"/>
                    <a:pt x="1123514" y="3247345"/>
                  </a:cubicBezTo>
                  <a:cubicBezTo>
                    <a:pt x="1149507" y="3271533"/>
                    <a:pt x="1185102" y="3250148"/>
                    <a:pt x="1184139" y="3222681"/>
                  </a:cubicBezTo>
                  <a:cubicBezTo>
                    <a:pt x="1183361" y="3200303"/>
                    <a:pt x="1166356" y="3187134"/>
                    <a:pt x="1148953" y="3187017"/>
                  </a:cubicBezTo>
                  <a:close/>
                  <a:moveTo>
                    <a:pt x="1157941" y="1824295"/>
                  </a:moveTo>
                  <a:cubicBezTo>
                    <a:pt x="1124720" y="1824071"/>
                    <a:pt x="1111412" y="1865010"/>
                    <a:pt x="1132502" y="1884623"/>
                  </a:cubicBezTo>
                  <a:cubicBezTo>
                    <a:pt x="1158467" y="1908791"/>
                    <a:pt x="1194071" y="1887514"/>
                    <a:pt x="1193128" y="1859958"/>
                  </a:cubicBezTo>
                  <a:cubicBezTo>
                    <a:pt x="1192359" y="1837571"/>
                    <a:pt x="1175355" y="1824402"/>
                    <a:pt x="1157941" y="1824295"/>
                  </a:cubicBezTo>
                  <a:close/>
                  <a:moveTo>
                    <a:pt x="800814" y="4878"/>
                  </a:moveTo>
                  <a:cubicBezTo>
                    <a:pt x="767593" y="4655"/>
                    <a:pt x="754275" y="45584"/>
                    <a:pt x="775375" y="65206"/>
                  </a:cubicBezTo>
                  <a:cubicBezTo>
                    <a:pt x="801174" y="89219"/>
                    <a:pt x="836954" y="68272"/>
                    <a:pt x="836001" y="40552"/>
                  </a:cubicBezTo>
                  <a:cubicBezTo>
                    <a:pt x="835222" y="18165"/>
                    <a:pt x="818218" y="4995"/>
                    <a:pt x="800814" y="4878"/>
                  </a:cubicBezTo>
                  <a:close/>
                  <a:moveTo>
                    <a:pt x="1890183" y="2737653"/>
                  </a:moveTo>
                  <a:cubicBezTo>
                    <a:pt x="1856952" y="2737429"/>
                    <a:pt x="1843654" y="2778358"/>
                    <a:pt x="1864734" y="2797981"/>
                  </a:cubicBezTo>
                  <a:cubicBezTo>
                    <a:pt x="1890699" y="2822149"/>
                    <a:pt x="1926323" y="2800862"/>
                    <a:pt x="1925360" y="2773326"/>
                  </a:cubicBezTo>
                  <a:cubicBezTo>
                    <a:pt x="1924601" y="2750939"/>
                    <a:pt x="1907596" y="2737770"/>
                    <a:pt x="1890183" y="2737653"/>
                  </a:cubicBezTo>
                  <a:close/>
                  <a:moveTo>
                    <a:pt x="1884191" y="3646135"/>
                  </a:moveTo>
                  <a:cubicBezTo>
                    <a:pt x="1851008" y="3645911"/>
                    <a:pt x="1837632" y="3686820"/>
                    <a:pt x="1858742" y="3706463"/>
                  </a:cubicBezTo>
                  <a:cubicBezTo>
                    <a:pt x="1884726" y="3730640"/>
                    <a:pt x="1920311" y="3709324"/>
                    <a:pt x="1919377" y="3681808"/>
                  </a:cubicBezTo>
                  <a:cubicBezTo>
                    <a:pt x="1918599" y="3659421"/>
                    <a:pt x="1901604" y="3646251"/>
                    <a:pt x="1884191" y="3646135"/>
                  </a:cubicBezTo>
                  <a:close/>
                  <a:moveTo>
                    <a:pt x="1893179" y="2283412"/>
                  </a:moveTo>
                  <a:cubicBezTo>
                    <a:pt x="1859948" y="2283188"/>
                    <a:pt x="1846660" y="2324127"/>
                    <a:pt x="1867740" y="2343740"/>
                  </a:cubicBezTo>
                  <a:cubicBezTo>
                    <a:pt x="1893734" y="2367928"/>
                    <a:pt x="1929329" y="2346543"/>
                    <a:pt x="1928366" y="2319085"/>
                  </a:cubicBezTo>
                  <a:cubicBezTo>
                    <a:pt x="1927597" y="2296698"/>
                    <a:pt x="1910592" y="2283529"/>
                    <a:pt x="1893179" y="2283412"/>
                  </a:cubicBezTo>
                  <a:close/>
                  <a:moveTo>
                    <a:pt x="1887187" y="3191894"/>
                  </a:moveTo>
                  <a:cubicBezTo>
                    <a:pt x="1853965" y="3191670"/>
                    <a:pt x="1840657" y="3232599"/>
                    <a:pt x="1861748" y="3252222"/>
                  </a:cubicBezTo>
                  <a:cubicBezTo>
                    <a:pt x="1887712" y="3276390"/>
                    <a:pt x="1923317" y="3255113"/>
                    <a:pt x="1922373" y="3227557"/>
                  </a:cubicBezTo>
                  <a:cubicBezTo>
                    <a:pt x="1921605" y="3205180"/>
                    <a:pt x="1904600" y="3192011"/>
                    <a:pt x="1887187" y="3191894"/>
                  </a:cubicBezTo>
                  <a:close/>
                  <a:moveTo>
                    <a:pt x="1905164" y="466439"/>
                  </a:moveTo>
                  <a:cubicBezTo>
                    <a:pt x="1871875" y="466215"/>
                    <a:pt x="1858683" y="507183"/>
                    <a:pt x="1879725" y="526767"/>
                  </a:cubicBezTo>
                  <a:cubicBezTo>
                    <a:pt x="1905699" y="550945"/>
                    <a:pt x="1941314" y="529609"/>
                    <a:pt x="1940351" y="502102"/>
                  </a:cubicBezTo>
                  <a:cubicBezTo>
                    <a:pt x="1939582" y="479725"/>
                    <a:pt x="1922578" y="466556"/>
                    <a:pt x="1905164" y="466439"/>
                  </a:cubicBezTo>
                  <a:close/>
                  <a:moveTo>
                    <a:pt x="1899172" y="1374921"/>
                  </a:moveTo>
                  <a:cubicBezTo>
                    <a:pt x="1865921" y="1374697"/>
                    <a:pt x="1852652" y="1415645"/>
                    <a:pt x="1873733" y="1435249"/>
                  </a:cubicBezTo>
                  <a:cubicBezTo>
                    <a:pt x="1899697" y="1459417"/>
                    <a:pt x="1935302" y="1438139"/>
                    <a:pt x="1934358" y="1410594"/>
                  </a:cubicBezTo>
                  <a:cubicBezTo>
                    <a:pt x="1933590" y="1388207"/>
                    <a:pt x="1916585" y="1375037"/>
                    <a:pt x="1899172" y="1374921"/>
                  </a:cubicBezTo>
                  <a:close/>
                  <a:moveTo>
                    <a:pt x="1896176" y="1829171"/>
                  </a:moveTo>
                  <a:cubicBezTo>
                    <a:pt x="1863003" y="1828947"/>
                    <a:pt x="1849607" y="1869837"/>
                    <a:pt x="1870727" y="1889499"/>
                  </a:cubicBezTo>
                  <a:cubicBezTo>
                    <a:pt x="1896555" y="1913541"/>
                    <a:pt x="1932306" y="1892536"/>
                    <a:pt x="1931362" y="1864835"/>
                  </a:cubicBezTo>
                  <a:cubicBezTo>
                    <a:pt x="1930584" y="1842409"/>
                    <a:pt x="1913443" y="1829278"/>
                    <a:pt x="1896176" y="1829171"/>
                  </a:cubicBezTo>
                  <a:close/>
                  <a:moveTo>
                    <a:pt x="1539048" y="9755"/>
                  </a:moveTo>
                  <a:cubicBezTo>
                    <a:pt x="1505827" y="9531"/>
                    <a:pt x="1492519" y="50460"/>
                    <a:pt x="1513600" y="70083"/>
                  </a:cubicBezTo>
                  <a:cubicBezTo>
                    <a:pt x="1539554" y="94241"/>
                    <a:pt x="1575188" y="72983"/>
                    <a:pt x="1574225" y="45428"/>
                  </a:cubicBezTo>
                  <a:cubicBezTo>
                    <a:pt x="1573466" y="23041"/>
                    <a:pt x="1556461" y="9872"/>
                    <a:pt x="1539048" y="9755"/>
                  </a:cubicBezTo>
                  <a:close/>
                  <a:moveTo>
                    <a:pt x="1530060" y="1372487"/>
                  </a:moveTo>
                  <a:cubicBezTo>
                    <a:pt x="1496838" y="1372263"/>
                    <a:pt x="1483530" y="1413202"/>
                    <a:pt x="1504621" y="1432815"/>
                  </a:cubicBezTo>
                  <a:cubicBezTo>
                    <a:pt x="1530585" y="1456983"/>
                    <a:pt x="1566190" y="1435706"/>
                    <a:pt x="1565246" y="1408151"/>
                  </a:cubicBezTo>
                  <a:cubicBezTo>
                    <a:pt x="1564468" y="1385773"/>
                    <a:pt x="1547463" y="1372604"/>
                    <a:pt x="1530060" y="1372487"/>
                  </a:cubicBezTo>
                  <a:close/>
                  <a:moveTo>
                    <a:pt x="1881194" y="4100385"/>
                  </a:moveTo>
                  <a:cubicBezTo>
                    <a:pt x="1847963" y="4100161"/>
                    <a:pt x="1834665" y="4141090"/>
                    <a:pt x="1855746" y="4160713"/>
                  </a:cubicBezTo>
                  <a:cubicBezTo>
                    <a:pt x="1881710" y="4184881"/>
                    <a:pt x="1917334" y="4163604"/>
                    <a:pt x="1916371" y="4136048"/>
                  </a:cubicBezTo>
                  <a:cubicBezTo>
                    <a:pt x="1915602" y="4113671"/>
                    <a:pt x="1898598" y="4100502"/>
                    <a:pt x="1881194" y="4100385"/>
                  </a:cubicBezTo>
                  <a:close/>
                  <a:moveTo>
                    <a:pt x="1533056" y="918237"/>
                  </a:moveTo>
                  <a:cubicBezTo>
                    <a:pt x="1499834" y="918022"/>
                    <a:pt x="1486526" y="958942"/>
                    <a:pt x="1507617" y="978574"/>
                  </a:cubicBezTo>
                  <a:cubicBezTo>
                    <a:pt x="1533591" y="1002752"/>
                    <a:pt x="1569205" y="981416"/>
                    <a:pt x="1568242" y="953919"/>
                  </a:cubicBezTo>
                  <a:cubicBezTo>
                    <a:pt x="1567464" y="931533"/>
                    <a:pt x="1550459" y="918353"/>
                    <a:pt x="1533056" y="918237"/>
                  </a:cubicBezTo>
                  <a:close/>
                  <a:moveTo>
                    <a:pt x="1527063" y="1826728"/>
                  </a:moveTo>
                  <a:cubicBezTo>
                    <a:pt x="1493852" y="1826504"/>
                    <a:pt x="1480524" y="1867433"/>
                    <a:pt x="1501615" y="1887056"/>
                  </a:cubicBezTo>
                  <a:cubicBezTo>
                    <a:pt x="1527579" y="1911224"/>
                    <a:pt x="1563184" y="1889947"/>
                    <a:pt x="1562240" y="1862391"/>
                  </a:cubicBezTo>
                  <a:cubicBezTo>
                    <a:pt x="1561471" y="1840014"/>
                    <a:pt x="1544467" y="1826845"/>
                    <a:pt x="1527063" y="1826728"/>
                  </a:cubicBezTo>
                  <a:close/>
                  <a:moveTo>
                    <a:pt x="1524057" y="2280969"/>
                  </a:moveTo>
                  <a:cubicBezTo>
                    <a:pt x="1490875" y="2280745"/>
                    <a:pt x="1477499" y="2321645"/>
                    <a:pt x="1498609" y="2341297"/>
                  </a:cubicBezTo>
                  <a:cubicBezTo>
                    <a:pt x="1524437" y="2365339"/>
                    <a:pt x="1560187" y="2344334"/>
                    <a:pt x="1559244" y="2316632"/>
                  </a:cubicBezTo>
                  <a:cubicBezTo>
                    <a:pt x="1558475" y="2294255"/>
                    <a:pt x="1541471" y="2281086"/>
                    <a:pt x="1524057" y="2280969"/>
                  </a:cubicBezTo>
                  <a:close/>
                  <a:moveTo>
                    <a:pt x="1536052" y="463996"/>
                  </a:moveTo>
                  <a:cubicBezTo>
                    <a:pt x="1502743" y="463772"/>
                    <a:pt x="1489581" y="504759"/>
                    <a:pt x="1510613" y="524324"/>
                  </a:cubicBezTo>
                  <a:cubicBezTo>
                    <a:pt x="1536587" y="548502"/>
                    <a:pt x="1572202" y="527166"/>
                    <a:pt x="1571239" y="499659"/>
                  </a:cubicBezTo>
                  <a:cubicBezTo>
                    <a:pt x="1570470" y="477321"/>
                    <a:pt x="1553504" y="464113"/>
                    <a:pt x="1536052" y="463996"/>
                  </a:cubicBezTo>
                  <a:close/>
                  <a:moveTo>
                    <a:pt x="1902168" y="920680"/>
                  </a:moveTo>
                  <a:cubicBezTo>
                    <a:pt x="1868966" y="920466"/>
                    <a:pt x="1855619" y="961375"/>
                    <a:pt x="1876729" y="981008"/>
                  </a:cubicBezTo>
                  <a:cubicBezTo>
                    <a:pt x="1902703" y="1005186"/>
                    <a:pt x="1938318" y="983860"/>
                    <a:pt x="1937354" y="956343"/>
                  </a:cubicBezTo>
                  <a:cubicBezTo>
                    <a:pt x="1936586" y="933966"/>
                    <a:pt x="1919581" y="920797"/>
                    <a:pt x="1902168" y="920680"/>
                  </a:cubicBezTo>
                  <a:close/>
                  <a:moveTo>
                    <a:pt x="56578" y="908493"/>
                  </a:moveTo>
                  <a:cubicBezTo>
                    <a:pt x="23347" y="908270"/>
                    <a:pt x="10048" y="949208"/>
                    <a:pt x="31139" y="968821"/>
                  </a:cubicBezTo>
                  <a:cubicBezTo>
                    <a:pt x="57103" y="992990"/>
                    <a:pt x="92708" y="971712"/>
                    <a:pt x="91764" y="944167"/>
                  </a:cubicBezTo>
                  <a:cubicBezTo>
                    <a:pt x="90986" y="921780"/>
                    <a:pt x="73991" y="908600"/>
                    <a:pt x="56578" y="908493"/>
                  </a:cubicBezTo>
                  <a:close/>
                  <a:moveTo>
                    <a:pt x="410709" y="3182141"/>
                  </a:moveTo>
                  <a:cubicBezTo>
                    <a:pt x="377536" y="3181917"/>
                    <a:pt x="364140" y="3222807"/>
                    <a:pt x="385260" y="3242469"/>
                  </a:cubicBezTo>
                  <a:cubicBezTo>
                    <a:pt x="411088" y="3266510"/>
                    <a:pt x="446839" y="3245506"/>
                    <a:pt x="445895" y="3217804"/>
                  </a:cubicBezTo>
                  <a:cubicBezTo>
                    <a:pt x="445117" y="3195427"/>
                    <a:pt x="428122" y="3182258"/>
                    <a:pt x="410709" y="3182141"/>
                  </a:cubicBezTo>
                  <a:close/>
                  <a:moveTo>
                    <a:pt x="59574" y="454243"/>
                  </a:moveTo>
                  <a:cubicBezTo>
                    <a:pt x="26285" y="454019"/>
                    <a:pt x="13093" y="494987"/>
                    <a:pt x="34135" y="514571"/>
                  </a:cubicBezTo>
                  <a:cubicBezTo>
                    <a:pt x="60099" y="538739"/>
                    <a:pt x="95704" y="517462"/>
                    <a:pt x="94760" y="489906"/>
                  </a:cubicBezTo>
                  <a:cubicBezTo>
                    <a:pt x="93992" y="467529"/>
                    <a:pt x="76987" y="454360"/>
                    <a:pt x="59574" y="454243"/>
                  </a:cubicBezTo>
                  <a:close/>
                  <a:moveTo>
                    <a:pt x="53582" y="1362734"/>
                  </a:moveTo>
                  <a:cubicBezTo>
                    <a:pt x="20496" y="1362520"/>
                    <a:pt x="6955" y="1403352"/>
                    <a:pt x="28133" y="1423062"/>
                  </a:cubicBezTo>
                  <a:cubicBezTo>
                    <a:pt x="54097" y="1447230"/>
                    <a:pt x="89712" y="1425953"/>
                    <a:pt x="88768" y="1398407"/>
                  </a:cubicBezTo>
                  <a:cubicBezTo>
                    <a:pt x="87990" y="1375972"/>
                    <a:pt x="70849" y="1362851"/>
                    <a:pt x="53582" y="1362734"/>
                  </a:cubicBezTo>
                  <a:close/>
                  <a:moveTo>
                    <a:pt x="407713" y="3636382"/>
                  </a:moveTo>
                  <a:cubicBezTo>
                    <a:pt x="374423" y="3636158"/>
                    <a:pt x="361232" y="3677126"/>
                    <a:pt x="382274" y="3696710"/>
                  </a:cubicBezTo>
                  <a:cubicBezTo>
                    <a:pt x="408267" y="3720897"/>
                    <a:pt x="443862" y="3699513"/>
                    <a:pt x="442899" y="3672045"/>
                  </a:cubicBezTo>
                  <a:cubicBezTo>
                    <a:pt x="442130" y="3649668"/>
                    <a:pt x="425126" y="3636498"/>
                    <a:pt x="407713" y="3636382"/>
                  </a:cubicBezTo>
                  <a:close/>
                  <a:moveTo>
                    <a:pt x="404716" y="4090632"/>
                  </a:moveTo>
                  <a:cubicBezTo>
                    <a:pt x="371407" y="4090408"/>
                    <a:pt x="358245" y="4131396"/>
                    <a:pt x="379277" y="4150960"/>
                  </a:cubicBezTo>
                  <a:cubicBezTo>
                    <a:pt x="405251" y="4175138"/>
                    <a:pt x="440866" y="4153831"/>
                    <a:pt x="439903" y="4126296"/>
                  </a:cubicBezTo>
                  <a:cubicBezTo>
                    <a:pt x="439134" y="4103918"/>
                    <a:pt x="422129" y="4090749"/>
                    <a:pt x="404716" y="4090632"/>
                  </a:cubicBezTo>
                  <a:close/>
                  <a:moveTo>
                    <a:pt x="37462" y="10212"/>
                  </a:moveTo>
                  <a:cubicBezTo>
                    <a:pt x="16002" y="29893"/>
                    <a:pt x="29067" y="70657"/>
                    <a:pt x="62103" y="70871"/>
                  </a:cubicBezTo>
                  <a:cubicBezTo>
                    <a:pt x="95403" y="71095"/>
                    <a:pt x="108574" y="30117"/>
                    <a:pt x="87542" y="10543"/>
                  </a:cubicBezTo>
                  <a:cubicBezTo>
                    <a:pt x="71501" y="-4388"/>
                    <a:pt x="50352" y="-2509"/>
                    <a:pt x="37462" y="10212"/>
                  </a:cubicBezTo>
                  <a:close/>
                  <a:moveTo>
                    <a:pt x="50585" y="1816975"/>
                  </a:moveTo>
                  <a:cubicBezTo>
                    <a:pt x="17354" y="1816751"/>
                    <a:pt x="4056" y="1857680"/>
                    <a:pt x="25146" y="1877303"/>
                  </a:cubicBezTo>
                  <a:cubicBezTo>
                    <a:pt x="51120" y="1901481"/>
                    <a:pt x="86735" y="1880145"/>
                    <a:pt x="85772" y="1852638"/>
                  </a:cubicBezTo>
                  <a:cubicBezTo>
                    <a:pt x="85003" y="1830300"/>
                    <a:pt x="68037" y="1817092"/>
                    <a:pt x="50585" y="1816975"/>
                  </a:cubicBezTo>
                  <a:close/>
                  <a:moveTo>
                    <a:pt x="38591" y="3633948"/>
                  </a:moveTo>
                  <a:cubicBezTo>
                    <a:pt x="5408" y="3633724"/>
                    <a:pt x="-7968" y="3674624"/>
                    <a:pt x="13152" y="3694276"/>
                  </a:cubicBezTo>
                  <a:cubicBezTo>
                    <a:pt x="38980" y="3718318"/>
                    <a:pt x="74730" y="3697313"/>
                    <a:pt x="73787" y="3669621"/>
                  </a:cubicBezTo>
                  <a:cubicBezTo>
                    <a:pt x="73009" y="3647225"/>
                    <a:pt x="56014" y="3634065"/>
                    <a:pt x="38591" y="3633948"/>
                  </a:cubicBezTo>
                  <a:close/>
                  <a:moveTo>
                    <a:pt x="47589" y="2271216"/>
                  </a:moveTo>
                  <a:cubicBezTo>
                    <a:pt x="14348" y="2270992"/>
                    <a:pt x="1069" y="2311931"/>
                    <a:pt x="22140" y="2331544"/>
                  </a:cubicBezTo>
                  <a:cubicBezTo>
                    <a:pt x="48134" y="2355732"/>
                    <a:pt x="83729" y="2334347"/>
                    <a:pt x="82766" y="2306889"/>
                  </a:cubicBezTo>
                  <a:cubicBezTo>
                    <a:pt x="82007" y="2284502"/>
                    <a:pt x="64993" y="2271333"/>
                    <a:pt x="47589" y="2271216"/>
                  </a:cubicBezTo>
                  <a:close/>
                  <a:moveTo>
                    <a:pt x="4122406" y="97706"/>
                  </a:moveTo>
                  <a:cubicBezTo>
                    <a:pt x="4155666" y="97921"/>
                    <a:pt x="4168906" y="56972"/>
                    <a:pt x="4147854" y="37378"/>
                  </a:cubicBezTo>
                  <a:cubicBezTo>
                    <a:pt x="4122007" y="13327"/>
                    <a:pt x="4086363" y="34274"/>
                    <a:pt x="4087219" y="62043"/>
                  </a:cubicBezTo>
                  <a:cubicBezTo>
                    <a:pt x="4088075" y="84508"/>
                    <a:pt x="4105109" y="97590"/>
                    <a:pt x="4122406" y="97706"/>
                  </a:cubicBezTo>
                  <a:close/>
                  <a:moveTo>
                    <a:pt x="35594" y="4088189"/>
                  </a:moveTo>
                  <a:cubicBezTo>
                    <a:pt x="2305" y="4087965"/>
                    <a:pt x="-10886" y="4128933"/>
                    <a:pt x="10155" y="4148517"/>
                  </a:cubicBezTo>
                  <a:cubicBezTo>
                    <a:pt x="35983" y="4172559"/>
                    <a:pt x="71647" y="4151622"/>
                    <a:pt x="70781" y="4123852"/>
                  </a:cubicBezTo>
                  <a:cubicBezTo>
                    <a:pt x="69925" y="4101388"/>
                    <a:pt x="52891" y="4088306"/>
                    <a:pt x="35594" y="4088189"/>
                  </a:cubicBezTo>
                  <a:close/>
                  <a:moveTo>
                    <a:pt x="794822" y="913370"/>
                  </a:moveTo>
                  <a:cubicBezTo>
                    <a:pt x="761591" y="913146"/>
                    <a:pt x="748292" y="954075"/>
                    <a:pt x="769373" y="973698"/>
                  </a:cubicBezTo>
                  <a:cubicBezTo>
                    <a:pt x="795337" y="997866"/>
                    <a:pt x="830961" y="976589"/>
                    <a:pt x="829998" y="949033"/>
                  </a:cubicBezTo>
                  <a:cubicBezTo>
                    <a:pt x="829230" y="926656"/>
                    <a:pt x="812225" y="913477"/>
                    <a:pt x="794822" y="913370"/>
                  </a:cubicBezTo>
                  <a:close/>
                  <a:moveTo>
                    <a:pt x="44593" y="2725467"/>
                  </a:moveTo>
                  <a:cubicBezTo>
                    <a:pt x="11371" y="2725243"/>
                    <a:pt x="-1946" y="2766172"/>
                    <a:pt x="19154" y="2785795"/>
                  </a:cubicBezTo>
                  <a:cubicBezTo>
                    <a:pt x="45118" y="2809963"/>
                    <a:pt x="80723" y="2788685"/>
                    <a:pt x="79779" y="2761130"/>
                  </a:cubicBezTo>
                  <a:cubicBezTo>
                    <a:pt x="79001" y="2738753"/>
                    <a:pt x="61996" y="2725574"/>
                    <a:pt x="44593" y="2725467"/>
                  </a:cubicBezTo>
                  <a:close/>
                  <a:moveTo>
                    <a:pt x="41597" y="3179707"/>
                  </a:moveTo>
                  <a:cubicBezTo>
                    <a:pt x="8346" y="3179483"/>
                    <a:pt x="-4923" y="3220432"/>
                    <a:pt x="16158" y="3240035"/>
                  </a:cubicBezTo>
                  <a:cubicBezTo>
                    <a:pt x="42122" y="3264204"/>
                    <a:pt x="77727" y="3242926"/>
                    <a:pt x="76783" y="3215381"/>
                  </a:cubicBezTo>
                  <a:cubicBezTo>
                    <a:pt x="76005" y="3192993"/>
                    <a:pt x="59000" y="3179824"/>
                    <a:pt x="41597" y="3179707"/>
                  </a:cubicBezTo>
                  <a:close/>
                  <a:moveTo>
                    <a:pt x="773838" y="4093066"/>
                  </a:moveTo>
                  <a:cubicBezTo>
                    <a:pt x="740607" y="4092842"/>
                    <a:pt x="727319" y="4133780"/>
                    <a:pt x="748399" y="4153394"/>
                  </a:cubicBezTo>
                  <a:cubicBezTo>
                    <a:pt x="774364" y="4177562"/>
                    <a:pt x="809968" y="4156284"/>
                    <a:pt x="809025" y="4128739"/>
                  </a:cubicBezTo>
                  <a:cubicBezTo>
                    <a:pt x="808246" y="4106352"/>
                    <a:pt x="791242" y="4093182"/>
                    <a:pt x="773838" y="4093066"/>
                  </a:cubicBezTo>
                  <a:close/>
                  <a:moveTo>
                    <a:pt x="782827" y="2730333"/>
                  </a:moveTo>
                  <a:cubicBezTo>
                    <a:pt x="749654" y="2730119"/>
                    <a:pt x="736259" y="2771000"/>
                    <a:pt x="757378" y="2790661"/>
                  </a:cubicBezTo>
                  <a:cubicBezTo>
                    <a:pt x="783343" y="2814829"/>
                    <a:pt x="818957" y="2793552"/>
                    <a:pt x="818013" y="2765997"/>
                  </a:cubicBezTo>
                  <a:cubicBezTo>
                    <a:pt x="817235" y="2743629"/>
                    <a:pt x="800240" y="2730450"/>
                    <a:pt x="782827" y="2730333"/>
                  </a:cubicBezTo>
                  <a:close/>
                  <a:moveTo>
                    <a:pt x="776834" y="3638825"/>
                  </a:moveTo>
                  <a:cubicBezTo>
                    <a:pt x="743603" y="3638601"/>
                    <a:pt x="730305" y="3679530"/>
                    <a:pt x="751386" y="3699153"/>
                  </a:cubicBezTo>
                  <a:cubicBezTo>
                    <a:pt x="777360" y="3723331"/>
                    <a:pt x="812974" y="3702024"/>
                    <a:pt x="812011" y="3674488"/>
                  </a:cubicBezTo>
                  <a:cubicBezTo>
                    <a:pt x="811252" y="3652111"/>
                    <a:pt x="794238" y="3638941"/>
                    <a:pt x="776834" y="3638825"/>
                  </a:cubicBezTo>
                  <a:close/>
                  <a:moveTo>
                    <a:pt x="779831" y="3184584"/>
                  </a:moveTo>
                  <a:cubicBezTo>
                    <a:pt x="746522" y="3184360"/>
                    <a:pt x="733360" y="3225348"/>
                    <a:pt x="754392" y="3244912"/>
                  </a:cubicBezTo>
                  <a:cubicBezTo>
                    <a:pt x="780385" y="3269099"/>
                    <a:pt x="815980" y="3247715"/>
                    <a:pt x="815017" y="3220257"/>
                  </a:cubicBezTo>
                  <a:cubicBezTo>
                    <a:pt x="814249" y="3197909"/>
                    <a:pt x="797283" y="3184701"/>
                    <a:pt x="779831" y="3184584"/>
                  </a:cubicBezTo>
                  <a:close/>
                  <a:moveTo>
                    <a:pt x="791816" y="1367611"/>
                  </a:moveTo>
                  <a:cubicBezTo>
                    <a:pt x="758585" y="1367387"/>
                    <a:pt x="745286" y="1408316"/>
                    <a:pt x="766377" y="1427939"/>
                  </a:cubicBezTo>
                  <a:cubicBezTo>
                    <a:pt x="792370" y="1452126"/>
                    <a:pt x="827965" y="1430742"/>
                    <a:pt x="827002" y="1403274"/>
                  </a:cubicBezTo>
                  <a:cubicBezTo>
                    <a:pt x="826234" y="1380936"/>
                    <a:pt x="809268" y="1367728"/>
                    <a:pt x="791816" y="1367611"/>
                  </a:cubicBezTo>
                  <a:close/>
                  <a:moveTo>
                    <a:pt x="788819" y="1821852"/>
                  </a:moveTo>
                  <a:cubicBezTo>
                    <a:pt x="755598" y="1821628"/>
                    <a:pt x="742290" y="1862557"/>
                    <a:pt x="763381" y="1882180"/>
                  </a:cubicBezTo>
                  <a:cubicBezTo>
                    <a:pt x="789354" y="1906358"/>
                    <a:pt x="824969" y="1885051"/>
                    <a:pt x="824006" y="1857525"/>
                  </a:cubicBezTo>
                  <a:cubicBezTo>
                    <a:pt x="823237" y="1835138"/>
                    <a:pt x="806233" y="1821968"/>
                    <a:pt x="788819" y="1821852"/>
                  </a:cubicBezTo>
                  <a:close/>
                  <a:moveTo>
                    <a:pt x="785823" y="2276092"/>
                  </a:moveTo>
                  <a:cubicBezTo>
                    <a:pt x="752602" y="2275869"/>
                    <a:pt x="739294" y="2316808"/>
                    <a:pt x="760384" y="2336420"/>
                  </a:cubicBezTo>
                  <a:cubicBezTo>
                    <a:pt x="786349" y="2360589"/>
                    <a:pt x="821953" y="2339311"/>
                    <a:pt x="821010" y="2311766"/>
                  </a:cubicBezTo>
                  <a:cubicBezTo>
                    <a:pt x="820241" y="2289379"/>
                    <a:pt x="803236" y="2276209"/>
                    <a:pt x="785823" y="2276092"/>
                  </a:cubicBezTo>
                  <a:close/>
                  <a:moveTo>
                    <a:pt x="413705" y="2727900"/>
                  </a:moveTo>
                  <a:cubicBezTo>
                    <a:pt x="380484" y="2727676"/>
                    <a:pt x="367176" y="2768615"/>
                    <a:pt x="388256" y="2788228"/>
                  </a:cubicBezTo>
                  <a:cubicBezTo>
                    <a:pt x="414221" y="2812396"/>
                    <a:pt x="449825" y="2791119"/>
                    <a:pt x="448882" y="2763573"/>
                  </a:cubicBezTo>
                  <a:cubicBezTo>
                    <a:pt x="448123" y="2741186"/>
                    <a:pt x="431118" y="2728017"/>
                    <a:pt x="413705" y="2727900"/>
                  </a:cubicBezTo>
                  <a:close/>
                  <a:moveTo>
                    <a:pt x="419697" y="1819418"/>
                  </a:moveTo>
                  <a:cubicBezTo>
                    <a:pt x="386389" y="1819194"/>
                    <a:pt x="373226" y="1860182"/>
                    <a:pt x="394259" y="1879746"/>
                  </a:cubicBezTo>
                  <a:cubicBezTo>
                    <a:pt x="420252" y="1903934"/>
                    <a:pt x="455847" y="1882549"/>
                    <a:pt x="454884" y="1855082"/>
                  </a:cubicBezTo>
                  <a:cubicBezTo>
                    <a:pt x="454115" y="1832704"/>
                    <a:pt x="437111" y="1819525"/>
                    <a:pt x="419697" y="1819418"/>
                  </a:cubicBezTo>
                  <a:close/>
                  <a:moveTo>
                    <a:pt x="416701" y="2273659"/>
                  </a:moveTo>
                  <a:cubicBezTo>
                    <a:pt x="383480" y="2273435"/>
                    <a:pt x="370172" y="2314364"/>
                    <a:pt x="391262" y="2333987"/>
                  </a:cubicBezTo>
                  <a:cubicBezTo>
                    <a:pt x="417236" y="2358165"/>
                    <a:pt x="452851" y="2336859"/>
                    <a:pt x="451888" y="2309323"/>
                  </a:cubicBezTo>
                  <a:cubicBezTo>
                    <a:pt x="451119" y="2286945"/>
                    <a:pt x="434115" y="2273776"/>
                    <a:pt x="416701" y="2273659"/>
                  </a:cubicBezTo>
                  <a:close/>
                  <a:moveTo>
                    <a:pt x="422704" y="1365168"/>
                  </a:moveTo>
                  <a:cubicBezTo>
                    <a:pt x="389395" y="1364944"/>
                    <a:pt x="376233" y="1405931"/>
                    <a:pt x="397265" y="1425496"/>
                  </a:cubicBezTo>
                  <a:cubicBezTo>
                    <a:pt x="423258" y="1449683"/>
                    <a:pt x="458853" y="1428299"/>
                    <a:pt x="457890" y="1400831"/>
                  </a:cubicBezTo>
                  <a:cubicBezTo>
                    <a:pt x="457112" y="1378493"/>
                    <a:pt x="440146" y="1365284"/>
                    <a:pt x="422704" y="1365168"/>
                  </a:cubicBezTo>
                  <a:close/>
                  <a:moveTo>
                    <a:pt x="425700" y="910927"/>
                  </a:moveTo>
                  <a:cubicBezTo>
                    <a:pt x="392478" y="910703"/>
                    <a:pt x="379170" y="951632"/>
                    <a:pt x="400251" y="971255"/>
                  </a:cubicBezTo>
                  <a:cubicBezTo>
                    <a:pt x="426235" y="995433"/>
                    <a:pt x="461820" y="974116"/>
                    <a:pt x="460886" y="946590"/>
                  </a:cubicBezTo>
                  <a:cubicBezTo>
                    <a:pt x="460108" y="924213"/>
                    <a:pt x="443103" y="911044"/>
                    <a:pt x="425700" y="910927"/>
                  </a:cubicBezTo>
                  <a:close/>
                  <a:moveTo>
                    <a:pt x="431692" y="2445"/>
                  </a:moveTo>
                  <a:cubicBezTo>
                    <a:pt x="398461" y="2221"/>
                    <a:pt x="385163" y="43150"/>
                    <a:pt x="406253" y="62773"/>
                  </a:cubicBezTo>
                  <a:cubicBezTo>
                    <a:pt x="432218" y="86941"/>
                    <a:pt x="467822" y="65664"/>
                    <a:pt x="466879" y="38109"/>
                  </a:cubicBezTo>
                  <a:cubicBezTo>
                    <a:pt x="466110" y="15731"/>
                    <a:pt x="449105" y="2552"/>
                    <a:pt x="431692" y="2445"/>
                  </a:cubicBezTo>
                  <a:close/>
                  <a:moveTo>
                    <a:pt x="428696" y="456686"/>
                  </a:moveTo>
                  <a:cubicBezTo>
                    <a:pt x="395475" y="456462"/>
                    <a:pt x="382157" y="497391"/>
                    <a:pt x="403257" y="517014"/>
                  </a:cubicBezTo>
                  <a:cubicBezTo>
                    <a:pt x="429221" y="541182"/>
                    <a:pt x="464826" y="519905"/>
                    <a:pt x="463882" y="492359"/>
                  </a:cubicBezTo>
                  <a:cubicBezTo>
                    <a:pt x="463114" y="469972"/>
                    <a:pt x="446109" y="456803"/>
                    <a:pt x="428696" y="456686"/>
                  </a:cubicBezTo>
                  <a:close/>
                  <a:moveTo>
                    <a:pt x="3738779" y="2295598"/>
                  </a:moveTo>
                  <a:cubicBezTo>
                    <a:pt x="3705694" y="2295384"/>
                    <a:pt x="3692153" y="2336216"/>
                    <a:pt x="3713331" y="2355926"/>
                  </a:cubicBezTo>
                  <a:cubicBezTo>
                    <a:pt x="3739295" y="2380094"/>
                    <a:pt x="3774919" y="2358817"/>
                    <a:pt x="3773956" y="2331262"/>
                  </a:cubicBezTo>
                  <a:cubicBezTo>
                    <a:pt x="3773187" y="2308884"/>
                    <a:pt x="3756183" y="2295715"/>
                    <a:pt x="3738779" y="2295598"/>
                  </a:cubicBezTo>
                  <a:close/>
                  <a:moveTo>
                    <a:pt x="3381642" y="476192"/>
                  </a:moveTo>
                  <a:cubicBezTo>
                    <a:pt x="3348392" y="475978"/>
                    <a:pt x="3335132" y="516907"/>
                    <a:pt x="3356204" y="536520"/>
                  </a:cubicBezTo>
                  <a:cubicBezTo>
                    <a:pt x="3382032" y="560561"/>
                    <a:pt x="3417782" y="539557"/>
                    <a:pt x="3416838" y="511865"/>
                  </a:cubicBezTo>
                  <a:cubicBezTo>
                    <a:pt x="3416050" y="489468"/>
                    <a:pt x="3399056" y="476309"/>
                    <a:pt x="3381642" y="476192"/>
                  </a:cubicBezTo>
                  <a:close/>
                  <a:moveTo>
                    <a:pt x="3384638" y="21951"/>
                  </a:moveTo>
                  <a:cubicBezTo>
                    <a:pt x="3351398" y="21727"/>
                    <a:pt x="3338119" y="62676"/>
                    <a:pt x="3359200" y="82279"/>
                  </a:cubicBezTo>
                  <a:cubicBezTo>
                    <a:pt x="3385164" y="106447"/>
                    <a:pt x="3420769" y="85170"/>
                    <a:pt x="3419825" y="57624"/>
                  </a:cubicBezTo>
                  <a:cubicBezTo>
                    <a:pt x="3419057" y="35237"/>
                    <a:pt x="3402052" y="22058"/>
                    <a:pt x="3384638" y="21951"/>
                  </a:cubicBezTo>
                  <a:close/>
                  <a:moveTo>
                    <a:pt x="3378646" y="930433"/>
                  </a:moveTo>
                  <a:cubicBezTo>
                    <a:pt x="3345415" y="930209"/>
                    <a:pt x="3332117" y="971138"/>
                    <a:pt x="3353207" y="990761"/>
                  </a:cubicBezTo>
                  <a:cubicBezTo>
                    <a:pt x="3379171" y="1014929"/>
                    <a:pt x="3414796" y="993632"/>
                    <a:pt x="3413832" y="966096"/>
                  </a:cubicBezTo>
                  <a:cubicBezTo>
                    <a:pt x="3413064" y="943719"/>
                    <a:pt x="3396059" y="930549"/>
                    <a:pt x="3378646" y="930433"/>
                  </a:cubicBezTo>
                  <a:close/>
                  <a:moveTo>
                    <a:pt x="3375650" y="1384674"/>
                  </a:moveTo>
                  <a:cubicBezTo>
                    <a:pt x="3342341" y="1384450"/>
                    <a:pt x="3329179" y="1425437"/>
                    <a:pt x="3350211" y="1445002"/>
                  </a:cubicBezTo>
                  <a:cubicBezTo>
                    <a:pt x="3376185" y="1469179"/>
                    <a:pt x="3411799" y="1447873"/>
                    <a:pt x="3410836" y="1420347"/>
                  </a:cubicBezTo>
                  <a:cubicBezTo>
                    <a:pt x="3410068" y="1397960"/>
                    <a:pt x="3393063" y="1384790"/>
                    <a:pt x="3375650" y="1384674"/>
                  </a:cubicBezTo>
                  <a:close/>
                  <a:moveTo>
                    <a:pt x="3732777" y="3204090"/>
                  </a:moveTo>
                  <a:cubicBezTo>
                    <a:pt x="3699546" y="3203866"/>
                    <a:pt x="3686257" y="3244805"/>
                    <a:pt x="3707338" y="3264418"/>
                  </a:cubicBezTo>
                  <a:cubicBezTo>
                    <a:pt x="3733312" y="3288596"/>
                    <a:pt x="3768927" y="3267289"/>
                    <a:pt x="3767964" y="3239753"/>
                  </a:cubicBezTo>
                  <a:cubicBezTo>
                    <a:pt x="3767195" y="3217376"/>
                    <a:pt x="3750190" y="3204206"/>
                    <a:pt x="3732777" y="3204090"/>
                  </a:cubicBezTo>
                  <a:close/>
                  <a:moveTo>
                    <a:pt x="3726785" y="4112571"/>
                  </a:moveTo>
                  <a:cubicBezTo>
                    <a:pt x="3693573" y="4112347"/>
                    <a:pt x="3680246" y="4153277"/>
                    <a:pt x="3701346" y="4172899"/>
                  </a:cubicBezTo>
                  <a:cubicBezTo>
                    <a:pt x="3727339" y="4197107"/>
                    <a:pt x="3762915" y="4175703"/>
                    <a:pt x="3761971" y="4148245"/>
                  </a:cubicBezTo>
                  <a:cubicBezTo>
                    <a:pt x="3761202" y="4125857"/>
                    <a:pt x="3744198" y="4112688"/>
                    <a:pt x="3726785" y="4112571"/>
                  </a:cubicBezTo>
                  <a:close/>
                  <a:moveTo>
                    <a:pt x="3729781" y="3658331"/>
                  </a:moveTo>
                  <a:cubicBezTo>
                    <a:pt x="3696550" y="3658107"/>
                    <a:pt x="3683251" y="3699045"/>
                    <a:pt x="3704342" y="3718659"/>
                  </a:cubicBezTo>
                  <a:cubicBezTo>
                    <a:pt x="3730306" y="3742827"/>
                    <a:pt x="3765911" y="3721549"/>
                    <a:pt x="3764967" y="3693994"/>
                  </a:cubicBezTo>
                  <a:cubicBezTo>
                    <a:pt x="3764199" y="3671617"/>
                    <a:pt x="3747194" y="3658447"/>
                    <a:pt x="3729781" y="3658331"/>
                  </a:cubicBezTo>
                  <a:close/>
                  <a:moveTo>
                    <a:pt x="3363655" y="3201647"/>
                  </a:moveTo>
                  <a:cubicBezTo>
                    <a:pt x="3330366" y="3201423"/>
                    <a:pt x="3317174" y="3242391"/>
                    <a:pt x="3338216" y="3261975"/>
                  </a:cubicBezTo>
                  <a:cubicBezTo>
                    <a:pt x="3364210" y="3286162"/>
                    <a:pt x="3399805" y="3264778"/>
                    <a:pt x="3398842" y="3237310"/>
                  </a:cubicBezTo>
                  <a:cubicBezTo>
                    <a:pt x="3398073" y="3214972"/>
                    <a:pt x="3381107" y="3201763"/>
                    <a:pt x="3363655" y="3201647"/>
                  </a:cubicBezTo>
                  <a:close/>
                  <a:moveTo>
                    <a:pt x="3735773" y="2749849"/>
                  </a:moveTo>
                  <a:cubicBezTo>
                    <a:pt x="3702552" y="2749625"/>
                    <a:pt x="3689244" y="2790554"/>
                    <a:pt x="3710334" y="2810177"/>
                  </a:cubicBezTo>
                  <a:cubicBezTo>
                    <a:pt x="3736328" y="2834364"/>
                    <a:pt x="3771923" y="2812980"/>
                    <a:pt x="3770960" y="2785512"/>
                  </a:cubicBezTo>
                  <a:cubicBezTo>
                    <a:pt x="3770191" y="2763164"/>
                    <a:pt x="3753225" y="2749956"/>
                    <a:pt x="3735773" y="2749849"/>
                  </a:cubicBezTo>
                  <a:close/>
                  <a:moveTo>
                    <a:pt x="3360659" y="3655887"/>
                  </a:moveTo>
                  <a:cubicBezTo>
                    <a:pt x="3327428" y="3655663"/>
                    <a:pt x="3314130" y="3696603"/>
                    <a:pt x="3335220" y="3716215"/>
                  </a:cubicBezTo>
                  <a:cubicBezTo>
                    <a:pt x="3361194" y="3740393"/>
                    <a:pt x="3396808" y="3719087"/>
                    <a:pt x="3395845" y="3691561"/>
                  </a:cubicBezTo>
                  <a:cubicBezTo>
                    <a:pt x="3395077" y="3669183"/>
                    <a:pt x="3378072" y="3656004"/>
                    <a:pt x="3360659" y="3655887"/>
                  </a:cubicBezTo>
                  <a:close/>
                  <a:moveTo>
                    <a:pt x="3357663" y="4110138"/>
                  </a:moveTo>
                  <a:cubicBezTo>
                    <a:pt x="3324431" y="4109914"/>
                    <a:pt x="3311133" y="4150853"/>
                    <a:pt x="3332224" y="4170466"/>
                  </a:cubicBezTo>
                  <a:cubicBezTo>
                    <a:pt x="3358188" y="4194634"/>
                    <a:pt x="3393793" y="4173357"/>
                    <a:pt x="3392849" y="4145801"/>
                  </a:cubicBezTo>
                  <a:cubicBezTo>
                    <a:pt x="3392081" y="4123424"/>
                    <a:pt x="3375076" y="4110255"/>
                    <a:pt x="3357663" y="4110138"/>
                  </a:cubicBezTo>
                  <a:close/>
                  <a:moveTo>
                    <a:pt x="3372653" y="1838924"/>
                  </a:moveTo>
                  <a:cubicBezTo>
                    <a:pt x="3339432" y="1838700"/>
                    <a:pt x="3326124" y="1879629"/>
                    <a:pt x="3347215" y="1899252"/>
                  </a:cubicBezTo>
                  <a:cubicBezTo>
                    <a:pt x="3373179" y="1923420"/>
                    <a:pt x="3408784" y="1902143"/>
                    <a:pt x="3407840" y="1874587"/>
                  </a:cubicBezTo>
                  <a:cubicBezTo>
                    <a:pt x="3407071" y="1852210"/>
                    <a:pt x="3390057" y="1839031"/>
                    <a:pt x="3372653" y="1838924"/>
                  </a:cubicBezTo>
                  <a:close/>
                  <a:moveTo>
                    <a:pt x="3366661" y="2747406"/>
                  </a:moveTo>
                  <a:cubicBezTo>
                    <a:pt x="3333430" y="2747182"/>
                    <a:pt x="3320122" y="2788111"/>
                    <a:pt x="3341212" y="2807734"/>
                  </a:cubicBezTo>
                  <a:cubicBezTo>
                    <a:pt x="3367177" y="2831902"/>
                    <a:pt x="3402801" y="2810625"/>
                    <a:pt x="3401838" y="2783079"/>
                  </a:cubicBezTo>
                  <a:cubicBezTo>
                    <a:pt x="3401069" y="2760692"/>
                    <a:pt x="3384065" y="2747523"/>
                    <a:pt x="3366661" y="2747406"/>
                  </a:cubicBezTo>
                  <a:close/>
                  <a:moveTo>
                    <a:pt x="3369657" y="2293165"/>
                  </a:moveTo>
                  <a:cubicBezTo>
                    <a:pt x="3336475" y="2292951"/>
                    <a:pt x="3323099" y="2333851"/>
                    <a:pt x="3344209" y="2353493"/>
                  </a:cubicBezTo>
                  <a:cubicBezTo>
                    <a:pt x="3370192" y="2377671"/>
                    <a:pt x="3405778" y="2356355"/>
                    <a:pt x="3404844" y="2328838"/>
                  </a:cubicBezTo>
                  <a:cubicBezTo>
                    <a:pt x="3404065" y="2306403"/>
                    <a:pt x="3386915" y="2293272"/>
                    <a:pt x="3369657" y="2293165"/>
                  </a:cubicBezTo>
                  <a:close/>
                  <a:moveTo>
                    <a:pt x="3753760" y="24384"/>
                  </a:moveTo>
                  <a:cubicBezTo>
                    <a:pt x="3720588" y="24160"/>
                    <a:pt x="3707192" y="65051"/>
                    <a:pt x="3728312" y="84712"/>
                  </a:cubicBezTo>
                  <a:cubicBezTo>
                    <a:pt x="3754276" y="108880"/>
                    <a:pt x="3789891" y="87603"/>
                    <a:pt x="3788947" y="60048"/>
                  </a:cubicBezTo>
                  <a:cubicBezTo>
                    <a:pt x="3788169" y="37670"/>
                    <a:pt x="3771174" y="24501"/>
                    <a:pt x="3753760" y="24384"/>
                  </a:cubicBezTo>
                  <a:close/>
                  <a:moveTo>
                    <a:pt x="4107891" y="2298041"/>
                  </a:moveTo>
                  <a:cubicBezTo>
                    <a:pt x="4074582" y="2297818"/>
                    <a:pt x="4061420" y="2338805"/>
                    <a:pt x="4082453" y="2358369"/>
                  </a:cubicBezTo>
                  <a:cubicBezTo>
                    <a:pt x="4108446" y="2382557"/>
                    <a:pt x="4144041" y="2361173"/>
                    <a:pt x="4143078" y="2333715"/>
                  </a:cubicBezTo>
                  <a:cubicBezTo>
                    <a:pt x="4142309" y="2311366"/>
                    <a:pt x="4125344" y="2298158"/>
                    <a:pt x="4107891" y="2298041"/>
                  </a:cubicBezTo>
                  <a:close/>
                  <a:moveTo>
                    <a:pt x="4110888" y="1843801"/>
                  </a:moveTo>
                  <a:cubicBezTo>
                    <a:pt x="4077657" y="1843577"/>
                    <a:pt x="4064358" y="1884506"/>
                    <a:pt x="4085439" y="1904129"/>
                  </a:cubicBezTo>
                  <a:cubicBezTo>
                    <a:pt x="4111423" y="1928306"/>
                    <a:pt x="4147008" y="1906990"/>
                    <a:pt x="4146074" y="1879464"/>
                  </a:cubicBezTo>
                  <a:cubicBezTo>
                    <a:pt x="4145296" y="1857087"/>
                    <a:pt x="4128301" y="1843908"/>
                    <a:pt x="4110888" y="1843801"/>
                  </a:cubicBezTo>
                  <a:close/>
                  <a:moveTo>
                    <a:pt x="4104895" y="2752282"/>
                  </a:moveTo>
                  <a:cubicBezTo>
                    <a:pt x="4071664" y="2752058"/>
                    <a:pt x="4058366" y="2792988"/>
                    <a:pt x="4079456" y="2812610"/>
                  </a:cubicBezTo>
                  <a:cubicBezTo>
                    <a:pt x="4105450" y="2836798"/>
                    <a:pt x="4141045" y="2815413"/>
                    <a:pt x="4140082" y="2787946"/>
                  </a:cubicBezTo>
                  <a:cubicBezTo>
                    <a:pt x="4139313" y="2765568"/>
                    <a:pt x="4122308" y="2752399"/>
                    <a:pt x="4104895" y="2752282"/>
                  </a:cubicBezTo>
                  <a:close/>
                  <a:moveTo>
                    <a:pt x="4101899" y="3206523"/>
                  </a:moveTo>
                  <a:cubicBezTo>
                    <a:pt x="4068678" y="3206299"/>
                    <a:pt x="4055369" y="3247228"/>
                    <a:pt x="4076460" y="3266851"/>
                  </a:cubicBezTo>
                  <a:cubicBezTo>
                    <a:pt x="4102424" y="3291019"/>
                    <a:pt x="4138029" y="3269742"/>
                    <a:pt x="4137085" y="3242196"/>
                  </a:cubicBezTo>
                  <a:cubicBezTo>
                    <a:pt x="4136317" y="3219809"/>
                    <a:pt x="4119303" y="3206640"/>
                    <a:pt x="4101899" y="3206523"/>
                  </a:cubicBezTo>
                  <a:close/>
                  <a:moveTo>
                    <a:pt x="4119876" y="481068"/>
                  </a:moveTo>
                  <a:cubicBezTo>
                    <a:pt x="4086645" y="480844"/>
                    <a:pt x="4073347" y="521774"/>
                    <a:pt x="4094438" y="541396"/>
                  </a:cubicBezTo>
                  <a:cubicBezTo>
                    <a:pt x="4120411" y="565574"/>
                    <a:pt x="4156026" y="544268"/>
                    <a:pt x="4155063" y="516732"/>
                  </a:cubicBezTo>
                  <a:cubicBezTo>
                    <a:pt x="4154294" y="494354"/>
                    <a:pt x="4137290" y="481185"/>
                    <a:pt x="4119876" y="481068"/>
                  </a:cubicBezTo>
                  <a:close/>
                  <a:moveTo>
                    <a:pt x="4113884" y="1389550"/>
                  </a:moveTo>
                  <a:cubicBezTo>
                    <a:pt x="4080662" y="1389326"/>
                    <a:pt x="4067355" y="1430265"/>
                    <a:pt x="4088445" y="1449878"/>
                  </a:cubicBezTo>
                  <a:cubicBezTo>
                    <a:pt x="4114409" y="1474046"/>
                    <a:pt x="4150014" y="1452769"/>
                    <a:pt x="4149070" y="1425223"/>
                  </a:cubicBezTo>
                  <a:cubicBezTo>
                    <a:pt x="4148302" y="1402836"/>
                    <a:pt x="4131297" y="1389667"/>
                    <a:pt x="4113884" y="1389550"/>
                  </a:cubicBezTo>
                  <a:close/>
                  <a:moveTo>
                    <a:pt x="4116880" y="935309"/>
                  </a:moveTo>
                  <a:cubicBezTo>
                    <a:pt x="4083591" y="935085"/>
                    <a:pt x="4070399" y="976053"/>
                    <a:pt x="4091431" y="995637"/>
                  </a:cubicBezTo>
                  <a:cubicBezTo>
                    <a:pt x="4117396" y="1019805"/>
                    <a:pt x="4153000" y="998528"/>
                    <a:pt x="4152057" y="970972"/>
                  </a:cubicBezTo>
                  <a:cubicBezTo>
                    <a:pt x="4151298" y="948595"/>
                    <a:pt x="4134293" y="935426"/>
                    <a:pt x="4116880" y="935309"/>
                  </a:cubicBezTo>
                  <a:close/>
                  <a:moveTo>
                    <a:pt x="3747768" y="932876"/>
                  </a:moveTo>
                  <a:cubicBezTo>
                    <a:pt x="3714478" y="932652"/>
                    <a:pt x="3701287" y="973620"/>
                    <a:pt x="3722329" y="993204"/>
                  </a:cubicBezTo>
                  <a:cubicBezTo>
                    <a:pt x="3748322" y="1017401"/>
                    <a:pt x="3783917" y="996026"/>
                    <a:pt x="3782954" y="968539"/>
                  </a:cubicBezTo>
                  <a:cubicBezTo>
                    <a:pt x="3782176" y="946162"/>
                    <a:pt x="3765171" y="932983"/>
                    <a:pt x="3747768" y="932876"/>
                  </a:cubicBezTo>
                  <a:close/>
                  <a:moveTo>
                    <a:pt x="4098903" y="3660764"/>
                  </a:moveTo>
                  <a:cubicBezTo>
                    <a:pt x="4065662" y="3660540"/>
                    <a:pt x="4052383" y="3701489"/>
                    <a:pt x="4073464" y="3721092"/>
                  </a:cubicBezTo>
                  <a:cubicBezTo>
                    <a:pt x="4099428" y="3745260"/>
                    <a:pt x="4135033" y="3723983"/>
                    <a:pt x="4134089" y="3696437"/>
                  </a:cubicBezTo>
                  <a:cubicBezTo>
                    <a:pt x="4133320" y="3674050"/>
                    <a:pt x="4116306" y="3660881"/>
                    <a:pt x="4098903" y="3660764"/>
                  </a:cubicBezTo>
                  <a:close/>
                  <a:moveTo>
                    <a:pt x="3744772" y="1387117"/>
                  </a:moveTo>
                  <a:cubicBezTo>
                    <a:pt x="3711541" y="1386893"/>
                    <a:pt x="3698252" y="1427832"/>
                    <a:pt x="3719333" y="1447445"/>
                  </a:cubicBezTo>
                  <a:cubicBezTo>
                    <a:pt x="3745297" y="1471613"/>
                    <a:pt x="3780902" y="1450335"/>
                    <a:pt x="3779958" y="1422780"/>
                  </a:cubicBezTo>
                  <a:cubicBezTo>
                    <a:pt x="3779180" y="1400403"/>
                    <a:pt x="3762175" y="1387233"/>
                    <a:pt x="3744772" y="1387117"/>
                  </a:cubicBezTo>
                  <a:close/>
                  <a:moveTo>
                    <a:pt x="3750764" y="478625"/>
                  </a:moveTo>
                  <a:cubicBezTo>
                    <a:pt x="3717533" y="478411"/>
                    <a:pt x="3704235" y="519330"/>
                    <a:pt x="3725316" y="538953"/>
                  </a:cubicBezTo>
                  <a:cubicBezTo>
                    <a:pt x="3751309" y="563141"/>
                    <a:pt x="3786904" y="541756"/>
                    <a:pt x="3785941" y="514289"/>
                  </a:cubicBezTo>
                  <a:cubicBezTo>
                    <a:pt x="3785182" y="491950"/>
                    <a:pt x="3768207" y="478742"/>
                    <a:pt x="3750764" y="478625"/>
                  </a:cubicBezTo>
                  <a:close/>
                  <a:moveTo>
                    <a:pt x="3741775" y="1841357"/>
                  </a:moveTo>
                  <a:cubicBezTo>
                    <a:pt x="3708564" y="1841134"/>
                    <a:pt x="3695236" y="1882063"/>
                    <a:pt x="3716327" y="1901685"/>
                  </a:cubicBezTo>
                  <a:cubicBezTo>
                    <a:pt x="3742310" y="1925863"/>
                    <a:pt x="3777896" y="1904547"/>
                    <a:pt x="3776962" y="1877031"/>
                  </a:cubicBezTo>
                  <a:cubicBezTo>
                    <a:pt x="3776174" y="1854605"/>
                    <a:pt x="3759033" y="1841474"/>
                    <a:pt x="3741775" y="1841357"/>
                  </a:cubicBezTo>
                  <a:close/>
                  <a:moveTo>
                    <a:pt x="4095897" y="4115015"/>
                  </a:moveTo>
                  <a:cubicBezTo>
                    <a:pt x="4062656" y="4114791"/>
                    <a:pt x="4049377" y="4155729"/>
                    <a:pt x="4070458" y="4175342"/>
                  </a:cubicBezTo>
                  <a:cubicBezTo>
                    <a:pt x="4096286" y="4199384"/>
                    <a:pt x="4131939" y="4178467"/>
                    <a:pt x="4131093" y="4150678"/>
                  </a:cubicBezTo>
                  <a:cubicBezTo>
                    <a:pt x="4130227" y="4128203"/>
                    <a:pt x="4113203" y="4115122"/>
                    <a:pt x="4095897" y="4115015"/>
                  </a:cubicBezTo>
                  <a:close/>
                  <a:moveTo>
                    <a:pt x="3015526" y="19508"/>
                  </a:moveTo>
                  <a:cubicBezTo>
                    <a:pt x="2982305" y="19284"/>
                    <a:pt x="2968987" y="60223"/>
                    <a:pt x="2990087" y="79836"/>
                  </a:cubicBezTo>
                  <a:cubicBezTo>
                    <a:pt x="3016052" y="104004"/>
                    <a:pt x="3051657" y="82727"/>
                    <a:pt x="3050713" y="55171"/>
                  </a:cubicBezTo>
                  <a:cubicBezTo>
                    <a:pt x="3049935" y="32794"/>
                    <a:pt x="3032930" y="19625"/>
                    <a:pt x="3015526" y="19508"/>
                  </a:cubicBezTo>
                  <a:close/>
                  <a:moveTo>
                    <a:pt x="2634410" y="1834048"/>
                  </a:moveTo>
                  <a:cubicBezTo>
                    <a:pt x="2601179" y="1833824"/>
                    <a:pt x="2587880" y="1874753"/>
                    <a:pt x="2608971" y="1894376"/>
                  </a:cubicBezTo>
                  <a:cubicBezTo>
                    <a:pt x="2634935" y="1918544"/>
                    <a:pt x="2670559" y="1897257"/>
                    <a:pt x="2669596" y="1869711"/>
                  </a:cubicBezTo>
                  <a:cubicBezTo>
                    <a:pt x="2668827" y="1847324"/>
                    <a:pt x="2651823" y="1834155"/>
                    <a:pt x="2634410" y="1834048"/>
                  </a:cubicBezTo>
                  <a:close/>
                  <a:moveTo>
                    <a:pt x="2277282" y="14631"/>
                  </a:moveTo>
                  <a:cubicBezTo>
                    <a:pt x="2243993" y="14408"/>
                    <a:pt x="2230802" y="55376"/>
                    <a:pt x="2251844" y="74959"/>
                  </a:cubicBezTo>
                  <a:cubicBezTo>
                    <a:pt x="2277837" y="99147"/>
                    <a:pt x="2313432" y="77763"/>
                    <a:pt x="2312469" y="50305"/>
                  </a:cubicBezTo>
                  <a:cubicBezTo>
                    <a:pt x="2311700" y="27918"/>
                    <a:pt x="2294696" y="14748"/>
                    <a:pt x="2277282" y="14631"/>
                  </a:cubicBezTo>
                  <a:close/>
                  <a:moveTo>
                    <a:pt x="3012530" y="473749"/>
                  </a:moveTo>
                  <a:cubicBezTo>
                    <a:pt x="2979280" y="473535"/>
                    <a:pt x="2966020" y="514473"/>
                    <a:pt x="2987091" y="534086"/>
                  </a:cubicBezTo>
                  <a:cubicBezTo>
                    <a:pt x="3013046" y="558255"/>
                    <a:pt x="3048660" y="536987"/>
                    <a:pt x="3047717" y="509422"/>
                  </a:cubicBezTo>
                  <a:cubicBezTo>
                    <a:pt x="3046938" y="487035"/>
                    <a:pt x="3029934" y="473866"/>
                    <a:pt x="3012530" y="473749"/>
                  </a:cubicBezTo>
                  <a:close/>
                  <a:moveTo>
                    <a:pt x="2628417" y="2742529"/>
                  </a:moveTo>
                  <a:cubicBezTo>
                    <a:pt x="2595196" y="2742306"/>
                    <a:pt x="2581878" y="2783235"/>
                    <a:pt x="2602978" y="2802857"/>
                  </a:cubicBezTo>
                  <a:cubicBezTo>
                    <a:pt x="2628943" y="2827025"/>
                    <a:pt x="2664547" y="2805748"/>
                    <a:pt x="2663604" y="2778193"/>
                  </a:cubicBezTo>
                  <a:cubicBezTo>
                    <a:pt x="2662835" y="2755816"/>
                    <a:pt x="2645831" y="2742646"/>
                    <a:pt x="2628417" y="2742529"/>
                  </a:cubicBezTo>
                  <a:close/>
                  <a:moveTo>
                    <a:pt x="2625421" y="3196770"/>
                  </a:moveTo>
                  <a:cubicBezTo>
                    <a:pt x="2592200" y="3196546"/>
                    <a:pt x="2578892" y="3237475"/>
                    <a:pt x="2599972" y="3257098"/>
                  </a:cubicBezTo>
                  <a:cubicBezTo>
                    <a:pt x="2625956" y="3281276"/>
                    <a:pt x="2661541" y="3259960"/>
                    <a:pt x="2660607" y="3232433"/>
                  </a:cubicBezTo>
                  <a:cubicBezTo>
                    <a:pt x="2659829" y="3210018"/>
                    <a:pt x="2642688" y="3196887"/>
                    <a:pt x="2625421" y="3196770"/>
                  </a:cubicBezTo>
                  <a:close/>
                  <a:moveTo>
                    <a:pt x="2619429" y="4105262"/>
                  </a:moveTo>
                  <a:cubicBezTo>
                    <a:pt x="2586197" y="4105038"/>
                    <a:pt x="2572899" y="4145967"/>
                    <a:pt x="2593990" y="4165589"/>
                  </a:cubicBezTo>
                  <a:cubicBezTo>
                    <a:pt x="2619964" y="4189767"/>
                    <a:pt x="2655578" y="4168432"/>
                    <a:pt x="2654615" y="4140925"/>
                  </a:cubicBezTo>
                  <a:cubicBezTo>
                    <a:pt x="2653846" y="4118548"/>
                    <a:pt x="2636842" y="4105378"/>
                    <a:pt x="2619429" y="4105262"/>
                  </a:cubicBezTo>
                  <a:close/>
                  <a:moveTo>
                    <a:pt x="2268294" y="1377364"/>
                  </a:moveTo>
                  <a:cubicBezTo>
                    <a:pt x="2235121" y="1377140"/>
                    <a:pt x="2221725" y="1418030"/>
                    <a:pt x="2242845" y="1437692"/>
                  </a:cubicBezTo>
                  <a:cubicBezTo>
                    <a:pt x="2268809" y="1461860"/>
                    <a:pt x="2304414" y="1440582"/>
                    <a:pt x="2303480" y="1413027"/>
                  </a:cubicBezTo>
                  <a:cubicBezTo>
                    <a:pt x="2302702" y="1390650"/>
                    <a:pt x="2285707" y="1377480"/>
                    <a:pt x="2268294" y="1377364"/>
                  </a:cubicBezTo>
                  <a:close/>
                  <a:moveTo>
                    <a:pt x="2622425" y="3651011"/>
                  </a:moveTo>
                  <a:cubicBezTo>
                    <a:pt x="2589194" y="3650787"/>
                    <a:pt x="2575895" y="3691716"/>
                    <a:pt x="2596986" y="3711339"/>
                  </a:cubicBezTo>
                  <a:cubicBezTo>
                    <a:pt x="2622960" y="3735517"/>
                    <a:pt x="2658574" y="3714181"/>
                    <a:pt x="2657611" y="3686674"/>
                  </a:cubicBezTo>
                  <a:cubicBezTo>
                    <a:pt x="2656843" y="3664336"/>
                    <a:pt x="2639877" y="3651128"/>
                    <a:pt x="2622425" y="3651011"/>
                  </a:cubicBezTo>
                  <a:close/>
                  <a:moveTo>
                    <a:pt x="2271290" y="923123"/>
                  </a:moveTo>
                  <a:cubicBezTo>
                    <a:pt x="2238059" y="922899"/>
                    <a:pt x="2224761" y="963838"/>
                    <a:pt x="2245851" y="983451"/>
                  </a:cubicBezTo>
                  <a:cubicBezTo>
                    <a:pt x="2271815" y="1007619"/>
                    <a:pt x="2307420" y="986342"/>
                    <a:pt x="2306476" y="958796"/>
                  </a:cubicBezTo>
                  <a:cubicBezTo>
                    <a:pt x="2305708" y="936409"/>
                    <a:pt x="2288703" y="923230"/>
                    <a:pt x="2271290" y="923123"/>
                  </a:cubicBezTo>
                  <a:close/>
                  <a:moveTo>
                    <a:pt x="2253313" y="3648578"/>
                  </a:moveTo>
                  <a:cubicBezTo>
                    <a:pt x="2220091" y="3648354"/>
                    <a:pt x="2206774" y="3689283"/>
                    <a:pt x="2227864" y="3708905"/>
                  </a:cubicBezTo>
                  <a:cubicBezTo>
                    <a:pt x="2253828" y="3733074"/>
                    <a:pt x="2289452" y="3711797"/>
                    <a:pt x="2288489" y="3684241"/>
                  </a:cubicBezTo>
                  <a:cubicBezTo>
                    <a:pt x="2287721" y="3661864"/>
                    <a:pt x="2270716" y="3648695"/>
                    <a:pt x="2253313" y="3648578"/>
                  </a:cubicBezTo>
                  <a:close/>
                  <a:moveTo>
                    <a:pt x="2265298" y="1831605"/>
                  </a:moveTo>
                  <a:cubicBezTo>
                    <a:pt x="2232067" y="1831381"/>
                    <a:pt x="2218768" y="1872310"/>
                    <a:pt x="2239859" y="1891932"/>
                  </a:cubicBezTo>
                  <a:cubicBezTo>
                    <a:pt x="2265832" y="1916110"/>
                    <a:pt x="2301447" y="1894775"/>
                    <a:pt x="2300484" y="1867278"/>
                  </a:cubicBezTo>
                  <a:cubicBezTo>
                    <a:pt x="2299715" y="1844930"/>
                    <a:pt x="2282750" y="1831721"/>
                    <a:pt x="2265298" y="1831605"/>
                  </a:cubicBezTo>
                  <a:close/>
                  <a:moveTo>
                    <a:pt x="2250307" y="4102818"/>
                  </a:moveTo>
                  <a:cubicBezTo>
                    <a:pt x="2217075" y="4102595"/>
                    <a:pt x="2203777" y="4143524"/>
                    <a:pt x="2224868" y="4163146"/>
                  </a:cubicBezTo>
                  <a:cubicBezTo>
                    <a:pt x="2250842" y="4187324"/>
                    <a:pt x="2286456" y="4165989"/>
                    <a:pt x="2285493" y="4138492"/>
                  </a:cubicBezTo>
                  <a:cubicBezTo>
                    <a:pt x="2284725" y="4116144"/>
                    <a:pt x="2267759" y="4102935"/>
                    <a:pt x="2250307" y="4102818"/>
                  </a:cubicBezTo>
                  <a:close/>
                  <a:moveTo>
                    <a:pt x="2256309" y="3194337"/>
                  </a:moveTo>
                  <a:cubicBezTo>
                    <a:pt x="2223088" y="3194113"/>
                    <a:pt x="2209770" y="3235042"/>
                    <a:pt x="2230870" y="3254665"/>
                  </a:cubicBezTo>
                  <a:cubicBezTo>
                    <a:pt x="2256834" y="3278833"/>
                    <a:pt x="2292439" y="3257556"/>
                    <a:pt x="2291495" y="3230010"/>
                  </a:cubicBezTo>
                  <a:cubicBezTo>
                    <a:pt x="2290707" y="3207574"/>
                    <a:pt x="2273566" y="3194444"/>
                    <a:pt x="2256309" y="3194337"/>
                  </a:cubicBezTo>
                  <a:close/>
                  <a:moveTo>
                    <a:pt x="2262301" y="2285846"/>
                  </a:moveTo>
                  <a:cubicBezTo>
                    <a:pt x="2229070" y="2285622"/>
                    <a:pt x="2215772" y="2326551"/>
                    <a:pt x="2236862" y="2346173"/>
                  </a:cubicBezTo>
                  <a:cubicBezTo>
                    <a:pt x="2262827" y="2370342"/>
                    <a:pt x="2298451" y="2349054"/>
                    <a:pt x="2297488" y="2321518"/>
                  </a:cubicBezTo>
                  <a:cubicBezTo>
                    <a:pt x="2296709" y="2299132"/>
                    <a:pt x="2279705" y="2285962"/>
                    <a:pt x="2262301" y="2285846"/>
                  </a:cubicBezTo>
                  <a:close/>
                  <a:moveTo>
                    <a:pt x="2259305" y="2740096"/>
                  </a:moveTo>
                  <a:cubicBezTo>
                    <a:pt x="2226016" y="2739872"/>
                    <a:pt x="2212824" y="2780840"/>
                    <a:pt x="2233866" y="2800424"/>
                  </a:cubicBezTo>
                  <a:cubicBezTo>
                    <a:pt x="2259830" y="2824592"/>
                    <a:pt x="2295435" y="2803315"/>
                    <a:pt x="2294492" y="2775759"/>
                  </a:cubicBezTo>
                  <a:cubicBezTo>
                    <a:pt x="2293713" y="2753372"/>
                    <a:pt x="2276709" y="2740203"/>
                    <a:pt x="2259305" y="2740096"/>
                  </a:cubicBezTo>
                  <a:close/>
                  <a:moveTo>
                    <a:pt x="2274286" y="468872"/>
                  </a:moveTo>
                  <a:cubicBezTo>
                    <a:pt x="2241065" y="468648"/>
                    <a:pt x="2227757" y="509578"/>
                    <a:pt x="2248838" y="529200"/>
                  </a:cubicBezTo>
                  <a:cubicBezTo>
                    <a:pt x="2274812" y="553368"/>
                    <a:pt x="2310426" y="532072"/>
                    <a:pt x="2309463" y="504545"/>
                  </a:cubicBezTo>
                  <a:cubicBezTo>
                    <a:pt x="2308704" y="482158"/>
                    <a:pt x="2291699" y="468989"/>
                    <a:pt x="2274286" y="468872"/>
                  </a:cubicBezTo>
                  <a:close/>
                  <a:moveTo>
                    <a:pt x="3000535" y="2290722"/>
                  </a:moveTo>
                  <a:cubicBezTo>
                    <a:pt x="2967314" y="2290498"/>
                    <a:pt x="2953996" y="2331427"/>
                    <a:pt x="2975096" y="2351050"/>
                  </a:cubicBezTo>
                  <a:cubicBezTo>
                    <a:pt x="3001061" y="2375218"/>
                    <a:pt x="3036665" y="2353941"/>
                    <a:pt x="3035722" y="2326385"/>
                  </a:cubicBezTo>
                  <a:cubicBezTo>
                    <a:pt x="3034953" y="2304008"/>
                    <a:pt x="3017949" y="2290839"/>
                    <a:pt x="3000535" y="2290722"/>
                  </a:cubicBezTo>
                  <a:close/>
                  <a:moveTo>
                    <a:pt x="2997539" y="2744963"/>
                  </a:moveTo>
                  <a:cubicBezTo>
                    <a:pt x="2964318" y="2744739"/>
                    <a:pt x="2951010" y="2785668"/>
                    <a:pt x="2972090" y="2805291"/>
                  </a:cubicBezTo>
                  <a:cubicBezTo>
                    <a:pt x="2998074" y="2829469"/>
                    <a:pt x="3033660" y="2808152"/>
                    <a:pt x="3032726" y="2780636"/>
                  </a:cubicBezTo>
                  <a:cubicBezTo>
                    <a:pt x="3031947" y="2758210"/>
                    <a:pt x="3014806" y="2745080"/>
                    <a:pt x="2997539" y="2744963"/>
                  </a:cubicBezTo>
                  <a:close/>
                  <a:moveTo>
                    <a:pt x="2991547" y="3653454"/>
                  </a:moveTo>
                  <a:cubicBezTo>
                    <a:pt x="2958257" y="3653230"/>
                    <a:pt x="2945066" y="3694198"/>
                    <a:pt x="2966108" y="3713782"/>
                  </a:cubicBezTo>
                  <a:cubicBezTo>
                    <a:pt x="2992101" y="3737970"/>
                    <a:pt x="3027696" y="3716585"/>
                    <a:pt x="3026733" y="3689117"/>
                  </a:cubicBezTo>
                  <a:cubicBezTo>
                    <a:pt x="3025955" y="3666740"/>
                    <a:pt x="3008950" y="3653571"/>
                    <a:pt x="2991547" y="3653454"/>
                  </a:cubicBezTo>
                  <a:close/>
                  <a:moveTo>
                    <a:pt x="2994543" y="3199213"/>
                  </a:moveTo>
                  <a:cubicBezTo>
                    <a:pt x="2961312" y="3198989"/>
                    <a:pt x="2948013" y="3239919"/>
                    <a:pt x="2969094" y="3259541"/>
                  </a:cubicBezTo>
                  <a:cubicBezTo>
                    <a:pt x="2995068" y="3283719"/>
                    <a:pt x="3030683" y="3262383"/>
                    <a:pt x="3029720" y="3234886"/>
                  </a:cubicBezTo>
                  <a:cubicBezTo>
                    <a:pt x="3028951" y="3212499"/>
                    <a:pt x="3011956" y="3199330"/>
                    <a:pt x="2994543" y="3199213"/>
                  </a:cubicBezTo>
                  <a:close/>
                  <a:moveTo>
                    <a:pt x="3009524" y="927999"/>
                  </a:moveTo>
                  <a:cubicBezTo>
                    <a:pt x="2976342" y="927775"/>
                    <a:pt x="2962966" y="968675"/>
                    <a:pt x="2984085" y="988327"/>
                  </a:cubicBezTo>
                  <a:cubicBezTo>
                    <a:pt x="3009913" y="1012369"/>
                    <a:pt x="3045664" y="991364"/>
                    <a:pt x="3044720" y="963672"/>
                  </a:cubicBezTo>
                  <a:cubicBezTo>
                    <a:pt x="3043942" y="941276"/>
                    <a:pt x="3026937" y="928106"/>
                    <a:pt x="3009524" y="927999"/>
                  </a:cubicBezTo>
                  <a:close/>
                  <a:moveTo>
                    <a:pt x="2631414" y="2288288"/>
                  </a:moveTo>
                  <a:cubicBezTo>
                    <a:pt x="2598124" y="2288065"/>
                    <a:pt x="2584933" y="2329033"/>
                    <a:pt x="2605974" y="2348616"/>
                  </a:cubicBezTo>
                  <a:cubicBezTo>
                    <a:pt x="2631939" y="2372785"/>
                    <a:pt x="2667544" y="2351507"/>
                    <a:pt x="2666600" y="2323952"/>
                  </a:cubicBezTo>
                  <a:cubicBezTo>
                    <a:pt x="2665831" y="2301575"/>
                    <a:pt x="2648827" y="2288405"/>
                    <a:pt x="2631414" y="2288288"/>
                  </a:cubicBezTo>
                  <a:close/>
                  <a:moveTo>
                    <a:pt x="3003532" y="1836481"/>
                  </a:moveTo>
                  <a:cubicBezTo>
                    <a:pt x="2970223" y="1836257"/>
                    <a:pt x="2957061" y="1877245"/>
                    <a:pt x="2978083" y="1896809"/>
                  </a:cubicBezTo>
                  <a:cubicBezTo>
                    <a:pt x="3004047" y="1920977"/>
                    <a:pt x="3039652" y="1899700"/>
                    <a:pt x="3038708" y="1872154"/>
                  </a:cubicBezTo>
                  <a:cubicBezTo>
                    <a:pt x="3037949" y="1849767"/>
                    <a:pt x="3020945" y="1836598"/>
                    <a:pt x="3003532" y="1836481"/>
                  </a:cubicBezTo>
                  <a:close/>
                  <a:moveTo>
                    <a:pt x="3006528" y="1382240"/>
                  </a:moveTo>
                  <a:cubicBezTo>
                    <a:pt x="2973239" y="1382016"/>
                    <a:pt x="2960047" y="1422984"/>
                    <a:pt x="2981089" y="1442568"/>
                  </a:cubicBezTo>
                  <a:cubicBezTo>
                    <a:pt x="3007083" y="1466756"/>
                    <a:pt x="3042677" y="1445371"/>
                    <a:pt x="3041714" y="1417903"/>
                  </a:cubicBezTo>
                  <a:cubicBezTo>
                    <a:pt x="3040946" y="1395526"/>
                    <a:pt x="3023941" y="1382357"/>
                    <a:pt x="3006528" y="1382240"/>
                  </a:cubicBezTo>
                  <a:close/>
                  <a:moveTo>
                    <a:pt x="2637416" y="1379797"/>
                  </a:moveTo>
                  <a:cubicBezTo>
                    <a:pt x="2604185" y="1379573"/>
                    <a:pt x="2590886" y="1420502"/>
                    <a:pt x="2611967" y="1440125"/>
                  </a:cubicBezTo>
                  <a:cubicBezTo>
                    <a:pt x="2637795" y="1464167"/>
                    <a:pt x="2673546" y="1443162"/>
                    <a:pt x="2672602" y="1415470"/>
                  </a:cubicBezTo>
                  <a:cubicBezTo>
                    <a:pt x="2671824" y="1393083"/>
                    <a:pt x="2654829" y="1379914"/>
                    <a:pt x="2637416" y="1379797"/>
                  </a:cubicBezTo>
                  <a:close/>
                  <a:moveTo>
                    <a:pt x="2988551" y="4107695"/>
                  </a:moveTo>
                  <a:cubicBezTo>
                    <a:pt x="2955329" y="4107471"/>
                    <a:pt x="2942021" y="4148400"/>
                    <a:pt x="2963111" y="4168023"/>
                  </a:cubicBezTo>
                  <a:cubicBezTo>
                    <a:pt x="2989086" y="4192201"/>
                    <a:pt x="3024700" y="4170894"/>
                    <a:pt x="3023737" y="4143368"/>
                  </a:cubicBezTo>
                  <a:cubicBezTo>
                    <a:pt x="3022959" y="4120981"/>
                    <a:pt x="3005954" y="4107812"/>
                    <a:pt x="2988551" y="4107695"/>
                  </a:cubicBezTo>
                  <a:close/>
                  <a:moveTo>
                    <a:pt x="2640412" y="925556"/>
                  </a:moveTo>
                  <a:cubicBezTo>
                    <a:pt x="2607229" y="925332"/>
                    <a:pt x="2593844" y="966232"/>
                    <a:pt x="2614963" y="985884"/>
                  </a:cubicBezTo>
                  <a:cubicBezTo>
                    <a:pt x="2640947" y="1010082"/>
                    <a:pt x="2676532" y="988707"/>
                    <a:pt x="2675589" y="961220"/>
                  </a:cubicBezTo>
                  <a:cubicBezTo>
                    <a:pt x="2674820" y="938794"/>
                    <a:pt x="2657786" y="925673"/>
                    <a:pt x="2640412" y="925556"/>
                  </a:cubicBezTo>
                  <a:close/>
                  <a:moveTo>
                    <a:pt x="1908170" y="12198"/>
                  </a:moveTo>
                  <a:cubicBezTo>
                    <a:pt x="1874881" y="11974"/>
                    <a:pt x="1861690" y="52942"/>
                    <a:pt x="1882731" y="72526"/>
                  </a:cubicBezTo>
                  <a:cubicBezTo>
                    <a:pt x="1908725" y="96714"/>
                    <a:pt x="1944320" y="75329"/>
                    <a:pt x="1943357" y="47861"/>
                  </a:cubicBezTo>
                  <a:cubicBezTo>
                    <a:pt x="1942578" y="25513"/>
                    <a:pt x="1925613" y="12305"/>
                    <a:pt x="1908170" y="12198"/>
                  </a:cubicBezTo>
                  <a:close/>
                  <a:moveTo>
                    <a:pt x="2646404" y="17074"/>
                  </a:moveTo>
                  <a:cubicBezTo>
                    <a:pt x="2613115" y="16851"/>
                    <a:pt x="2599924" y="57819"/>
                    <a:pt x="2620966" y="77402"/>
                  </a:cubicBezTo>
                  <a:cubicBezTo>
                    <a:pt x="2646939" y="101580"/>
                    <a:pt x="2682554" y="80274"/>
                    <a:pt x="2681591" y="52738"/>
                  </a:cubicBezTo>
                  <a:cubicBezTo>
                    <a:pt x="2680822" y="30361"/>
                    <a:pt x="2663818" y="17182"/>
                    <a:pt x="2646404" y="17074"/>
                  </a:cubicBezTo>
                  <a:close/>
                  <a:moveTo>
                    <a:pt x="2643408" y="471315"/>
                  </a:moveTo>
                  <a:cubicBezTo>
                    <a:pt x="2610206" y="471101"/>
                    <a:pt x="2596859" y="512011"/>
                    <a:pt x="2617969" y="531653"/>
                  </a:cubicBezTo>
                  <a:cubicBezTo>
                    <a:pt x="2643933" y="555821"/>
                    <a:pt x="2679538" y="534544"/>
                    <a:pt x="2678595" y="506988"/>
                  </a:cubicBezTo>
                  <a:cubicBezTo>
                    <a:pt x="2677826" y="484601"/>
                    <a:pt x="2660812" y="471432"/>
                    <a:pt x="2643408" y="471315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6" name="Google Shape;1156;p13"/>
          <p:cNvGrpSpPr/>
          <p:nvPr/>
        </p:nvGrpSpPr>
        <p:grpSpPr>
          <a:xfrm>
            <a:off x="4595164" y="2248724"/>
            <a:ext cx="3200349" cy="3244480"/>
            <a:chOff x="6892746" y="3373085"/>
            <a:chExt cx="4800523" cy="4866720"/>
          </a:xfrm>
        </p:grpSpPr>
        <p:sp>
          <p:nvSpPr>
            <p:cNvPr id="1157" name="Google Shape;1157;p13"/>
            <p:cNvSpPr/>
            <p:nvPr/>
          </p:nvSpPr>
          <p:spPr>
            <a:xfrm>
              <a:off x="6892746" y="3373085"/>
              <a:ext cx="4800523" cy="4866720"/>
            </a:xfrm>
            <a:custGeom>
              <a:avLst/>
              <a:gdLst/>
              <a:ahLst/>
              <a:cxnLst/>
              <a:rect l="l" t="t" r="r" b="b"/>
              <a:pathLst>
                <a:path w="4800523" h="4866720" extrusionOk="0">
                  <a:moveTo>
                    <a:pt x="1" y="79390"/>
                  </a:moveTo>
                  <a:cubicBezTo>
                    <a:pt x="-242" y="35035"/>
                    <a:pt x="36063" y="-813"/>
                    <a:pt x="80384" y="14"/>
                  </a:cubicBezTo>
                  <a:cubicBezTo>
                    <a:pt x="4877909" y="89688"/>
                    <a:pt x="4796213" y="5523"/>
                    <a:pt x="4796981" y="143281"/>
                  </a:cubicBezTo>
                  <a:cubicBezTo>
                    <a:pt x="4798090" y="343839"/>
                    <a:pt x="4800522" y="4786723"/>
                    <a:pt x="4800522" y="4786071"/>
                  </a:cubicBezTo>
                  <a:cubicBezTo>
                    <a:pt x="4800766" y="4830017"/>
                    <a:pt x="4765102" y="4865700"/>
                    <a:pt x="4721180" y="4865456"/>
                  </a:cubicBezTo>
                  <a:cubicBezTo>
                    <a:pt x="-73825" y="4839001"/>
                    <a:pt x="4311" y="4922621"/>
                    <a:pt x="3542" y="4783423"/>
                  </a:cubicBezTo>
                  <a:cubicBezTo>
                    <a:pt x="2424" y="4580062"/>
                    <a:pt x="1" y="78748"/>
                    <a:pt x="1" y="79390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7224592" y="3764509"/>
              <a:ext cx="4158005" cy="4185874"/>
            </a:xfrm>
            <a:custGeom>
              <a:avLst/>
              <a:gdLst/>
              <a:ahLst/>
              <a:cxnLst/>
              <a:rect l="l" t="t" r="r" b="b"/>
              <a:pathLst>
                <a:path w="4158005" h="4185874" extrusionOk="0">
                  <a:moveTo>
                    <a:pt x="1202117" y="497236"/>
                  </a:moveTo>
                  <a:cubicBezTo>
                    <a:pt x="1203080" y="524781"/>
                    <a:pt x="1167455" y="546059"/>
                    <a:pt x="1141491" y="521890"/>
                  </a:cubicBezTo>
                  <a:cubicBezTo>
                    <a:pt x="1120469" y="502316"/>
                    <a:pt x="1133621" y="461339"/>
                    <a:pt x="1166940" y="461562"/>
                  </a:cubicBezTo>
                  <a:cubicBezTo>
                    <a:pt x="1184343" y="461679"/>
                    <a:pt x="1201348" y="474849"/>
                    <a:pt x="1202117" y="497236"/>
                  </a:cubicBezTo>
                  <a:close/>
                  <a:moveTo>
                    <a:pt x="1169926" y="7322"/>
                  </a:moveTo>
                  <a:cubicBezTo>
                    <a:pt x="1136676" y="7098"/>
                    <a:pt x="1123416" y="48046"/>
                    <a:pt x="1144478" y="67650"/>
                  </a:cubicBezTo>
                  <a:cubicBezTo>
                    <a:pt x="1170461" y="91827"/>
                    <a:pt x="1206047" y="70511"/>
                    <a:pt x="1205113" y="42985"/>
                  </a:cubicBezTo>
                  <a:cubicBezTo>
                    <a:pt x="1204335" y="20608"/>
                    <a:pt x="1187340" y="7429"/>
                    <a:pt x="1169926" y="7322"/>
                  </a:cubicBezTo>
                  <a:close/>
                  <a:moveTo>
                    <a:pt x="1163934" y="915803"/>
                  </a:moveTo>
                  <a:cubicBezTo>
                    <a:pt x="1130712" y="915589"/>
                    <a:pt x="1117405" y="956509"/>
                    <a:pt x="1138495" y="976141"/>
                  </a:cubicBezTo>
                  <a:cubicBezTo>
                    <a:pt x="1164469" y="1000319"/>
                    <a:pt x="1200083" y="978983"/>
                    <a:pt x="1199120" y="951486"/>
                  </a:cubicBezTo>
                  <a:cubicBezTo>
                    <a:pt x="1198352" y="929128"/>
                    <a:pt x="1181386" y="915920"/>
                    <a:pt x="1163934" y="915803"/>
                  </a:cubicBezTo>
                  <a:close/>
                  <a:moveTo>
                    <a:pt x="1160938" y="1370044"/>
                  </a:moveTo>
                  <a:cubicBezTo>
                    <a:pt x="1127697" y="1369820"/>
                    <a:pt x="1114418" y="1410759"/>
                    <a:pt x="1135489" y="1430372"/>
                  </a:cubicBezTo>
                  <a:cubicBezTo>
                    <a:pt x="1161463" y="1454550"/>
                    <a:pt x="1197077" y="1433243"/>
                    <a:pt x="1196114" y="1405717"/>
                  </a:cubicBezTo>
                  <a:cubicBezTo>
                    <a:pt x="1195356" y="1383330"/>
                    <a:pt x="1178351" y="1370161"/>
                    <a:pt x="1160938" y="1370044"/>
                  </a:cubicBezTo>
                  <a:close/>
                  <a:moveTo>
                    <a:pt x="1512072" y="4097942"/>
                  </a:moveTo>
                  <a:cubicBezTo>
                    <a:pt x="1478890" y="4097718"/>
                    <a:pt x="1465514" y="4138628"/>
                    <a:pt x="1486624" y="4158270"/>
                  </a:cubicBezTo>
                  <a:cubicBezTo>
                    <a:pt x="1512607" y="4182448"/>
                    <a:pt x="1548193" y="4161131"/>
                    <a:pt x="1547259" y="4133606"/>
                  </a:cubicBezTo>
                  <a:cubicBezTo>
                    <a:pt x="1546480" y="4111228"/>
                    <a:pt x="1529486" y="4098059"/>
                    <a:pt x="1512072" y="4097942"/>
                  </a:cubicBezTo>
                  <a:close/>
                  <a:moveTo>
                    <a:pt x="1518065" y="3189460"/>
                  </a:moveTo>
                  <a:cubicBezTo>
                    <a:pt x="1484834" y="3189236"/>
                    <a:pt x="1471535" y="3230166"/>
                    <a:pt x="1492626" y="3249788"/>
                  </a:cubicBezTo>
                  <a:cubicBezTo>
                    <a:pt x="1518590" y="3273957"/>
                    <a:pt x="1554195" y="3252679"/>
                    <a:pt x="1553251" y="3225133"/>
                  </a:cubicBezTo>
                  <a:cubicBezTo>
                    <a:pt x="1552483" y="3202747"/>
                    <a:pt x="1535478" y="3189577"/>
                    <a:pt x="1518065" y="3189460"/>
                  </a:cubicBezTo>
                  <a:close/>
                  <a:moveTo>
                    <a:pt x="1515069" y="3643701"/>
                  </a:moveTo>
                  <a:cubicBezTo>
                    <a:pt x="1481847" y="3643477"/>
                    <a:pt x="1468539" y="3684406"/>
                    <a:pt x="1489630" y="3704029"/>
                  </a:cubicBezTo>
                  <a:cubicBezTo>
                    <a:pt x="1515594" y="3728197"/>
                    <a:pt x="1551199" y="3706920"/>
                    <a:pt x="1550255" y="3679365"/>
                  </a:cubicBezTo>
                  <a:cubicBezTo>
                    <a:pt x="1549487" y="3656987"/>
                    <a:pt x="1532482" y="3643818"/>
                    <a:pt x="1515069" y="3643701"/>
                  </a:cubicBezTo>
                  <a:close/>
                  <a:moveTo>
                    <a:pt x="1151949" y="2732776"/>
                  </a:moveTo>
                  <a:cubicBezTo>
                    <a:pt x="1118718" y="2732553"/>
                    <a:pt x="1105420" y="2773482"/>
                    <a:pt x="1126510" y="2793104"/>
                  </a:cubicBezTo>
                  <a:cubicBezTo>
                    <a:pt x="1152338" y="2817146"/>
                    <a:pt x="1188089" y="2796141"/>
                    <a:pt x="1187145" y="2768450"/>
                  </a:cubicBezTo>
                  <a:cubicBezTo>
                    <a:pt x="1186357" y="2746053"/>
                    <a:pt x="1169362" y="2732893"/>
                    <a:pt x="1151949" y="2732776"/>
                  </a:cubicBezTo>
                  <a:close/>
                  <a:moveTo>
                    <a:pt x="1142950" y="4095509"/>
                  </a:moveTo>
                  <a:cubicBezTo>
                    <a:pt x="1109729" y="4095285"/>
                    <a:pt x="1096421" y="4136224"/>
                    <a:pt x="1117512" y="4155837"/>
                  </a:cubicBezTo>
                  <a:cubicBezTo>
                    <a:pt x="1143476" y="4180005"/>
                    <a:pt x="1179080" y="4158727"/>
                    <a:pt x="1178137" y="4131172"/>
                  </a:cubicBezTo>
                  <a:cubicBezTo>
                    <a:pt x="1177368" y="4108795"/>
                    <a:pt x="1160364" y="4095625"/>
                    <a:pt x="1142950" y="4095509"/>
                  </a:cubicBezTo>
                  <a:close/>
                  <a:moveTo>
                    <a:pt x="1145947" y="3641258"/>
                  </a:moveTo>
                  <a:cubicBezTo>
                    <a:pt x="1112716" y="3641034"/>
                    <a:pt x="1099417" y="3681963"/>
                    <a:pt x="1120508" y="3701586"/>
                  </a:cubicBezTo>
                  <a:cubicBezTo>
                    <a:pt x="1146472" y="3725754"/>
                    <a:pt x="1182077" y="3704477"/>
                    <a:pt x="1181133" y="3676931"/>
                  </a:cubicBezTo>
                  <a:cubicBezTo>
                    <a:pt x="1180365" y="3654554"/>
                    <a:pt x="1163360" y="3641375"/>
                    <a:pt x="1145947" y="3641258"/>
                  </a:cubicBezTo>
                  <a:close/>
                  <a:moveTo>
                    <a:pt x="797818" y="459119"/>
                  </a:moveTo>
                  <a:cubicBezTo>
                    <a:pt x="764626" y="458895"/>
                    <a:pt x="751269" y="499805"/>
                    <a:pt x="772369" y="519447"/>
                  </a:cubicBezTo>
                  <a:cubicBezTo>
                    <a:pt x="798353" y="543625"/>
                    <a:pt x="833938" y="522309"/>
                    <a:pt x="833004" y="494783"/>
                  </a:cubicBezTo>
                  <a:cubicBezTo>
                    <a:pt x="832226" y="472405"/>
                    <a:pt x="815221" y="459236"/>
                    <a:pt x="797818" y="459119"/>
                  </a:cubicBezTo>
                  <a:close/>
                  <a:moveTo>
                    <a:pt x="1521061" y="2735220"/>
                  </a:moveTo>
                  <a:cubicBezTo>
                    <a:pt x="1487830" y="2734996"/>
                    <a:pt x="1474542" y="2775935"/>
                    <a:pt x="1495622" y="2795548"/>
                  </a:cubicBezTo>
                  <a:cubicBezTo>
                    <a:pt x="1521616" y="2819735"/>
                    <a:pt x="1557211" y="2798351"/>
                    <a:pt x="1556248" y="2770883"/>
                  </a:cubicBezTo>
                  <a:cubicBezTo>
                    <a:pt x="1555479" y="2748506"/>
                    <a:pt x="1538474" y="2735327"/>
                    <a:pt x="1521061" y="2735220"/>
                  </a:cubicBezTo>
                  <a:close/>
                  <a:moveTo>
                    <a:pt x="1154945" y="2278536"/>
                  </a:moveTo>
                  <a:cubicBezTo>
                    <a:pt x="1121734" y="2278312"/>
                    <a:pt x="1108406" y="2319241"/>
                    <a:pt x="1129506" y="2338864"/>
                  </a:cubicBezTo>
                  <a:cubicBezTo>
                    <a:pt x="1155490" y="2363061"/>
                    <a:pt x="1191075" y="2341686"/>
                    <a:pt x="1190132" y="2314199"/>
                  </a:cubicBezTo>
                  <a:cubicBezTo>
                    <a:pt x="1189363" y="2291822"/>
                    <a:pt x="1172358" y="2278652"/>
                    <a:pt x="1154945" y="2278536"/>
                  </a:cubicBezTo>
                  <a:close/>
                  <a:moveTo>
                    <a:pt x="1148953" y="3187017"/>
                  </a:moveTo>
                  <a:cubicBezTo>
                    <a:pt x="1115722" y="3186793"/>
                    <a:pt x="1102423" y="3227723"/>
                    <a:pt x="1123514" y="3247345"/>
                  </a:cubicBezTo>
                  <a:cubicBezTo>
                    <a:pt x="1149507" y="3271533"/>
                    <a:pt x="1185102" y="3250148"/>
                    <a:pt x="1184139" y="3222681"/>
                  </a:cubicBezTo>
                  <a:cubicBezTo>
                    <a:pt x="1183361" y="3200303"/>
                    <a:pt x="1166356" y="3187134"/>
                    <a:pt x="1148953" y="3187017"/>
                  </a:cubicBezTo>
                  <a:close/>
                  <a:moveTo>
                    <a:pt x="1157941" y="1824295"/>
                  </a:moveTo>
                  <a:cubicBezTo>
                    <a:pt x="1124720" y="1824071"/>
                    <a:pt x="1111412" y="1865010"/>
                    <a:pt x="1132502" y="1884623"/>
                  </a:cubicBezTo>
                  <a:cubicBezTo>
                    <a:pt x="1158467" y="1908791"/>
                    <a:pt x="1194071" y="1887514"/>
                    <a:pt x="1193128" y="1859958"/>
                  </a:cubicBezTo>
                  <a:cubicBezTo>
                    <a:pt x="1192359" y="1837571"/>
                    <a:pt x="1175355" y="1824402"/>
                    <a:pt x="1157941" y="1824295"/>
                  </a:cubicBezTo>
                  <a:close/>
                  <a:moveTo>
                    <a:pt x="800814" y="4878"/>
                  </a:moveTo>
                  <a:cubicBezTo>
                    <a:pt x="767593" y="4655"/>
                    <a:pt x="754275" y="45584"/>
                    <a:pt x="775375" y="65206"/>
                  </a:cubicBezTo>
                  <a:cubicBezTo>
                    <a:pt x="801174" y="89219"/>
                    <a:pt x="836954" y="68272"/>
                    <a:pt x="836001" y="40552"/>
                  </a:cubicBezTo>
                  <a:cubicBezTo>
                    <a:pt x="835222" y="18165"/>
                    <a:pt x="818218" y="4995"/>
                    <a:pt x="800814" y="4878"/>
                  </a:cubicBezTo>
                  <a:close/>
                  <a:moveTo>
                    <a:pt x="1890183" y="2737653"/>
                  </a:moveTo>
                  <a:cubicBezTo>
                    <a:pt x="1856952" y="2737429"/>
                    <a:pt x="1843654" y="2778358"/>
                    <a:pt x="1864734" y="2797981"/>
                  </a:cubicBezTo>
                  <a:cubicBezTo>
                    <a:pt x="1890699" y="2822149"/>
                    <a:pt x="1926323" y="2800862"/>
                    <a:pt x="1925360" y="2773326"/>
                  </a:cubicBezTo>
                  <a:cubicBezTo>
                    <a:pt x="1924601" y="2750939"/>
                    <a:pt x="1907596" y="2737770"/>
                    <a:pt x="1890183" y="2737653"/>
                  </a:cubicBezTo>
                  <a:close/>
                  <a:moveTo>
                    <a:pt x="1884191" y="3646135"/>
                  </a:moveTo>
                  <a:cubicBezTo>
                    <a:pt x="1851008" y="3645911"/>
                    <a:pt x="1837632" y="3686820"/>
                    <a:pt x="1858742" y="3706463"/>
                  </a:cubicBezTo>
                  <a:cubicBezTo>
                    <a:pt x="1884726" y="3730640"/>
                    <a:pt x="1920311" y="3709324"/>
                    <a:pt x="1919377" y="3681808"/>
                  </a:cubicBezTo>
                  <a:cubicBezTo>
                    <a:pt x="1918599" y="3659421"/>
                    <a:pt x="1901604" y="3646251"/>
                    <a:pt x="1884191" y="3646135"/>
                  </a:cubicBezTo>
                  <a:close/>
                  <a:moveTo>
                    <a:pt x="1893179" y="2283412"/>
                  </a:moveTo>
                  <a:cubicBezTo>
                    <a:pt x="1859948" y="2283188"/>
                    <a:pt x="1846660" y="2324127"/>
                    <a:pt x="1867740" y="2343740"/>
                  </a:cubicBezTo>
                  <a:cubicBezTo>
                    <a:pt x="1893734" y="2367928"/>
                    <a:pt x="1929329" y="2346543"/>
                    <a:pt x="1928366" y="2319085"/>
                  </a:cubicBezTo>
                  <a:cubicBezTo>
                    <a:pt x="1927597" y="2296698"/>
                    <a:pt x="1910592" y="2283529"/>
                    <a:pt x="1893179" y="2283412"/>
                  </a:cubicBezTo>
                  <a:close/>
                  <a:moveTo>
                    <a:pt x="1887187" y="3191894"/>
                  </a:moveTo>
                  <a:cubicBezTo>
                    <a:pt x="1853965" y="3191670"/>
                    <a:pt x="1840657" y="3232599"/>
                    <a:pt x="1861748" y="3252222"/>
                  </a:cubicBezTo>
                  <a:cubicBezTo>
                    <a:pt x="1887712" y="3276390"/>
                    <a:pt x="1923317" y="3255113"/>
                    <a:pt x="1922373" y="3227557"/>
                  </a:cubicBezTo>
                  <a:cubicBezTo>
                    <a:pt x="1921605" y="3205180"/>
                    <a:pt x="1904600" y="3192011"/>
                    <a:pt x="1887187" y="3191894"/>
                  </a:cubicBezTo>
                  <a:close/>
                  <a:moveTo>
                    <a:pt x="1905164" y="466439"/>
                  </a:moveTo>
                  <a:cubicBezTo>
                    <a:pt x="1871875" y="466215"/>
                    <a:pt x="1858683" y="507183"/>
                    <a:pt x="1879725" y="526767"/>
                  </a:cubicBezTo>
                  <a:cubicBezTo>
                    <a:pt x="1905699" y="550945"/>
                    <a:pt x="1941314" y="529609"/>
                    <a:pt x="1940351" y="502102"/>
                  </a:cubicBezTo>
                  <a:cubicBezTo>
                    <a:pt x="1939582" y="479725"/>
                    <a:pt x="1922578" y="466556"/>
                    <a:pt x="1905164" y="466439"/>
                  </a:cubicBezTo>
                  <a:close/>
                  <a:moveTo>
                    <a:pt x="1899172" y="1374921"/>
                  </a:moveTo>
                  <a:cubicBezTo>
                    <a:pt x="1865921" y="1374697"/>
                    <a:pt x="1852652" y="1415645"/>
                    <a:pt x="1873733" y="1435249"/>
                  </a:cubicBezTo>
                  <a:cubicBezTo>
                    <a:pt x="1899697" y="1459417"/>
                    <a:pt x="1935302" y="1438139"/>
                    <a:pt x="1934358" y="1410594"/>
                  </a:cubicBezTo>
                  <a:cubicBezTo>
                    <a:pt x="1933590" y="1388207"/>
                    <a:pt x="1916585" y="1375037"/>
                    <a:pt x="1899172" y="1374921"/>
                  </a:cubicBezTo>
                  <a:close/>
                  <a:moveTo>
                    <a:pt x="1896176" y="1829171"/>
                  </a:moveTo>
                  <a:cubicBezTo>
                    <a:pt x="1863003" y="1828947"/>
                    <a:pt x="1849607" y="1869837"/>
                    <a:pt x="1870727" y="1889499"/>
                  </a:cubicBezTo>
                  <a:cubicBezTo>
                    <a:pt x="1896555" y="1913541"/>
                    <a:pt x="1932306" y="1892536"/>
                    <a:pt x="1931362" y="1864835"/>
                  </a:cubicBezTo>
                  <a:cubicBezTo>
                    <a:pt x="1930584" y="1842409"/>
                    <a:pt x="1913443" y="1829278"/>
                    <a:pt x="1896176" y="1829171"/>
                  </a:cubicBezTo>
                  <a:close/>
                  <a:moveTo>
                    <a:pt x="1539048" y="9755"/>
                  </a:moveTo>
                  <a:cubicBezTo>
                    <a:pt x="1505827" y="9531"/>
                    <a:pt x="1492519" y="50460"/>
                    <a:pt x="1513600" y="70083"/>
                  </a:cubicBezTo>
                  <a:cubicBezTo>
                    <a:pt x="1539554" y="94241"/>
                    <a:pt x="1575188" y="72983"/>
                    <a:pt x="1574225" y="45428"/>
                  </a:cubicBezTo>
                  <a:cubicBezTo>
                    <a:pt x="1573466" y="23041"/>
                    <a:pt x="1556461" y="9872"/>
                    <a:pt x="1539048" y="9755"/>
                  </a:cubicBezTo>
                  <a:close/>
                  <a:moveTo>
                    <a:pt x="1530060" y="1372487"/>
                  </a:moveTo>
                  <a:cubicBezTo>
                    <a:pt x="1496838" y="1372263"/>
                    <a:pt x="1483530" y="1413202"/>
                    <a:pt x="1504621" y="1432815"/>
                  </a:cubicBezTo>
                  <a:cubicBezTo>
                    <a:pt x="1530585" y="1456983"/>
                    <a:pt x="1566190" y="1435706"/>
                    <a:pt x="1565246" y="1408151"/>
                  </a:cubicBezTo>
                  <a:cubicBezTo>
                    <a:pt x="1564468" y="1385773"/>
                    <a:pt x="1547463" y="1372604"/>
                    <a:pt x="1530060" y="1372487"/>
                  </a:cubicBezTo>
                  <a:close/>
                  <a:moveTo>
                    <a:pt x="1881194" y="4100385"/>
                  </a:moveTo>
                  <a:cubicBezTo>
                    <a:pt x="1847963" y="4100161"/>
                    <a:pt x="1834665" y="4141090"/>
                    <a:pt x="1855746" y="4160713"/>
                  </a:cubicBezTo>
                  <a:cubicBezTo>
                    <a:pt x="1881710" y="4184881"/>
                    <a:pt x="1917334" y="4163604"/>
                    <a:pt x="1916371" y="4136048"/>
                  </a:cubicBezTo>
                  <a:cubicBezTo>
                    <a:pt x="1915602" y="4113671"/>
                    <a:pt x="1898598" y="4100502"/>
                    <a:pt x="1881194" y="4100385"/>
                  </a:cubicBezTo>
                  <a:close/>
                  <a:moveTo>
                    <a:pt x="1533056" y="918237"/>
                  </a:moveTo>
                  <a:cubicBezTo>
                    <a:pt x="1499834" y="918022"/>
                    <a:pt x="1486526" y="958942"/>
                    <a:pt x="1507617" y="978574"/>
                  </a:cubicBezTo>
                  <a:cubicBezTo>
                    <a:pt x="1533591" y="1002752"/>
                    <a:pt x="1569205" y="981416"/>
                    <a:pt x="1568242" y="953919"/>
                  </a:cubicBezTo>
                  <a:cubicBezTo>
                    <a:pt x="1567464" y="931533"/>
                    <a:pt x="1550459" y="918353"/>
                    <a:pt x="1533056" y="918237"/>
                  </a:cubicBezTo>
                  <a:close/>
                  <a:moveTo>
                    <a:pt x="1527063" y="1826728"/>
                  </a:moveTo>
                  <a:cubicBezTo>
                    <a:pt x="1493852" y="1826504"/>
                    <a:pt x="1480524" y="1867433"/>
                    <a:pt x="1501615" y="1887056"/>
                  </a:cubicBezTo>
                  <a:cubicBezTo>
                    <a:pt x="1527579" y="1911224"/>
                    <a:pt x="1563184" y="1889947"/>
                    <a:pt x="1562240" y="1862391"/>
                  </a:cubicBezTo>
                  <a:cubicBezTo>
                    <a:pt x="1561471" y="1840014"/>
                    <a:pt x="1544467" y="1826845"/>
                    <a:pt x="1527063" y="1826728"/>
                  </a:cubicBezTo>
                  <a:close/>
                  <a:moveTo>
                    <a:pt x="1524057" y="2280969"/>
                  </a:moveTo>
                  <a:cubicBezTo>
                    <a:pt x="1490875" y="2280745"/>
                    <a:pt x="1477499" y="2321645"/>
                    <a:pt x="1498609" y="2341297"/>
                  </a:cubicBezTo>
                  <a:cubicBezTo>
                    <a:pt x="1524437" y="2365339"/>
                    <a:pt x="1560187" y="2344334"/>
                    <a:pt x="1559244" y="2316632"/>
                  </a:cubicBezTo>
                  <a:cubicBezTo>
                    <a:pt x="1558475" y="2294255"/>
                    <a:pt x="1541471" y="2281086"/>
                    <a:pt x="1524057" y="2280969"/>
                  </a:cubicBezTo>
                  <a:close/>
                  <a:moveTo>
                    <a:pt x="1536052" y="463996"/>
                  </a:moveTo>
                  <a:cubicBezTo>
                    <a:pt x="1502743" y="463772"/>
                    <a:pt x="1489581" y="504759"/>
                    <a:pt x="1510613" y="524324"/>
                  </a:cubicBezTo>
                  <a:cubicBezTo>
                    <a:pt x="1536587" y="548502"/>
                    <a:pt x="1572202" y="527166"/>
                    <a:pt x="1571239" y="499659"/>
                  </a:cubicBezTo>
                  <a:cubicBezTo>
                    <a:pt x="1570470" y="477321"/>
                    <a:pt x="1553504" y="464113"/>
                    <a:pt x="1536052" y="463996"/>
                  </a:cubicBezTo>
                  <a:close/>
                  <a:moveTo>
                    <a:pt x="1902168" y="920680"/>
                  </a:moveTo>
                  <a:cubicBezTo>
                    <a:pt x="1868966" y="920466"/>
                    <a:pt x="1855619" y="961375"/>
                    <a:pt x="1876729" y="981008"/>
                  </a:cubicBezTo>
                  <a:cubicBezTo>
                    <a:pt x="1902703" y="1005186"/>
                    <a:pt x="1938318" y="983860"/>
                    <a:pt x="1937354" y="956343"/>
                  </a:cubicBezTo>
                  <a:cubicBezTo>
                    <a:pt x="1936586" y="933966"/>
                    <a:pt x="1919581" y="920797"/>
                    <a:pt x="1902168" y="920680"/>
                  </a:cubicBezTo>
                  <a:close/>
                  <a:moveTo>
                    <a:pt x="56578" y="908493"/>
                  </a:moveTo>
                  <a:cubicBezTo>
                    <a:pt x="23347" y="908270"/>
                    <a:pt x="10048" y="949208"/>
                    <a:pt x="31139" y="968821"/>
                  </a:cubicBezTo>
                  <a:cubicBezTo>
                    <a:pt x="57103" y="992990"/>
                    <a:pt x="92708" y="971712"/>
                    <a:pt x="91764" y="944167"/>
                  </a:cubicBezTo>
                  <a:cubicBezTo>
                    <a:pt x="90986" y="921780"/>
                    <a:pt x="73991" y="908600"/>
                    <a:pt x="56578" y="908493"/>
                  </a:cubicBezTo>
                  <a:close/>
                  <a:moveTo>
                    <a:pt x="410709" y="3182141"/>
                  </a:moveTo>
                  <a:cubicBezTo>
                    <a:pt x="377536" y="3181917"/>
                    <a:pt x="364140" y="3222807"/>
                    <a:pt x="385260" y="3242469"/>
                  </a:cubicBezTo>
                  <a:cubicBezTo>
                    <a:pt x="411088" y="3266510"/>
                    <a:pt x="446839" y="3245506"/>
                    <a:pt x="445895" y="3217804"/>
                  </a:cubicBezTo>
                  <a:cubicBezTo>
                    <a:pt x="445117" y="3195427"/>
                    <a:pt x="428122" y="3182258"/>
                    <a:pt x="410709" y="3182141"/>
                  </a:cubicBezTo>
                  <a:close/>
                  <a:moveTo>
                    <a:pt x="59574" y="454243"/>
                  </a:moveTo>
                  <a:cubicBezTo>
                    <a:pt x="26285" y="454019"/>
                    <a:pt x="13093" y="494987"/>
                    <a:pt x="34135" y="514571"/>
                  </a:cubicBezTo>
                  <a:cubicBezTo>
                    <a:pt x="60099" y="538739"/>
                    <a:pt x="95704" y="517462"/>
                    <a:pt x="94760" y="489906"/>
                  </a:cubicBezTo>
                  <a:cubicBezTo>
                    <a:pt x="93992" y="467529"/>
                    <a:pt x="76987" y="454360"/>
                    <a:pt x="59574" y="454243"/>
                  </a:cubicBezTo>
                  <a:close/>
                  <a:moveTo>
                    <a:pt x="53582" y="1362734"/>
                  </a:moveTo>
                  <a:cubicBezTo>
                    <a:pt x="20496" y="1362520"/>
                    <a:pt x="6955" y="1403352"/>
                    <a:pt x="28133" y="1423062"/>
                  </a:cubicBezTo>
                  <a:cubicBezTo>
                    <a:pt x="54097" y="1447230"/>
                    <a:pt x="89712" y="1425953"/>
                    <a:pt x="88768" y="1398407"/>
                  </a:cubicBezTo>
                  <a:cubicBezTo>
                    <a:pt x="87990" y="1375972"/>
                    <a:pt x="70849" y="1362851"/>
                    <a:pt x="53582" y="1362734"/>
                  </a:cubicBezTo>
                  <a:close/>
                  <a:moveTo>
                    <a:pt x="407713" y="3636382"/>
                  </a:moveTo>
                  <a:cubicBezTo>
                    <a:pt x="374423" y="3636158"/>
                    <a:pt x="361232" y="3677126"/>
                    <a:pt x="382274" y="3696710"/>
                  </a:cubicBezTo>
                  <a:cubicBezTo>
                    <a:pt x="408267" y="3720897"/>
                    <a:pt x="443862" y="3699513"/>
                    <a:pt x="442899" y="3672045"/>
                  </a:cubicBezTo>
                  <a:cubicBezTo>
                    <a:pt x="442130" y="3649668"/>
                    <a:pt x="425126" y="3636498"/>
                    <a:pt x="407713" y="3636382"/>
                  </a:cubicBezTo>
                  <a:close/>
                  <a:moveTo>
                    <a:pt x="404716" y="4090632"/>
                  </a:moveTo>
                  <a:cubicBezTo>
                    <a:pt x="371407" y="4090408"/>
                    <a:pt x="358245" y="4131396"/>
                    <a:pt x="379277" y="4150960"/>
                  </a:cubicBezTo>
                  <a:cubicBezTo>
                    <a:pt x="405251" y="4175138"/>
                    <a:pt x="440866" y="4153831"/>
                    <a:pt x="439903" y="4126296"/>
                  </a:cubicBezTo>
                  <a:cubicBezTo>
                    <a:pt x="439134" y="4103918"/>
                    <a:pt x="422129" y="4090749"/>
                    <a:pt x="404716" y="4090632"/>
                  </a:cubicBezTo>
                  <a:close/>
                  <a:moveTo>
                    <a:pt x="37462" y="10212"/>
                  </a:moveTo>
                  <a:cubicBezTo>
                    <a:pt x="16002" y="29893"/>
                    <a:pt x="29067" y="70657"/>
                    <a:pt x="62103" y="70871"/>
                  </a:cubicBezTo>
                  <a:cubicBezTo>
                    <a:pt x="95403" y="71095"/>
                    <a:pt x="108574" y="30117"/>
                    <a:pt x="87542" y="10543"/>
                  </a:cubicBezTo>
                  <a:cubicBezTo>
                    <a:pt x="71501" y="-4388"/>
                    <a:pt x="50352" y="-2509"/>
                    <a:pt x="37462" y="10212"/>
                  </a:cubicBezTo>
                  <a:close/>
                  <a:moveTo>
                    <a:pt x="50585" y="1816975"/>
                  </a:moveTo>
                  <a:cubicBezTo>
                    <a:pt x="17354" y="1816751"/>
                    <a:pt x="4056" y="1857680"/>
                    <a:pt x="25146" y="1877303"/>
                  </a:cubicBezTo>
                  <a:cubicBezTo>
                    <a:pt x="51120" y="1901481"/>
                    <a:pt x="86735" y="1880145"/>
                    <a:pt x="85772" y="1852638"/>
                  </a:cubicBezTo>
                  <a:cubicBezTo>
                    <a:pt x="85003" y="1830300"/>
                    <a:pt x="68037" y="1817092"/>
                    <a:pt x="50585" y="1816975"/>
                  </a:cubicBezTo>
                  <a:close/>
                  <a:moveTo>
                    <a:pt x="38591" y="3633948"/>
                  </a:moveTo>
                  <a:cubicBezTo>
                    <a:pt x="5408" y="3633724"/>
                    <a:pt x="-7968" y="3674624"/>
                    <a:pt x="13152" y="3694276"/>
                  </a:cubicBezTo>
                  <a:cubicBezTo>
                    <a:pt x="38980" y="3718318"/>
                    <a:pt x="74730" y="3697313"/>
                    <a:pt x="73787" y="3669621"/>
                  </a:cubicBezTo>
                  <a:cubicBezTo>
                    <a:pt x="73009" y="3647225"/>
                    <a:pt x="56014" y="3634065"/>
                    <a:pt x="38591" y="3633948"/>
                  </a:cubicBezTo>
                  <a:close/>
                  <a:moveTo>
                    <a:pt x="47589" y="2271216"/>
                  </a:moveTo>
                  <a:cubicBezTo>
                    <a:pt x="14348" y="2270992"/>
                    <a:pt x="1069" y="2311931"/>
                    <a:pt x="22140" y="2331544"/>
                  </a:cubicBezTo>
                  <a:cubicBezTo>
                    <a:pt x="48134" y="2355732"/>
                    <a:pt x="83729" y="2334347"/>
                    <a:pt x="82766" y="2306889"/>
                  </a:cubicBezTo>
                  <a:cubicBezTo>
                    <a:pt x="82007" y="2284502"/>
                    <a:pt x="64993" y="2271333"/>
                    <a:pt x="47589" y="2271216"/>
                  </a:cubicBezTo>
                  <a:close/>
                  <a:moveTo>
                    <a:pt x="4122406" y="97706"/>
                  </a:moveTo>
                  <a:cubicBezTo>
                    <a:pt x="4155666" y="97921"/>
                    <a:pt x="4168906" y="56972"/>
                    <a:pt x="4147854" y="37378"/>
                  </a:cubicBezTo>
                  <a:cubicBezTo>
                    <a:pt x="4122007" y="13327"/>
                    <a:pt x="4086363" y="34274"/>
                    <a:pt x="4087219" y="62043"/>
                  </a:cubicBezTo>
                  <a:cubicBezTo>
                    <a:pt x="4088075" y="84508"/>
                    <a:pt x="4105109" y="97590"/>
                    <a:pt x="4122406" y="97706"/>
                  </a:cubicBezTo>
                  <a:close/>
                  <a:moveTo>
                    <a:pt x="35594" y="4088189"/>
                  </a:moveTo>
                  <a:cubicBezTo>
                    <a:pt x="2305" y="4087965"/>
                    <a:pt x="-10886" y="4128933"/>
                    <a:pt x="10155" y="4148517"/>
                  </a:cubicBezTo>
                  <a:cubicBezTo>
                    <a:pt x="35983" y="4172559"/>
                    <a:pt x="71647" y="4151622"/>
                    <a:pt x="70781" y="4123852"/>
                  </a:cubicBezTo>
                  <a:cubicBezTo>
                    <a:pt x="69925" y="4101388"/>
                    <a:pt x="52891" y="4088306"/>
                    <a:pt x="35594" y="4088189"/>
                  </a:cubicBezTo>
                  <a:close/>
                  <a:moveTo>
                    <a:pt x="794822" y="913370"/>
                  </a:moveTo>
                  <a:cubicBezTo>
                    <a:pt x="761591" y="913146"/>
                    <a:pt x="748292" y="954075"/>
                    <a:pt x="769373" y="973698"/>
                  </a:cubicBezTo>
                  <a:cubicBezTo>
                    <a:pt x="795337" y="997866"/>
                    <a:pt x="830961" y="976589"/>
                    <a:pt x="829998" y="949033"/>
                  </a:cubicBezTo>
                  <a:cubicBezTo>
                    <a:pt x="829230" y="926656"/>
                    <a:pt x="812225" y="913477"/>
                    <a:pt x="794822" y="913370"/>
                  </a:cubicBezTo>
                  <a:close/>
                  <a:moveTo>
                    <a:pt x="44593" y="2725467"/>
                  </a:moveTo>
                  <a:cubicBezTo>
                    <a:pt x="11371" y="2725243"/>
                    <a:pt x="-1946" y="2766172"/>
                    <a:pt x="19154" y="2785795"/>
                  </a:cubicBezTo>
                  <a:cubicBezTo>
                    <a:pt x="45118" y="2809963"/>
                    <a:pt x="80723" y="2788685"/>
                    <a:pt x="79779" y="2761130"/>
                  </a:cubicBezTo>
                  <a:cubicBezTo>
                    <a:pt x="79001" y="2738753"/>
                    <a:pt x="61996" y="2725574"/>
                    <a:pt x="44593" y="2725467"/>
                  </a:cubicBezTo>
                  <a:close/>
                  <a:moveTo>
                    <a:pt x="41597" y="3179707"/>
                  </a:moveTo>
                  <a:cubicBezTo>
                    <a:pt x="8346" y="3179483"/>
                    <a:pt x="-4923" y="3220432"/>
                    <a:pt x="16158" y="3240035"/>
                  </a:cubicBezTo>
                  <a:cubicBezTo>
                    <a:pt x="42122" y="3264204"/>
                    <a:pt x="77727" y="3242926"/>
                    <a:pt x="76783" y="3215381"/>
                  </a:cubicBezTo>
                  <a:cubicBezTo>
                    <a:pt x="76005" y="3192993"/>
                    <a:pt x="59000" y="3179824"/>
                    <a:pt x="41597" y="3179707"/>
                  </a:cubicBezTo>
                  <a:close/>
                  <a:moveTo>
                    <a:pt x="773838" y="4093066"/>
                  </a:moveTo>
                  <a:cubicBezTo>
                    <a:pt x="740607" y="4092842"/>
                    <a:pt x="727319" y="4133780"/>
                    <a:pt x="748399" y="4153394"/>
                  </a:cubicBezTo>
                  <a:cubicBezTo>
                    <a:pt x="774364" y="4177562"/>
                    <a:pt x="809968" y="4156284"/>
                    <a:pt x="809025" y="4128739"/>
                  </a:cubicBezTo>
                  <a:cubicBezTo>
                    <a:pt x="808246" y="4106352"/>
                    <a:pt x="791242" y="4093182"/>
                    <a:pt x="773838" y="4093066"/>
                  </a:cubicBezTo>
                  <a:close/>
                  <a:moveTo>
                    <a:pt x="782827" y="2730333"/>
                  </a:moveTo>
                  <a:cubicBezTo>
                    <a:pt x="749654" y="2730119"/>
                    <a:pt x="736259" y="2771000"/>
                    <a:pt x="757378" y="2790661"/>
                  </a:cubicBezTo>
                  <a:cubicBezTo>
                    <a:pt x="783343" y="2814829"/>
                    <a:pt x="818957" y="2793552"/>
                    <a:pt x="818013" y="2765997"/>
                  </a:cubicBezTo>
                  <a:cubicBezTo>
                    <a:pt x="817235" y="2743629"/>
                    <a:pt x="800240" y="2730450"/>
                    <a:pt x="782827" y="2730333"/>
                  </a:cubicBezTo>
                  <a:close/>
                  <a:moveTo>
                    <a:pt x="776834" y="3638825"/>
                  </a:moveTo>
                  <a:cubicBezTo>
                    <a:pt x="743603" y="3638601"/>
                    <a:pt x="730305" y="3679530"/>
                    <a:pt x="751386" y="3699153"/>
                  </a:cubicBezTo>
                  <a:cubicBezTo>
                    <a:pt x="777360" y="3723331"/>
                    <a:pt x="812974" y="3702024"/>
                    <a:pt x="812011" y="3674488"/>
                  </a:cubicBezTo>
                  <a:cubicBezTo>
                    <a:pt x="811252" y="3652111"/>
                    <a:pt x="794238" y="3638941"/>
                    <a:pt x="776834" y="3638825"/>
                  </a:cubicBezTo>
                  <a:close/>
                  <a:moveTo>
                    <a:pt x="779831" y="3184584"/>
                  </a:moveTo>
                  <a:cubicBezTo>
                    <a:pt x="746522" y="3184360"/>
                    <a:pt x="733360" y="3225348"/>
                    <a:pt x="754392" y="3244912"/>
                  </a:cubicBezTo>
                  <a:cubicBezTo>
                    <a:pt x="780385" y="3269099"/>
                    <a:pt x="815980" y="3247715"/>
                    <a:pt x="815017" y="3220257"/>
                  </a:cubicBezTo>
                  <a:cubicBezTo>
                    <a:pt x="814249" y="3197909"/>
                    <a:pt x="797283" y="3184701"/>
                    <a:pt x="779831" y="3184584"/>
                  </a:cubicBezTo>
                  <a:close/>
                  <a:moveTo>
                    <a:pt x="791816" y="1367611"/>
                  </a:moveTo>
                  <a:cubicBezTo>
                    <a:pt x="758585" y="1367387"/>
                    <a:pt x="745286" y="1408316"/>
                    <a:pt x="766377" y="1427939"/>
                  </a:cubicBezTo>
                  <a:cubicBezTo>
                    <a:pt x="792370" y="1452126"/>
                    <a:pt x="827965" y="1430742"/>
                    <a:pt x="827002" y="1403274"/>
                  </a:cubicBezTo>
                  <a:cubicBezTo>
                    <a:pt x="826234" y="1380936"/>
                    <a:pt x="809268" y="1367728"/>
                    <a:pt x="791816" y="1367611"/>
                  </a:cubicBezTo>
                  <a:close/>
                  <a:moveTo>
                    <a:pt x="788819" y="1821852"/>
                  </a:moveTo>
                  <a:cubicBezTo>
                    <a:pt x="755598" y="1821628"/>
                    <a:pt x="742290" y="1862557"/>
                    <a:pt x="763381" y="1882180"/>
                  </a:cubicBezTo>
                  <a:cubicBezTo>
                    <a:pt x="789354" y="1906358"/>
                    <a:pt x="824969" y="1885051"/>
                    <a:pt x="824006" y="1857525"/>
                  </a:cubicBezTo>
                  <a:cubicBezTo>
                    <a:pt x="823237" y="1835138"/>
                    <a:pt x="806233" y="1821968"/>
                    <a:pt x="788819" y="1821852"/>
                  </a:cubicBezTo>
                  <a:close/>
                  <a:moveTo>
                    <a:pt x="785823" y="2276092"/>
                  </a:moveTo>
                  <a:cubicBezTo>
                    <a:pt x="752602" y="2275869"/>
                    <a:pt x="739294" y="2316808"/>
                    <a:pt x="760384" y="2336420"/>
                  </a:cubicBezTo>
                  <a:cubicBezTo>
                    <a:pt x="786349" y="2360589"/>
                    <a:pt x="821953" y="2339311"/>
                    <a:pt x="821010" y="2311766"/>
                  </a:cubicBezTo>
                  <a:cubicBezTo>
                    <a:pt x="820241" y="2289379"/>
                    <a:pt x="803236" y="2276209"/>
                    <a:pt x="785823" y="2276092"/>
                  </a:cubicBezTo>
                  <a:close/>
                  <a:moveTo>
                    <a:pt x="413705" y="2727900"/>
                  </a:moveTo>
                  <a:cubicBezTo>
                    <a:pt x="380484" y="2727676"/>
                    <a:pt x="367176" y="2768615"/>
                    <a:pt x="388256" y="2788228"/>
                  </a:cubicBezTo>
                  <a:cubicBezTo>
                    <a:pt x="414221" y="2812396"/>
                    <a:pt x="449825" y="2791119"/>
                    <a:pt x="448882" y="2763573"/>
                  </a:cubicBezTo>
                  <a:cubicBezTo>
                    <a:pt x="448123" y="2741186"/>
                    <a:pt x="431118" y="2728017"/>
                    <a:pt x="413705" y="2727900"/>
                  </a:cubicBezTo>
                  <a:close/>
                  <a:moveTo>
                    <a:pt x="419697" y="1819418"/>
                  </a:moveTo>
                  <a:cubicBezTo>
                    <a:pt x="386389" y="1819194"/>
                    <a:pt x="373226" y="1860182"/>
                    <a:pt x="394259" y="1879746"/>
                  </a:cubicBezTo>
                  <a:cubicBezTo>
                    <a:pt x="420252" y="1903934"/>
                    <a:pt x="455847" y="1882549"/>
                    <a:pt x="454884" y="1855082"/>
                  </a:cubicBezTo>
                  <a:cubicBezTo>
                    <a:pt x="454115" y="1832704"/>
                    <a:pt x="437111" y="1819525"/>
                    <a:pt x="419697" y="1819418"/>
                  </a:cubicBezTo>
                  <a:close/>
                  <a:moveTo>
                    <a:pt x="416701" y="2273659"/>
                  </a:moveTo>
                  <a:cubicBezTo>
                    <a:pt x="383480" y="2273435"/>
                    <a:pt x="370172" y="2314364"/>
                    <a:pt x="391262" y="2333987"/>
                  </a:cubicBezTo>
                  <a:cubicBezTo>
                    <a:pt x="417236" y="2358165"/>
                    <a:pt x="452851" y="2336859"/>
                    <a:pt x="451888" y="2309323"/>
                  </a:cubicBezTo>
                  <a:cubicBezTo>
                    <a:pt x="451119" y="2286945"/>
                    <a:pt x="434115" y="2273776"/>
                    <a:pt x="416701" y="2273659"/>
                  </a:cubicBezTo>
                  <a:close/>
                  <a:moveTo>
                    <a:pt x="422704" y="1365168"/>
                  </a:moveTo>
                  <a:cubicBezTo>
                    <a:pt x="389395" y="1364944"/>
                    <a:pt x="376233" y="1405931"/>
                    <a:pt x="397265" y="1425496"/>
                  </a:cubicBezTo>
                  <a:cubicBezTo>
                    <a:pt x="423258" y="1449683"/>
                    <a:pt x="458853" y="1428299"/>
                    <a:pt x="457890" y="1400831"/>
                  </a:cubicBezTo>
                  <a:cubicBezTo>
                    <a:pt x="457112" y="1378493"/>
                    <a:pt x="440146" y="1365284"/>
                    <a:pt x="422704" y="1365168"/>
                  </a:cubicBezTo>
                  <a:close/>
                  <a:moveTo>
                    <a:pt x="425700" y="910927"/>
                  </a:moveTo>
                  <a:cubicBezTo>
                    <a:pt x="392478" y="910703"/>
                    <a:pt x="379170" y="951632"/>
                    <a:pt x="400251" y="971255"/>
                  </a:cubicBezTo>
                  <a:cubicBezTo>
                    <a:pt x="426235" y="995433"/>
                    <a:pt x="461820" y="974116"/>
                    <a:pt x="460886" y="946590"/>
                  </a:cubicBezTo>
                  <a:cubicBezTo>
                    <a:pt x="460108" y="924213"/>
                    <a:pt x="443103" y="911044"/>
                    <a:pt x="425700" y="910927"/>
                  </a:cubicBezTo>
                  <a:close/>
                  <a:moveTo>
                    <a:pt x="431692" y="2445"/>
                  </a:moveTo>
                  <a:cubicBezTo>
                    <a:pt x="398461" y="2221"/>
                    <a:pt x="385163" y="43150"/>
                    <a:pt x="406253" y="62773"/>
                  </a:cubicBezTo>
                  <a:cubicBezTo>
                    <a:pt x="432218" y="86941"/>
                    <a:pt x="467822" y="65664"/>
                    <a:pt x="466879" y="38109"/>
                  </a:cubicBezTo>
                  <a:cubicBezTo>
                    <a:pt x="466110" y="15731"/>
                    <a:pt x="449105" y="2552"/>
                    <a:pt x="431692" y="2445"/>
                  </a:cubicBezTo>
                  <a:close/>
                  <a:moveTo>
                    <a:pt x="428696" y="456686"/>
                  </a:moveTo>
                  <a:cubicBezTo>
                    <a:pt x="395475" y="456462"/>
                    <a:pt x="382157" y="497391"/>
                    <a:pt x="403257" y="517014"/>
                  </a:cubicBezTo>
                  <a:cubicBezTo>
                    <a:pt x="429221" y="541182"/>
                    <a:pt x="464826" y="519905"/>
                    <a:pt x="463882" y="492359"/>
                  </a:cubicBezTo>
                  <a:cubicBezTo>
                    <a:pt x="463114" y="469972"/>
                    <a:pt x="446109" y="456803"/>
                    <a:pt x="428696" y="456686"/>
                  </a:cubicBezTo>
                  <a:close/>
                  <a:moveTo>
                    <a:pt x="3738779" y="2295598"/>
                  </a:moveTo>
                  <a:cubicBezTo>
                    <a:pt x="3705694" y="2295384"/>
                    <a:pt x="3692153" y="2336216"/>
                    <a:pt x="3713331" y="2355926"/>
                  </a:cubicBezTo>
                  <a:cubicBezTo>
                    <a:pt x="3739295" y="2380094"/>
                    <a:pt x="3774919" y="2358817"/>
                    <a:pt x="3773956" y="2331262"/>
                  </a:cubicBezTo>
                  <a:cubicBezTo>
                    <a:pt x="3773187" y="2308884"/>
                    <a:pt x="3756183" y="2295715"/>
                    <a:pt x="3738779" y="2295598"/>
                  </a:cubicBezTo>
                  <a:close/>
                  <a:moveTo>
                    <a:pt x="3381642" y="476192"/>
                  </a:moveTo>
                  <a:cubicBezTo>
                    <a:pt x="3348392" y="475978"/>
                    <a:pt x="3335132" y="516907"/>
                    <a:pt x="3356204" y="536520"/>
                  </a:cubicBezTo>
                  <a:cubicBezTo>
                    <a:pt x="3382032" y="560561"/>
                    <a:pt x="3417782" y="539557"/>
                    <a:pt x="3416838" y="511865"/>
                  </a:cubicBezTo>
                  <a:cubicBezTo>
                    <a:pt x="3416050" y="489468"/>
                    <a:pt x="3399056" y="476309"/>
                    <a:pt x="3381642" y="476192"/>
                  </a:cubicBezTo>
                  <a:close/>
                  <a:moveTo>
                    <a:pt x="3384638" y="21951"/>
                  </a:moveTo>
                  <a:cubicBezTo>
                    <a:pt x="3351398" y="21727"/>
                    <a:pt x="3338119" y="62676"/>
                    <a:pt x="3359200" y="82279"/>
                  </a:cubicBezTo>
                  <a:cubicBezTo>
                    <a:pt x="3385164" y="106447"/>
                    <a:pt x="3420769" y="85170"/>
                    <a:pt x="3419825" y="57624"/>
                  </a:cubicBezTo>
                  <a:cubicBezTo>
                    <a:pt x="3419057" y="35237"/>
                    <a:pt x="3402052" y="22058"/>
                    <a:pt x="3384638" y="21951"/>
                  </a:cubicBezTo>
                  <a:close/>
                  <a:moveTo>
                    <a:pt x="3378646" y="930433"/>
                  </a:moveTo>
                  <a:cubicBezTo>
                    <a:pt x="3345415" y="930209"/>
                    <a:pt x="3332117" y="971138"/>
                    <a:pt x="3353207" y="990761"/>
                  </a:cubicBezTo>
                  <a:cubicBezTo>
                    <a:pt x="3379171" y="1014929"/>
                    <a:pt x="3414796" y="993632"/>
                    <a:pt x="3413832" y="966096"/>
                  </a:cubicBezTo>
                  <a:cubicBezTo>
                    <a:pt x="3413064" y="943719"/>
                    <a:pt x="3396059" y="930549"/>
                    <a:pt x="3378646" y="930433"/>
                  </a:cubicBezTo>
                  <a:close/>
                  <a:moveTo>
                    <a:pt x="3375650" y="1384674"/>
                  </a:moveTo>
                  <a:cubicBezTo>
                    <a:pt x="3342341" y="1384450"/>
                    <a:pt x="3329179" y="1425437"/>
                    <a:pt x="3350211" y="1445002"/>
                  </a:cubicBezTo>
                  <a:cubicBezTo>
                    <a:pt x="3376185" y="1469179"/>
                    <a:pt x="3411799" y="1447873"/>
                    <a:pt x="3410836" y="1420347"/>
                  </a:cubicBezTo>
                  <a:cubicBezTo>
                    <a:pt x="3410068" y="1397960"/>
                    <a:pt x="3393063" y="1384790"/>
                    <a:pt x="3375650" y="1384674"/>
                  </a:cubicBezTo>
                  <a:close/>
                  <a:moveTo>
                    <a:pt x="3732777" y="3204090"/>
                  </a:moveTo>
                  <a:cubicBezTo>
                    <a:pt x="3699546" y="3203866"/>
                    <a:pt x="3686257" y="3244805"/>
                    <a:pt x="3707338" y="3264418"/>
                  </a:cubicBezTo>
                  <a:cubicBezTo>
                    <a:pt x="3733312" y="3288596"/>
                    <a:pt x="3768927" y="3267289"/>
                    <a:pt x="3767964" y="3239753"/>
                  </a:cubicBezTo>
                  <a:cubicBezTo>
                    <a:pt x="3767195" y="3217376"/>
                    <a:pt x="3750190" y="3204206"/>
                    <a:pt x="3732777" y="3204090"/>
                  </a:cubicBezTo>
                  <a:close/>
                  <a:moveTo>
                    <a:pt x="3726785" y="4112571"/>
                  </a:moveTo>
                  <a:cubicBezTo>
                    <a:pt x="3693573" y="4112347"/>
                    <a:pt x="3680246" y="4153277"/>
                    <a:pt x="3701346" y="4172899"/>
                  </a:cubicBezTo>
                  <a:cubicBezTo>
                    <a:pt x="3727339" y="4197107"/>
                    <a:pt x="3762915" y="4175703"/>
                    <a:pt x="3761971" y="4148245"/>
                  </a:cubicBezTo>
                  <a:cubicBezTo>
                    <a:pt x="3761202" y="4125857"/>
                    <a:pt x="3744198" y="4112688"/>
                    <a:pt x="3726785" y="4112571"/>
                  </a:cubicBezTo>
                  <a:close/>
                  <a:moveTo>
                    <a:pt x="3729781" y="3658331"/>
                  </a:moveTo>
                  <a:cubicBezTo>
                    <a:pt x="3696550" y="3658107"/>
                    <a:pt x="3683251" y="3699045"/>
                    <a:pt x="3704342" y="3718659"/>
                  </a:cubicBezTo>
                  <a:cubicBezTo>
                    <a:pt x="3730306" y="3742827"/>
                    <a:pt x="3765911" y="3721549"/>
                    <a:pt x="3764967" y="3693994"/>
                  </a:cubicBezTo>
                  <a:cubicBezTo>
                    <a:pt x="3764199" y="3671617"/>
                    <a:pt x="3747194" y="3658447"/>
                    <a:pt x="3729781" y="3658331"/>
                  </a:cubicBezTo>
                  <a:close/>
                  <a:moveTo>
                    <a:pt x="3363655" y="3201647"/>
                  </a:moveTo>
                  <a:cubicBezTo>
                    <a:pt x="3330366" y="3201423"/>
                    <a:pt x="3317174" y="3242391"/>
                    <a:pt x="3338216" y="3261975"/>
                  </a:cubicBezTo>
                  <a:cubicBezTo>
                    <a:pt x="3364210" y="3286162"/>
                    <a:pt x="3399805" y="3264778"/>
                    <a:pt x="3398842" y="3237310"/>
                  </a:cubicBezTo>
                  <a:cubicBezTo>
                    <a:pt x="3398073" y="3214972"/>
                    <a:pt x="3381107" y="3201763"/>
                    <a:pt x="3363655" y="3201647"/>
                  </a:cubicBezTo>
                  <a:close/>
                  <a:moveTo>
                    <a:pt x="3735773" y="2749849"/>
                  </a:moveTo>
                  <a:cubicBezTo>
                    <a:pt x="3702552" y="2749625"/>
                    <a:pt x="3689244" y="2790554"/>
                    <a:pt x="3710334" y="2810177"/>
                  </a:cubicBezTo>
                  <a:cubicBezTo>
                    <a:pt x="3736328" y="2834364"/>
                    <a:pt x="3771923" y="2812980"/>
                    <a:pt x="3770960" y="2785512"/>
                  </a:cubicBezTo>
                  <a:cubicBezTo>
                    <a:pt x="3770191" y="2763164"/>
                    <a:pt x="3753225" y="2749956"/>
                    <a:pt x="3735773" y="2749849"/>
                  </a:cubicBezTo>
                  <a:close/>
                  <a:moveTo>
                    <a:pt x="3360659" y="3655887"/>
                  </a:moveTo>
                  <a:cubicBezTo>
                    <a:pt x="3327428" y="3655663"/>
                    <a:pt x="3314130" y="3696603"/>
                    <a:pt x="3335220" y="3716215"/>
                  </a:cubicBezTo>
                  <a:cubicBezTo>
                    <a:pt x="3361194" y="3740393"/>
                    <a:pt x="3396808" y="3719087"/>
                    <a:pt x="3395845" y="3691561"/>
                  </a:cubicBezTo>
                  <a:cubicBezTo>
                    <a:pt x="3395077" y="3669183"/>
                    <a:pt x="3378072" y="3656004"/>
                    <a:pt x="3360659" y="3655887"/>
                  </a:cubicBezTo>
                  <a:close/>
                  <a:moveTo>
                    <a:pt x="3357663" y="4110138"/>
                  </a:moveTo>
                  <a:cubicBezTo>
                    <a:pt x="3324431" y="4109914"/>
                    <a:pt x="3311133" y="4150853"/>
                    <a:pt x="3332224" y="4170466"/>
                  </a:cubicBezTo>
                  <a:cubicBezTo>
                    <a:pt x="3358188" y="4194634"/>
                    <a:pt x="3393793" y="4173357"/>
                    <a:pt x="3392849" y="4145801"/>
                  </a:cubicBezTo>
                  <a:cubicBezTo>
                    <a:pt x="3392081" y="4123424"/>
                    <a:pt x="3375076" y="4110255"/>
                    <a:pt x="3357663" y="4110138"/>
                  </a:cubicBezTo>
                  <a:close/>
                  <a:moveTo>
                    <a:pt x="3372653" y="1838924"/>
                  </a:moveTo>
                  <a:cubicBezTo>
                    <a:pt x="3339432" y="1838700"/>
                    <a:pt x="3326124" y="1879629"/>
                    <a:pt x="3347215" y="1899252"/>
                  </a:cubicBezTo>
                  <a:cubicBezTo>
                    <a:pt x="3373179" y="1923420"/>
                    <a:pt x="3408784" y="1902143"/>
                    <a:pt x="3407840" y="1874587"/>
                  </a:cubicBezTo>
                  <a:cubicBezTo>
                    <a:pt x="3407071" y="1852210"/>
                    <a:pt x="3390057" y="1839031"/>
                    <a:pt x="3372653" y="1838924"/>
                  </a:cubicBezTo>
                  <a:close/>
                  <a:moveTo>
                    <a:pt x="3366661" y="2747406"/>
                  </a:moveTo>
                  <a:cubicBezTo>
                    <a:pt x="3333430" y="2747182"/>
                    <a:pt x="3320122" y="2788111"/>
                    <a:pt x="3341212" y="2807734"/>
                  </a:cubicBezTo>
                  <a:cubicBezTo>
                    <a:pt x="3367177" y="2831902"/>
                    <a:pt x="3402801" y="2810625"/>
                    <a:pt x="3401838" y="2783079"/>
                  </a:cubicBezTo>
                  <a:cubicBezTo>
                    <a:pt x="3401069" y="2760692"/>
                    <a:pt x="3384065" y="2747523"/>
                    <a:pt x="3366661" y="2747406"/>
                  </a:cubicBezTo>
                  <a:close/>
                  <a:moveTo>
                    <a:pt x="3369657" y="2293165"/>
                  </a:moveTo>
                  <a:cubicBezTo>
                    <a:pt x="3336475" y="2292951"/>
                    <a:pt x="3323099" y="2333851"/>
                    <a:pt x="3344209" y="2353493"/>
                  </a:cubicBezTo>
                  <a:cubicBezTo>
                    <a:pt x="3370192" y="2377671"/>
                    <a:pt x="3405778" y="2356355"/>
                    <a:pt x="3404844" y="2328838"/>
                  </a:cubicBezTo>
                  <a:cubicBezTo>
                    <a:pt x="3404065" y="2306403"/>
                    <a:pt x="3386915" y="2293272"/>
                    <a:pt x="3369657" y="2293165"/>
                  </a:cubicBezTo>
                  <a:close/>
                  <a:moveTo>
                    <a:pt x="3753760" y="24384"/>
                  </a:moveTo>
                  <a:cubicBezTo>
                    <a:pt x="3720588" y="24160"/>
                    <a:pt x="3707192" y="65051"/>
                    <a:pt x="3728312" y="84712"/>
                  </a:cubicBezTo>
                  <a:cubicBezTo>
                    <a:pt x="3754276" y="108880"/>
                    <a:pt x="3789891" y="87603"/>
                    <a:pt x="3788947" y="60048"/>
                  </a:cubicBezTo>
                  <a:cubicBezTo>
                    <a:pt x="3788169" y="37670"/>
                    <a:pt x="3771174" y="24501"/>
                    <a:pt x="3753760" y="24384"/>
                  </a:cubicBezTo>
                  <a:close/>
                  <a:moveTo>
                    <a:pt x="4107891" y="2298041"/>
                  </a:moveTo>
                  <a:cubicBezTo>
                    <a:pt x="4074582" y="2297818"/>
                    <a:pt x="4061420" y="2338805"/>
                    <a:pt x="4082453" y="2358369"/>
                  </a:cubicBezTo>
                  <a:cubicBezTo>
                    <a:pt x="4108446" y="2382557"/>
                    <a:pt x="4144041" y="2361173"/>
                    <a:pt x="4143078" y="2333715"/>
                  </a:cubicBezTo>
                  <a:cubicBezTo>
                    <a:pt x="4142309" y="2311366"/>
                    <a:pt x="4125344" y="2298158"/>
                    <a:pt x="4107891" y="2298041"/>
                  </a:cubicBezTo>
                  <a:close/>
                  <a:moveTo>
                    <a:pt x="4110888" y="1843801"/>
                  </a:moveTo>
                  <a:cubicBezTo>
                    <a:pt x="4077657" y="1843577"/>
                    <a:pt x="4064358" y="1884506"/>
                    <a:pt x="4085439" y="1904129"/>
                  </a:cubicBezTo>
                  <a:cubicBezTo>
                    <a:pt x="4111423" y="1928306"/>
                    <a:pt x="4147008" y="1906990"/>
                    <a:pt x="4146074" y="1879464"/>
                  </a:cubicBezTo>
                  <a:cubicBezTo>
                    <a:pt x="4145296" y="1857087"/>
                    <a:pt x="4128301" y="1843908"/>
                    <a:pt x="4110888" y="1843801"/>
                  </a:cubicBezTo>
                  <a:close/>
                  <a:moveTo>
                    <a:pt x="4104895" y="2752282"/>
                  </a:moveTo>
                  <a:cubicBezTo>
                    <a:pt x="4071664" y="2752058"/>
                    <a:pt x="4058366" y="2792988"/>
                    <a:pt x="4079456" y="2812610"/>
                  </a:cubicBezTo>
                  <a:cubicBezTo>
                    <a:pt x="4105450" y="2836798"/>
                    <a:pt x="4141045" y="2815413"/>
                    <a:pt x="4140082" y="2787946"/>
                  </a:cubicBezTo>
                  <a:cubicBezTo>
                    <a:pt x="4139313" y="2765568"/>
                    <a:pt x="4122308" y="2752399"/>
                    <a:pt x="4104895" y="2752282"/>
                  </a:cubicBezTo>
                  <a:close/>
                  <a:moveTo>
                    <a:pt x="4101899" y="3206523"/>
                  </a:moveTo>
                  <a:cubicBezTo>
                    <a:pt x="4068678" y="3206299"/>
                    <a:pt x="4055369" y="3247228"/>
                    <a:pt x="4076460" y="3266851"/>
                  </a:cubicBezTo>
                  <a:cubicBezTo>
                    <a:pt x="4102424" y="3291019"/>
                    <a:pt x="4138029" y="3269742"/>
                    <a:pt x="4137085" y="3242196"/>
                  </a:cubicBezTo>
                  <a:cubicBezTo>
                    <a:pt x="4136317" y="3219809"/>
                    <a:pt x="4119303" y="3206640"/>
                    <a:pt x="4101899" y="3206523"/>
                  </a:cubicBezTo>
                  <a:close/>
                  <a:moveTo>
                    <a:pt x="4119876" y="481068"/>
                  </a:moveTo>
                  <a:cubicBezTo>
                    <a:pt x="4086645" y="480844"/>
                    <a:pt x="4073347" y="521774"/>
                    <a:pt x="4094438" y="541396"/>
                  </a:cubicBezTo>
                  <a:cubicBezTo>
                    <a:pt x="4120411" y="565574"/>
                    <a:pt x="4156026" y="544268"/>
                    <a:pt x="4155063" y="516732"/>
                  </a:cubicBezTo>
                  <a:cubicBezTo>
                    <a:pt x="4154294" y="494354"/>
                    <a:pt x="4137290" y="481185"/>
                    <a:pt x="4119876" y="481068"/>
                  </a:cubicBezTo>
                  <a:close/>
                  <a:moveTo>
                    <a:pt x="4113884" y="1389550"/>
                  </a:moveTo>
                  <a:cubicBezTo>
                    <a:pt x="4080662" y="1389326"/>
                    <a:pt x="4067355" y="1430265"/>
                    <a:pt x="4088445" y="1449878"/>
                  </a:cubicBezTo>
                  <a:cubicBezTo>
                    <a:pt x="4114409" y="1474046"/>
                    <a:pt x="4150014" y="1452769"/>
                    <a:pt x="4149070" y="1425223"/>
                  </a:cubicBezTo>
                  <a:cubicBezTo>
                    <a:pt x="4148302" y="1402836"/>
                    <a:pt x="4131297" y="1389667"/>
                    <a:pt x="4113884" y="1389550"/>
                  </a:cubicBezTo>
                  <a:close/>
                  <a:moveTo>
                    <a:pt x="4116880" y="935309"/>
                  </a:moveTo>
                  <a:cubicBezTo>
                    <a:pt x="4083591" y="935085"/>
                    <a:pt x="4070399" y="976053"/>
                    <a:pt x="4091431" y="995637"/>
                  </a:cubicBezTo>
                  <a:cubicBezTo>
                    <a:pt x="4117396" y="1019805"/>
                    <a:pt x="4153000" y="998528"/>
                    <a:pt x="4152057" y="970972"/>
                  </a:cubicBezTo>
                  <a:cubicBezTo>
                    <a:pt x="4151298" y="948595"/>
                    <a:pt x="4134293" y="935426"/>
                    <a:pt x="4116880" y="935309"/>
                  </a:cubicBezTo>
                  <a:close/>
                  <a:moveTo>
                    <a:pt x="3747768" y="932876"/>
                  </a:moveTo>
                  <a:cubicBezTo>
                    <a:pt x="3714478" y="932652"/>
                    <a:pt x="3701287" y="973620"/>
                    <a:pt x="3722329" y="993204"/>
                  </a:cubicBezTo>
                  <a:cubicBezTo>
                    <a:pt x="3748322" y="1017401"/>
                    <a:pt x="3783917" y="996026"/>
                    <a:pt x="3782954" y="968539"/>
                  </a:cubicBezTo>
                  <a:cubicBezTo>
                    <a:pt x="3782176" y="946162"/>
                    <a:pt x="3765171" y="932983"/>
                    <a:pt x="3747768" y="932876"/>
                  </a:cubicBezTo>
                  <a:close/>
                  <a:moveTo>
                    <a:pt x="4098903" y="3660764"/>
                  </a:moveTo>
                  <a:cubicBezTo>
                    <a:pt x="4065662" y="3660540"/>
                    <a:pt x="4052383" y="3701489"/>
                    <a:pt x="4073464" y="3721092"/>
                  </a:cubicBezTo>
                  <a:cubicBezTo>
                    <a:pt x="4099428" y="3745260"/>
                    <a:pt x="4135033" y="3723983"/>
                    <a:pt x="4134089" y="3696437"/>
                  </a:cubicBezTo>
                  <a:cubicBezTo>
                    <a:pt x="4133320" y="3674050"/>
                    <a:pt x="4116306" y="3660881"/>
                    <a:pt x="4098903" y="3660764"/>
                  </a:cubicBezTo>
                  <a:close/>
                  <a:moveTo>
                    <a:pt x="3744772" y="1387117"/>
                  </a:moveTo>
                  <a:cubicBezTo>
                    <a:pt x="3711541" y="1386893"/>
                    <a:pt x="3698252" y="1427832"/>
                    <a:pt x="3719333" y="1447445"/>
                  </a:cubicBezTo>
                  <a:cubicBezTo>
                    <a:pt x="3745297" y="1471613"/>
                    <a:pt x="3780902" y="1450335"/>
                    <a:pt x="3779958" y="1422780"/>
                  </a:cubicBezTo>
                  <a:cubicBezTo>
                    <a:pt x="3779180" y="1400403"/>
                    <a:pt x="3762175" y="1387233"/>
                    <a:pt x="3744772" y="1387117"/>
                  </a:cubicBezTo>
                  <a:close/>
                  <a:moveTo>
                    <a:pt x="3750764" y="478625"/>
                  </a:moveTo>
                  <a:cubicBezTo>
                    <a:pt x="3717533" y="478411"/>
                    <a:pt x="3704235" y="519330"/>
                    <a:pt x="3725316" y="538953"/>
                  </a:cubicBezTo>
                  <a:cubicBezTo>
                    <a:pt x="3751309" y="563141"/>
                    <a:pt x="3786904" y="541756"/>
                    <a:pt x="3785941" y="514289"/>
                  </a:cubicBezTo>
                  <a:cubicBezTo>
                    <a:pt x="3785182" y="491950"/>
                    <a:pt x="3768207" y="478742"/>
                    <a:pt x="3750764" y="478625"/>
                  </a:cubicBezTo>
                  <a:close/>
                  <a:moveTo>
                    <a:pt x="3741775" y="1841357"/>
                  </a:moveTo>
                  <a:cubicBezTo>
                    <a:pt x="3708564" y="1841134"/>
                    <a:pt x="3695236" y="1882063"/>
                    <a:pt x="3716327" y="1901685"/>
                  </a:cubicBezTo>
                  <a:cubicBezTo>
                    <a:pt x="3742310" y="1925863"/>
                    <a:pt x="3777896" y="1904547"/>
                    <a:pt x="3776962" y="1877031"/>
                  </a:cubicBezTo>
                  <a:cubicBezTo>
                    <a:pt x="3776174" y="1854605"/>
                    <a:pt x="3759033" y="1841474"/>
                    <a:pt x="3741775" y="1841357"/>
                  </a:cubicBezTo>
                  <a:close/>
                  <a:moveTo>
                    <a:pt x="4095897" y="4115015"/>
                  </a:moveTo>
                  <a:cubicBezTo>
                    <a:pt x="4062656" y="4114791"/>
                    <a:pt x="4049377" y="4155729"/>
                    <a:pt x="4070458" y="4175342"/>
                  </a:cubicBezTo>
                  <a:cubicBezTo>
                    <a:pt x="4096286" y="4199384"/>
                    <a:pt x="4131939" y="4178467"/>
                    <a:pt x="4131093" y="4150678"/>
                  </a:cubicBezTo>
                  <a:cubicBezTo>
                    <a:pt x="4130227" y="4128203"/>
                    <a:pt x="4113203" y="4115122"/>
                    <a:pt x="4095897" y="4115015"/>
                  </a:cubicBezTo>
                  <a:close/>
                  <a:moveTo>
                    <a:pt x="3015526" y="19508"/>
                  </a:moveTo>
                  <a:cubicBezTo>
                    <a:pt x="2982305" y="19284"/>
                    <a:pt x="2968987" y="60223"/>
                    <a:pt x="2990087" y="79836"/>
                  </a:cubicBezTo>
                  <a:cubicBezTo>
                    <a:pt x="3016052" y="104004"/>
                    <a:pt x="3051657" y="82727"/>
                    <a:pt x="3050713" y="55171"/>
                  </a:cubicBezTo>
                  <a:cubicBezTo>
                    <a:pt x="3049935" y="32794"/>
                    <a:pt x="3032930" y="19625"/>
                    <a:pt x="3015526" y="19508"/>
                  </a:cubicBezTo>
                  <a:close/>
                  <a:moveTo>
                    <a:pt x="2634410" y="1834048"/>
                  </a:moveTo>
                  <a:cubicBezTo>
                    <a:pt x="2601179" y="1833824"/>
                    <a:pt x="2587880" y="1874753"/>
                    <a:pt x="2608971" y="1894376"/>
                  </a:cubicBezTo>
                  <a:cubicBezTo>
                    <a:pt x="2634935" y="1918544"/>
                    <a:pt x="2670559" y="1897257"/>
                    <a:pt x="2669596" y="1869711"/>
                  </a:cubicBezTo>
                  <a:cubicBezTo>
                    <a:pt x="2668827" y="1847324"/>
                    <a:pt x="2651823" y="1834155"/>
                    <a:pt x="2634410" y="1834048"/>
                  </a:cubicBezTo>
                  <a:close/>
                  <a:moveTo>
                    <a:pt x="2277282" y="14631"/>
                  </a:moveTo>
                  <a:cubicBezTo>
                    <a:pt x="2243993" y="14408"/>
                    <a:pt x="2230802" y="55376"/>
                    <a:pt x="2251844" y="74959"/>
                  </a:cubicBezTo>
                  <a:cubicBezTo>
                    <a:pt x="2277837" y="99147"/>
                    <a:pt x="2313432" y="77763"/>
                    <a:pt x="2312469" y="50305"/>
                  </a:cubicBezTo>
                  <a:cubicBezTo>
                    <a:pt x="2311700" y="27918"/>
                    <a:pt x="2294696" y="14748"/>
                    <a:pt x="2277282" y="14631"/>
                  </a:cubicBezTo>
                  <a:close/>
                  <a:moveTo>
                    <a:pt x="3012530" y="473749"/>
                  </a:moveTo>
                  <a:cubicBezTo>
                    <a:pt x="2979280" y="473535"/>
                    <a:pt x="2966020" y="514473"/>
                    <a:pt x="2987091" y="534086"/>
                  </a:cubicBezTo>
                  <a:cubicBezTo>
                    <a:pt x="3013046" y="558255"/>
                    <a:pt x="3048660" y="536987"/>
                    <a:pt x="3047717" y="509422"/>
                  </a:cubicBezTo>
                  <a:cubicBezTo>
                    <a:pt x="3046938" y="487035"/>
                    <a:pt x="3029934" y="473866"/>
                    <a:pt x="3012530" y="473749"/>
                  </a:cubicBezTo>
                  <a:close/>
                  <a:moveTo>
                    <a:pt x="2628417" y="2742529"/>
                  </a:moveTo>
                  <a:cubicBezTo>
                    <a:pt x="2595196" y="2742306"/>
                    <a:pt x="2581878" y="2783235"/>
                    <a:pt x="2602978" y="2802857"/>
                  </a:cubicBezTo>
                  <a:cubicBezTo>
                    <a:pt x="2628943" y="2827025"/>
                    <a:pt x="2664547" y="2805748"/>
                    <a:pt x="2663604" y="2778193"/>
                  </a:cubicBezTo>
                  <a:cubicBezTo>
                    <a:pt x="2662835" y="2755816"/>
                    <a:pt x="2645831" y="2742646"/>
                    <a:pt x="2628417" y="2742529"/>
                  </a:cubicBezTo>
                  <a:close/>
                  <a:moveTo>
                    <a:pt x="2625421" y="3196770"/>
                  </a:moveTo>
                  <a:cubicBezTo>
                    <a:pt x="2592200" y="3196546"/>
                    <a:pt x="2578892" y="3237475"/>
                    <a:pt x="2599972" y="3257098"/>
                  </a:cubicBezTo>
                  <a:cubicBezTo>
                    <a:pt x="2625956" y="3281276"/>
                    <a:pt x="2661541" y="3259960"/>
                    <a:pt x="2660607" y="3232433"/>
                  </a:cubicBezTo>
                  <a:cubicBezTo>
                    <a:pt x="2659829" y="3210018"/>
                    <a:pt x="2642688" y="3196887"/>
                    <a:pt x="2625421" y="3196770"/>
                  </a:cubicBezTo>
                  <a:close/>
                  <a:moveTo>
                    <a:pt x="2619429" y="4105262"/>
                  </a:moveTo>
                  <a:cubicBezTo>
                    <a:pt x="2586197" y="4105038"/>
                    <a:pt x="2572899" y="4145967"/>
                    <a:pt x="2593990" y="4165589"/>
                  </a:cubicBezTo>
                  <a:cubicBezTo>
                    <a:pt x="2619964" y="4189767"/>
                    <a:pt x="2655578" y="4168432"/>
                    <a:pt x="2654615" y="4140925"/>
                  </a:cubicBezTo>
                  <a:cubicBezTo>
                    <a:pt x="2653846" y="4118548"/>
                    <a:pt x="2636842" y="4105378"/>
                    <a:pt x="2619429" y="4105262"/>
                  </a:cubicBezTo>
                  <a:close/>
                  <a:moveTo>
                    <a:pt x="2268294" y="1377364"/>
                  </a:moveTo>
                  <a:cubicBezTo>
                    <a:pt x="2235121" y="1377140"/>
                    <a:pt x="2221725" y="1418030"/>
                    <a:pt x="2242845" y="1437692"/>
                  </a:cubicBezTo>
                  <a:cubicBezTo>
                    <a:pt x="2268809" y="1461860"/>
                    <a:pt x="2304414" y="1440582"/>
                    <a:pt x="2303480" y="1413027"/>
                  </a:cubicBezTo>
                  <a:cubicBezTo>
                    <a:pt x="2302702" y="1390650"/>
                    <a:pt x="2285707" y="1377480"/>
                    <a:pt x="2268294" y="1377364"/>
                  </a:cubicBezTo>
                  <a:close/>
                  <a:moveTo>
                    <a:pt x="2622425" y="3651011"/>
                  </a:moveTo>
                  <a:cubicBezTo>
                    <a:pt x="2589194" y="3650787"/>
                    <a:pt x="2575895" y="3691716"/>
                    <a:pt x="2596986" y="3711339"/>
                  </a:cubicBezTo>
                  <a:cubicBezTo>
                    <a:pt x="2622960" y="3735517"/>
                    <a:pt x="2658574" y="3714181"/>
                    <a:pt x="2657611" y="3686674"/>
                  </a:cubicBezTo>
                  <a:cubicBezTo>
                    <a:pt x="2656843" y="3664336"/>
                    <a:pt x="2639877" y="3651128"/>
                    <a:pt x="2622425" y="3651011"/>
                  </a:cubicBezTo>
                  <a:close/>
                  <a:moveTo>
                    <a:pt x="2271290" y="923123"/>
                  </a:moveTo>
                  <a:cubicBezTo>
                    <a:pt x="2238059" y="922899"/>
                    <a:pt x="2224761" y="963838"/>
                    <a:pt x="2245851" y="983451"/>
                  </a:cubicBezTo>
                  <a:cubicBezTo>
                    <a:pt x="2271815" y="1007619"/>
                    <a:pt x="2307420" y="986342"/>
                    <a:pt x="2306476" y="958796"/>
                  </a:cubicBezTo>
                  <a:cubicBezTo>
                    <a:pt x="2305708" y="936409"/>
                    <a:pt x="2288703" y="923230"/>
                    <a:pt x="2271290" y="923123"/>
                  </a:cubicBezTo>
                  <a:close/>
                  <a:moveTo>
                    <a:pt x="2253313" y="3648578"/>
                  </a:moveTo>
                  <a:cubicBezTo>
                    <a:pt x="2220091" y="3648354"/>
                    <a:pt x="2206774" y="3689283"/>
                    <a:pt x="2227864" y="3708905"/>
                  </a:cubicBezTo>
                  <a:cubicBezTo>
                    <a:pt x="2253828" y="3733074"/>
                    <a:pt x="2289452" y="3711797"/>
                    <a:pt x="2288489" y="3684241"/>
                  </a:cubicBezTo>
                  <a:cubicBezTo>
                    <a:pt x="2287721" y="3661864"/>
                    <a:pt x="2270716" y="3648695"/>
                    <a:pt x="2253313" y="3648578"/>
                  </a:cubicBezTo>
                  <a:close/>
                  <a:moveTo>
                    <a:pt x="2265298" y="1831605"/>
                  </a:moveTo>
                  <a:cubicBezTo>
                    <a:pt x="2232067" y="1831381"/>
                    <a:pt x="2218768" y="1872310"/>
                    <a:pt x="2239859" y="1891932"/>
                  </a:cubicBezTo>
                  <a:cubicBezTo>
                    <a:pt x="2265832" y="1916110"/>
                    <a:pt x="2301447" y="1894775"/>
                    <a:pt x="2300484" y="1867278"/>
                  </a:cubicBezTo>
                  <a:cubicBezTo>
                    <a:pt x="2299715" y="1844930"/>
                    <a:pt x="2282750" y="1831721"/>
                    <a:pt x="2265298" y="1831605"/>
                  </a:cubicBezTo>
                  <a:close/>
                  <a:moveTo>
                    <a:pt x="2250307" y="4102818"/>
                  </a:moveTo>
                  <a:cubicBezTo>
                    <a:pt x="2217075" y="4102595"/>
                    <a:pt x="2203777" y="4143524"/>
                    <a:pt x="2224868" y="4163146"/>
                  </a:cubicBezTo>
                  <a:cubicBezTo>
                    <a:pt x="2250842" y="4187324"/>
                    <a:pt x="2286456" y="4165989"/>
                    <a:pt x="2285493" y="4138492"/>
                  </a:cubicBezTo>
                  <a:cubicBezTo>
                    <a:pt x="2284725" y="4116144"/>
                    <a:pt x="2267759" y="4102935"/>
                    <a:pt x="2250307" y="4102818"/>
                  </a:cubicBezTo>
                  <a:close/>
                  <a:moveTo>
                    <a:pt x="2256309" y="3194337"/>
                  </a:moveTo>
                  <a:cubicBezTo>
                    <a:pt x="2223088" y="3194113"/>
                    <a:pt x="2209770" y="3235042"/>
                    <a:pt x="2230870" y="3254665"/>
                  </a:cubicBezTo>
                  <a:cubicBezTo>
                    <a:pt x="2256834" y="3278833"/>
                    <a:pt x="2292439" y="3257556"/>
                    <a:pt x="2291495" y="3230010"/>
                  </a:cubicBezTo>
                  <a:cubicBezTo>
                    <a:pt x="2290707" y="3207574"/>
                    <a:pt x="2273566" y="3194444"/>
                    <a:pt x="2256309" y="3194337"/>
                  </a:cubicBezTo>
                  <a:close/>
                  <a:moveTo>
                    <a:pt x="2262301" y="2285846"/>
                  </a:moveTo>
                  <a:cubicBezTo>
                    <a:pt x="2229070" y="2285622"/>
                    <a:pt x="2215772" y="2326551"/>
                    <a:pt x="2236862" y="2346173"/>
                  </a:cubicBezTo>
                  <a:cubicBezTo>
                    <a:pt x="2262827" y="2370342"/>
                    <a:pt x="2298451" y="2349054"/>
                    <a:pt x="2297488" y="2321518"/>
                  </a:cubicBezTo>
                  <a:cubicBezTo>
                    <a:pt x="2296709" y="2299132"/>
                    <a:pt x="2279705" y="2285962"/>
                    <a:pt x="2262301" y="2285846"/>
                  </a:cubicBezTo>
                  <a:close/>
                  <a:moveTo>
                    <a:pt x="2259305" y="2740096"/>
                  </a:moveTo>
                  <a:cubicBezTo>
                    <a:pt x="2226016" y="2739872"/>
                    <a:pt x="2212824" y="2780840"/>
                    <a:pt x="2233866" y="2800424"/>
                  </a:cubicBezTo>
                  <a:cubicBezTo>
                    <a:pt x="2259830" y="2824592"/>
                    <a:pt x="2295435" y="2803315"/>
                    <a:pt x="2294492" y="2775759"/>
                  </a:cubicBezTo>
                  <a:cubicBezTo>
                    <a:pt x="2293713" y="2753372"/>
                    <a:pt x="2276709" y="2740203"/>
                    <a:pt x="2259305" y="2740096"/>
                  </a:cubicBezTo>
                  <a:close/>
                  <a:moveTo>
                    <a:pt x="2274286" y="468872"/>
                  </a:moveTo>
                  <a:cubicBezTo>
                    <a:pt x="2241065" y="468648"/>
                    <a:pt x="2227757" y="509578"/>
                    <a:pt x="2248838" y="529200"/>
                  </a:cubicBezTo>
                  <a:cubicBezTo>
                    <a:pt x="2274812" y="553368"/>
                    <a:pt x="2310426" y="532072"/>
                    <a:pt x="2309463" y="504545"/>
                  </a:cubicBezTo>
                  <a:cubicBezTo>
                    <a:pt x="2308704" y="482158"/>
                    <a:pt x="2291699" y="468989"/>
                    <a:pt x="2274286" y="468872"/>
                  </a:cubicBezTo>
                  <a:close/>
                  <a:moveTo>
                    <a:pt x="3000535" y="2290722"/>
                  </a:moveTo>
                  <a:cubicBezTo>
                    <a:pt x="2967314" y="2290498"/>
                    <a:pt x="2953996" y="2331427"/>
                    <a:pt x="2975096" y="2351050"/>
                  </a:cubicBezTo>
                  <a:cubicBezTo>
                    <a:pt x="3001061" y="2375218"/>
                    <a:pt x="3036665" y="2353941"/>
                    <a:pt x="3035722" y="2326385"/>
                  </a:cubicBezTo>
                  <a:cubicBezTo>
                    <a:pt x="3034953" y="2304008"/>
                    <a:pt x="3017949" y="2290839"/>
                    <a:pt x="3000535" y="2290722"/>
                  </a:cubicBezTo>
                  <a:close/>
                  <a:moveTo>
                    <a:pt x="2997539" y="2744963"/>
                  </a:moveTo>
                  <a:cubicBezTo>
                    <a:pt x="2964318" y="2744739"/>
                    <a:pt x="2951010" y="2785668"/>
                    <a:pt x="2972090" y="2805291"/>
                  </a:cubicBezTo>
                  <a:cubicBezTo>
                    <a:pt x="2998074" y="2829469"/>
                    <a:pt x="3033660" y="2808152"/>
                    <a:pt x="3032726" y="2780636"/>
                  </a:cubicBezTo>
                  <a:cubicBezTo>
                    <a:pt x="3031947" y="2758210"/>
                    <a:pt x="3014806" y="2745080"/>
                    <a:pt x="2997539" y="2744963"/>
                  </a:cubicBezTo>
                  <a:close/>
                  <a:moveTo>
                    <a:pt x="2991547" y="3653454"/>
                  </a:moveTo>
                  <a:cubicBezTo>
                    <a:pt x="2958257" y="3653230"/>
                    <a:pt x="2945066" y="3694198"/>
                    <a:pt x="2966108" y="3713782"/>
                  </a:cubicBezTo>
                  <a:cubicBezTo>
                    <a:pt x="2992101" y="3737970"/>
                    <a:pt x="3027696" y="3716585"/>
                    <a:pt x="3026733" y="3689117"/>
                  </a:cubicBezTo>
                  <a:cubicBezTo>
                    <a:pt x="3025955" y="3666740"/>
                    <a:pt x="3008950" y="3653571"/>
                    <a:pt x="2991547" y="3653454"/>
                  </a:cubicBezTo>
                  <a:close/>
                  <a:moveTo>
                    <a:pt x="2994543" y="3199213"/>
                  </a:moveTo>
                  <a:cubicBezTo>
                    <a:pt x="2961312" y="3198989"/>
                    <a:pt x="2948013" y="3239919"/>
                    <a:pt x="2969094" y="3259541"/>
                  </a:cubicBezTo>
                  <a:cubicBezTo>
                    <a:pt x="2995068" y="3283719"/>
                    <a:pt x="3030683" y="3262383"/>
                    <a:pt x="3029720" y="3234886"/>
                  </a:cubicBezTo>
                  <a:cubicBezTo>
                    <a:pt x="3028951" y="3212499"/>
                    <a:pt x="3011956" y="3199330"/>
                    <a:pt x="2994543" y="3199213"/>
                  </a:cubicBezTo>
                  <a:close/>
                  <a:moveTo>
                    <a:pt x="3009524" y="927999"/>
                  </a:moveTo>
                  <a:cubicBezTo>
                    <a:pt x="2976342" y="927775"/>
                    <a:pt x="2962966" y="968675"/>
                    <a:pt x="2984085" y="988327"/>
                  </a:cubicBezTo>
                  <a:cubicBezTo>
                    <a:pt x="3009913" y="1012369"/>
                    <a:pt x="3045664" y="991364"/>
                    <a:pt x="3044720" y="963672"/>
                  </a:cubicBezTo>
                  <a:cubicBezTo>
                    <a:pt x="3043942" y="941276"/>
                    <a:pt x="3026937" y="928106"/>
                    <a:pt x="3009524" y="927999"/>
                  </a:cubicBezTo>
                  <a:close/>
                  <a:moveTo>
                    <a:pt x="2631414" y="2288288"/>
                  </a:moveTo>
                  <a:cubicBezTo>
                    <a:pt x="2598124" y="2288065"/>
                    <a:pt x="2584933" y="2329033"/>
                    <a:pt x="2605974" y="2348616"/>
                  </a:cubicBezTo>
                  <a:cubicBezTo>
                    <a:pt x="2631939" y="2372785"/>
                    <a:pt x="2667544" y="2351507"/>
                    <a:pt x="2666600" y="2323952"/>
                  </a:cubicBezTo>
                  <a:cubicBezTo>
                    <a:pt x="2665831" y="2301575"/>
                    <a:pt x="2648827" y="2288405"/>
                    <a:pt x="2631414" y="2288288"/>
                  </a:cubicBezTo>
                  <a:close/>
                  <a:moveTo>
                    <a:pt x="3003532" y="1836481"/>
                  </a:moveTo>
                  <a:cubicBezTo>
                    <a:pt x="2970223" y="1836257"/>
                    <a:pt x="2957061" y="1877245"/>
                    <a:pt x="2978083" y="1896809"/>
                  </a:cubicBezTo>
                  <a:cubicBezTo>
                    <a:pt x="3004047" y="1920977"/>
                    <a:pt x="3039652" y="1899700"/>
                    <a:pt x="3038708" y="1872154"/>
                  </a:cubicBezTo>
                  <a:cubicBezTo>
                    <a:pt x="3037949" y="1849767"/>
                    <a:pt x="3020945" y="1836598"/>
                    <a:pt x="3003532" y="1836481"/>
                  </a:cubicBezTo>
                  <a:close/>
                  <a:moveTo>
                    <a:pt x="3006528" y="1382240"/>
                  </a:moveTo>
                  <a:cubicBezTo>
                    <a:pt x="2973239" y="1382016"/>
                    <a:pt x="2960047" y="1422984"/>
                    <a:pt x="2981089" y="1442568"/>
                  </a:cubicBezTo>
                  <a:cubicBezTo>
                    <a:pt x="3007083" y="1466756"/>
                    <a:pt x="3042677" y="1445371"/>
                    <a:pt x="3041714" y="1417903"/>
                  </a:cubicBezTo>
                  <a:cubicBezTo>
                    <a:pt x="3040946" y="1395526"/>
                    <a:pt x="3023941" y="1382357"/>
                    <a:pt x="3006528" y="1382240"/>
                  </a:cubicBezTo>
                  <a:close/>
                  <a:moveTo>
                    <a:pt x="2637416" y="1379797"/>
                  </a:moveTo>
                  <a:cubicBezTo>
                    <a:pt x="2604185" y="1379573"/>
                    <a:pt x="2590886" y="1420502"/>
                    <a:pt x="2611967" y="1440125"/>
                  </a:cubicBezTo>
                  <a:cubicBezTo>
                    <a:pt x="2637795" y="1464167"/>
                    <a:pt x="2673546" y="1443162"/>
                    <a:pt x="2672602" y="1415470"/>
                  </a:cubicBezTo>
                  <a:cubicBezTo>
                    <a:pt x="2671824" y="1393083"/>
                    <a:pt x="2654829" y="1379914"/>
                    <a:pt x="2637416" y="1379797"/>
                  </a:cubicBezTo>
                  <a:close/>
                  <a:moveTo>
                    <a:pt x="2988551" y="4107695"/>
                  </a:moveTo>
                  <a:cubicBezTo>
                    <a:pt x="2955329" y="4107471"/>
                    <a:pt x="2942021" y="4148400"/>
                    <a:pt x="2963111" y="4168023"/>
                  </a:cubicBezTo>
                  <a:cubicBezTo>
                    <a:pt x="2989086" y="4192201"/>
                    <a:pt x="3024700" y="4170894"/>
                    <a:pt x="3023737" y="4143368"/>
                  </a:cubicBezTo>
                  <a:cubicBezTo>
                    <a:pt x="3022959" y="4120981"/>
                    <a:pt x="3005954" y="4107812"/>
                    <a:pt x="2988551" y="4107695"/>
                  </a:cubicBezTo>
                  <a:close/>
                  <a:moveTo>
                    <a:pt x="2640412" y="925556"/>
                  </a:moveTo>
                  <a:cubicBezTo>
                    <a:pt x="2607229" y="925332"/>
                    <a:pt x="2593844" y="966232"/>
                    <a:pt x="2614963" y="985884"/>
                  </a:cubicBezTo>
                  <a:cubicBezTo>
                    <a:pt x="2640947" y="1010082"/>
                    <a:pt x="2676532" y="988707"/>
                    <a:pt x="2675589" y="961220"/>
                  </a:cubicBezTo>
                  <a:cubicBezTo>
                    <a:pt x="2674820" y="938794"/>
                    <a:pt x="2657786" y="925673"/>
                    <a:pt x="2640412" y="925556"/>
                  </a:cubicBezTo>
                  <a:close/>
                  <a:moveTo>
                    <a:pt x="1908170" y="12198"/>
                  </a:moveTo>
                  <a:cubicBezTo>
                    <a:pt x="1874881" y="11974"/>
                    <a:pt x="1861690" y="52942"/>
                    <a:pt x="1882731" y="72526"/>
                  </a:cubicBezTo>
                  <a:cubicBezTo>
                    <a:pt x="1908725" y="96714"/>
                    <a:pt x="1944320" y="75329"/>
                    <a:pt x="1943357" y="47861"/>
                  </a:cubicBezTo>
                  <a:cubicBezTo>
                    <a:pt x="1942578" y="25513"/>
                    <a:pt x="1925613" y="12305"/>
                    <a:pt x="1908170" y="12198"/>
                  </a:cubicBezTo>
                  <a:close/>
                  <a:moveTo>
                    <a:pt x="2646404" y="17074"/>
                  </a:moveTo>
                  <a:cubicBezTo>
                    <a:pt x="2613115" y="16851"/>
                    <a:pt x="2599924" y="57819"/>
                    <a:pt x="2620966" y="77402"/>
                  </a:cubicBezTo>
                  <a:cubicBezTo>
                    <a:pt x="2646939" y="101580"/>
                    <a:pt x="2682554" y="80274"/>
                    <a:pt x="2681591" y="52738"/>
                  </a:cubicBezTo>
                  <a:cubicBezTo>
                    <a:pt x="2680822" y="30361"/>
                    <a:pt x="2663818" y="17182"/>
                    <a:pt x="2646404" y="17074"/>
                  </a:cubicBezTo>
                  <a:close/>
                  <a:moveTo>
                    <a:pt x="2643408" y="471315"/>
                  </a:moveTo>
                  <a:cubicBezTo>
                    <a:pt x="2610206" y="471101"/>
                    <a:pt x="2596859" y="512011"/>
                    <a:pt x="2617969" y="531653"/>
                  </a:cubicBezTo>
                  <a:cubicBezTo>
                    <a:pt x="2643933" y="555821"/>
                    <a:pt x="2679538" y="534544"/>
                    <a:pt x="2678595" y="506988"/>
                  </a:cubicBezTo>
                  <a:cubicBezTo>
                    <a:pt x="2677826" y="484601"/>
                    <a:pt x="2660812" y="471432"/>
                    <a:pt x="2643408" y="471315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9" name="Google Shape;1159;p13"/>
          <p:cNvGrpSpPr/>
          <p:nvPr/>
        </p:nvGrpSpPr>
        <p:grpSpPr>
          <a:xfrm>
            <a:off x="8114670" y="2248724"/>
            <a:ext cx="3200349" cy="3244480"/>
            <a:chOff x="12172005" y="3373085"/>
            <a:chExt cx="4800523" cy="4866720"/>
          </a:xfrm>
        </p:grpSpPr>
        <p:sp>
          <p:nvSpPr>
            <p:cNvPr id="1160" name="Google Shape;1160;p13"/>
            <p:cNvSpPr/>
            <p:nvPr/>
          </p:nvSpPr>
          <p:spPr>
            <a:xfrm>
              <a:off x="12172005" y="3373085"/>
              <a:ext cx="4800523" cy="4866720"/>
            </a:xfrm>
            <a:custGeom>
              <a:avLst/>
              <a:gdLst/>
              <a:ahLst/>
              <a:cxnLst/>
              <a:rect l="l" t="t" r="r" b="b"/>
              <a:pathLst>
                <a:path w="4800523" h="4866720" extrusionOk="0">
                  <a:moveTo>
                    <a:pt x="1" y="79390"/>
                  </a:moveTo>
                  <a:cubicBezTo>
                    <a:pt x="-242" y="35035"/>
                    <a:pt x="36063" y="-813"/>
                    <a:pt x="80384" y="14"/>
                  </a:cubicBezTo>
                  <a:cubicBezTo>
                    <a:pt x="4877909" y="89688"/>
                    <a:pt x="4796213" y="5523"/>
                    <a:pt x="4796981" y="143281"/>
                  </a:cubicBezTo>
                  <a:cubicBezTo>
                    <a:pt x="4798090" y="343839"/>
                    <a:pt x="4800522" y="4786723"/>
                    <a:pt x="4800522" y="4786071"/>
                  </a:cubicBezTo>
                  <a:cubicBezTo>
                    <a:pt x="4800766" y="4830017"/>
                    <a:pt x="4765102" y="4865700"/>
                    <a:pt x="4721180" y="4865456"/>
                  </a:cubicBezTo>
                  <a:cubicBezTo>
                    <a:pt x="-73825" y="4839001"/>
                    <a:pt x="4311" y="4922621"/>
                    <a:pt x="3542" y="4783423"/>
                  </a:cubicBezTo>
                  <a:cubicBezTo>
                    <a:pt x="2424" y="4580062"/>
                    <a:pt x="1" y="78748"/>
                    <a:pt x="1" y="79390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12503851" y="3764509"/>
              <a:ext cx="4158005" cy="4185874"/>
            </a:xfrm>
            <a:custGeom>
              <a:avLst/>
              <a:gdLst/>
              <a:ahLst/>
              <a:cxnLst/>
              <a:rect l="l" t="t" r="r" b="b"/>
              <a:pathLst>
                <a:path w="4158005" h="4185874" extrusionOk="0">
                  <a:moveTo>
                    <a:pt x="1202117" y="497236"/>
                  </a:moveTo>
                  <a:cubicBezTo>
                    <a:pt x="1203080" y="524781"/>
                    <a:pt x="1167455" y="546059"/>
                    <a:pt x="1141491" y="521890"/>
                  </a:cubicBezTo>
                  <a:cubicBezTo>
                    <a:pt x="1120469" y="502316"/>
                    <a:pt x="1133621" y="461339"/>
                    <a:pt x="1166940" y="461562"/>
                  </a:cubicBezTo>
                  <a:cubicBezTo>
                    <a:pt x="1184343" y="461679"/>
                    <a:pt x="1201348" y="474849"/>
                    <a:pt x="1202117" y="497236"/>
                  </a:cubicBezTo>
                  <a:close/>
                  <a:moveTo>
                    <a:pt x="1169926" y="7322"/>
                  </a:moveTo>
                  <a:cubicBezTo>
                    <a:pt x="1136676" y="7098"/>
                    <a:pt x="1123416" y="48046"/>
                    <a:pt x="1144478" y="67650"/>
                  </a:cubicBezTo>
                  <a:cubicBezTo>
                    <a:pt x="1170461" y="91827"/>
                    <a:pt x="1206047" y="70511"/>
                    <a:pt x="1205113" y="42985"/>
                  </a:cubicBezTo>
                  <a:cubicBezTo>
                    <a:pt x="1204335" y="20608"/>
                    <a:pt x="1187340" y="7429"/>
                    <a:pt x="1169926" y="7322"/>
                  </a:cubicBezTo>
                  <a:close/>
                  <a:moveTo>
                    <a:pt x="1163934" y="915803"/>
                  </a:moveTo>
                  <a:cubicBezTo>
                    <a:pt x="1130712" y="915589"/>
                    <a:pt x="1117405" y="956509"/>
                    <a:pt x="1138495" y="976141"/>
                  </a:cubicBezTo>
                  <a:cubicBezTo>
                    <a:pt x="1164469" y="1000319"/>
                    <a:pt x="1200083" y="978983"/>
                    <a:pt x="1199120" y="951486"/>
                  </a:cubicBezTo>
                  <a:cubicBezTo>
                    <a:pt x="1198352" y="929128"/>
                    <a:pt x="1181386" y="915920"/>
                    <a:pt x="1163934" y="915803"/>
                  </a:cubicBezTo>
                  <a:close/>
                  <a:moveTo>
                    <a:pt x="1160938" y="1370044"/>
                  </a:moveTo>
                  <a:cubicBezTo>
                    <a:pt x="1127697" y="1369820"/>
                    <a:pt x="1114418" y="1410759"/>
                    <a:pt x="1135489" y="1430372"/>
                  </a:cubicBezTo>
                  <a:cubicBezTo>
                    <a:pt x="1161463" y="1454550"/>
                    <a:pt x="1197077" y="1433243"/>
                    <a:pt x="1196114" y="1405717"/>
                  </a:cubicBezTo>
                  <a:cubicBezTo>
                    <a:pt x="1195356" y="1383330"/>
                    <a:pt x="1178351" y="1370161"/>
                    <a:pt x="1160938" y="1370044"/>
                  </a:cubicBezTo>
                  <a:close/>
                  <a:moveTo>
                    <a:pt x="1512072" y="4097942"/>
                  </a:moveTo>
                  <a:cubicBezTo>
                    <a:pt x="1478890" y="4097718"/>
                    <a:pt x="1465514" y="4138628"/>
                    <a:pt x="1486624" y="4158270"/>
                  </a:cubicBezTo>
                  <a:cubicBezTo>
                    <a:pt x="1512607" y="4182448"/>
                    <a:pt x="1548193" y="4161131"/>
                    <a:pt x="1547259" y="4133606"/>
                  </a:cubicBezTo>
                  <a:cubicBezTo>
                    <a:pt x="1546480" y="4111228"/>
                    <a:pt x="1529486" y="4098059"/>
                    <a:pt x="1512072" y="4097942"/>
                  </a:cubicBezTo>
                  <a:close/>
                  <a:moveTo>
                    <a:pt x="1518065" y="3189460"/>
                  </a:moveTo>
                  <a:cubicBezTo>
                    <a:pt x="1484834" y="3189236"/>
                    <a:pt x="1471535" y="3230166"/>
                    <a:pt x="1492626" y="3249788"/>
                  </a:cubicBezTo>
                  <a:cubicBezTo>
                    <a:pt x="1518590" y="3273957"/>
                    <a:pt x="1554195" y="3252679"/>
                    <a:pt x="1553251" y="3225133"/>
                  </a:cubicBezTo>
                  <a:cubicBezTo>
                    <a:pt x="1552483" y="3202747"/>
                    <a:pt x="1535478" y="3189577"/>
                    <a:pt x="1518065" y="3189460"/>
                  </a:cubicBezTo>
                  <a:close/>
                  <a:moveTo>
                    <a:pt x="1515069" y="3643701"/>
                  </a:moveTo>
                  <a:cubicBezTo>
                    <a:pt x="1481847" y="3643477"/>
                    <a:pt x="1468539" y="3684406"/>
                    <a:pt x="1489630" y="3704029"/>
                  </a:cubicBezTo>
                  <a:cubicBezTo>
                    <a:pt x="1515594" y="3728197"/>
                    <a:pt x="1551199" y="3706920"/>
                    <a:pt x="1550255" y="3679365"/>
                  </a:cubicBezTo>
                  <a:cubicBezTo>
                    <a:pt x="1549487" y="3656987"/>
                    <a:pt x="1532482" y="3643818"/>
                    <a:pt x="1515069" y="3643701"/>
                  </a:cubicBezTo>
                  <a:close/>
                  <a:moveTo>
                    <a:pt x="1151949" y="2732776"/>
                  </a:moveTo>
                  <a:cubicBezTo>
                    <a:pt x="1118718" y="2732553"/>
                    <a:pt x="1105420" y="2773482"/>
                    <a:pt x="1126510" y="2793104"/>
                  </a:cubicBezTo>
                  <a:cubicBezTo>
                    <a:pt x="1152338" y="2817146"/>
                    <a:pt x="1188089" y="2796141"/>
                    <a:pt x="1187145" y="2768450"/>
                  </a:cubicBezTo>
                  <a:cubicBezTo>
                    <a:pt x="1186357" y="2746053"/>
                    <a:pt x="1169362" y="2732893"/>
                    <a:pt x="1151949" y="2732776"/>
                  </a:cubicBezTo>
                  <a:close/>
                  <a:moveTo>
                    <a:pt x="1142950" y="4095509"/>
                  </a:moveTo>
                  <a:cubicBezTo>
                    <a:pt x="1109729" y="4095285"/>
                    <a:pt x="1096421" y="4136224"/>
                    <a:pt x="1117512" y="4155837"/>
                  </a:cubicBezTo>
                  <a:cubicBezTo>
                    <a:pt x="1143476" y="4180005"/>
                    <a:pt x="1179080" y="4158727"/>
                    <a:pt x="1178137" y="4131172"/>
                  </a:cubicBezTo>
                  <a:cubicBezTo>
                    <a:pt x="1177368" y="4108795"/>
                    <a:pt x="1160364" y="4095625"/>
                    <a:pt x="1142950" y="4095509"/>
                  </a:cubicBezTo>
                  <a:close/>
                  <a:moveTo>
                    <a:pt x="1145947" y="3641258"/>
                  </a:moveTo>
                  <a:cubicBezTo>
                    <a:pt x="1112716" y="3641034"/>
                    <a:pt x="1099417" y="3681963"/>
                    <a:pt x="1120508" y="3701586"/>
                  </a:cubicBezTo>
                  <a:cubicBezTo>
                    <a:pt x="1146472" y="3725754"/>
                    <a:pt x="1182077" y="3704477"/>
                    <a:pt x="1181133" y="3676931"/>
                  </a:cubicBezTo>
                  <a:cubicBezTo>
                    <a:pt x="1180365" y="3654554"/>
                    <a:pt x="1163360" y="3641375"/>
                    <a:pt x="1145947" y="3641258"/>
                  </a:cubicBezTo>
                  <a:close/>
                  <a:moveTo>
                    <a:pt x="797818" y="459119"/>
                  </a:moveTo>
                  <a:cubicBezTo>
                    <a:pt x="764626" y="458895"/>
                    <a:pt x="751269" y="499805"/>
                    <a:pt x="772369" y="519447"/>
                  </a:cubicBezTo>
                  <a:cubicBezTo>
                    <a:pt x="798353" y="543625"/>
                    <a:pt x="833938" y="522309"/>
                    <a:pt x="833004" y="494783"/>
                  </a:cubicBezTo>
                  <a:cubicBezTo>
                    <a:pt x="832226" y="472405"/>
                    <a:pt x="815221" y="459236"/>
                    <a:pt x="797818" y="459119"/>
                  </a:cubicBezTo>
                  <a:close/>
                  <a:moveTo>
                    <a:pt x="1521061" y="2735220"/>
                  </a:moveTo>
                  <a:cubicBezTo>
                    <a:pt x="1487830" y="2734996"/>
                    <a:pt x="1474542" y="2775935"/>
                    <a:pt x="1495622" y="2795548"/>
                  </a:cubicBezTo>
                  <a:cubicBezTo>
                    <a:pt x="1521616" y="2819735"/>
                    <a:pt x="1557211" y="2798351"/>
                    <a:pt x="1556248" y="2770883"/>
                  </a:cubicBezTo>
                  <a:cubicBezTo>
                    <a:pt x="1555479" y="2748506"/>
                    <a:pt x="1538474" y="2735327"/>
                    <a:pt x="1521061" y="2735220"/>
                  </a:cubicBezTo>
                  <a:close/>
                  <a:moveTo>
                    <a:pt x="1154945" y="2278536"/>
                  </a:moveTo>
                  <a:cubicBezTo>
                    <a:pt x="1121734" y="2278312"/>
                    <a:pt x="1108406" y="2319241"/>
                    <a:pt x="1129506" y="2338864"/>
                  </a:cubicBezTo>
                  <a:cubicBezTo>
                    <a:pt x="1155490" y="2363061"/>
                    <a:pt x="1191075" y="2341686"/>
                    <a:pt x="1190132" y="2314199"/>
                  </a:cubicBezTo>
                  <a:cubicBezTo>
                    <a:pt x="1189363" y="2291822"/>
                    <a:pt x="1172358" y="2278652"/>
                    <a:pt x="1154945" y="2278536"/>
                  </a:cubicBezTo>
                  <a:close/>
                  <a:moveTo>
                    <a:pt x="1148953" y="3187017"/>
                  </a:moveTo>
                  <a:cubicBezTo>
                    <a:pt x="1115722" y="3186793"/>
                    <a:pt x="1102423" y="3227723"/>
                    <a:pt x="1123514" y="3247345"/>
                  </a:cubicBezTo>
                  <a:cubicBezTo>
                    <a:pt x="1149507" y="3271533"/>
                    <a:pt x="1185102" y="3250148"/>
                    <a:pt x="1184139" y="3222681"/>
                  </a:cubicBezTo>
                  <a:cubicBezTo>
                    <a:pt x="1183361" y="3200303"/>
                    <a:pt x="1166356" y="3187134"/>
                    <a:pt x="1148953" y="3187017"/>
                  </a:cubicBezTo>
                  <a:close/>
                  <a:moveTo>
                    <a:pt x="1157941" y="1824295"/>
                  </a:moveTo>
                  <a:cubicBezTo>
                    <a:pt x="1124720" y="1824071"/>
                    <a:pt x="1111412" y="1865010"/>
                    <a:pt x="1132502" y="1884623"/>
                  </a:cubicBezTo>
                  <a:cubicBezTo>
                    <a:pt x="1158467" y="1908791"/>
                    <a:pt x="1194071" y="1887514"/>
                    <a:pt x="1193128" y="1859958"/>
                  </a:cubicBezTo>
                  <a:cubicBezTo>
                    <a:pt x="1192359" y="1837571"/>
                    <a:pt x="1175355" y="1824402"/>
                    <a:pt x="1157941" y="1824295"/>
                  </a:cubicBezTo>
                  <a:close/>
                  <a:moveTo>
                    <a:pt x="800814" y="4878"/>
                  </a:moveTo>
                  <a:cubicBezTo>
                    <a:pt x="767593" y="4655"/>
                    <a:pt x="754275" y="45584"/>
                    <a:pt x="775375" y="65206"/>
                  </a:cubicBezTo>
                  <a:cubicBezTo>
                    <a:pt x="801174" y="89219"/>
                    <a:pt x="836954" y="68272"/>
                    <a:pt x="836001" y="40552"/>
                  </a:cubicBezTo>
                  <a:cubicBezTo>
                    <a:pt x="835222" y="18165"/>
                    <a:pt x="818218" y="4995"/>
                    <a:pt x="800814" y="4878"/>
                  </a:cubicBezTo>
                  <a:close/>
                  <a:moveTo>
                    <a:pt x="1890183" y="2737653"/>
                  </a:moveTo>
                  <a:cubicBezTo>
                    <a:pt x="1856952" y="2737429"/>
                    <a:pt x="1843654" y="2778358"/>
                    <a:pt x="1864734" y="2797981"/>
                  </a:cubicBezTo>
                  <a:cubicBezTo>
                    <a:pt x="1890699" y="2822149"/>
                    <a:pt x="1926323" y="2800862"/>
                    <a:pt x="1925360" y="2773326"/>
                  </a:cubicBezTo>
                  <a:cubicBezTo>
                    <a:pt x="1924601" y="2750939"/>
                    <a:pt x="1907596" y="2737770"/>
                    <a:pt x="1890183" y="2737653"/>
                  </a:cubicBezTo>
                  <a:close/>
                  <a:moveTo>
                    <a:pt x="1884191" y="3646135"/>
                  </a:moveTo>
                  <a:cubicBezTo>
                    <a:pt x="1851008" y="3645911"/>
                    <a:pt x="1837632" y="3686820"/>
                    <a:pt x="1858742" y="3706463"/>
                  </a:cubicBezTo>
                  <a:cubicBezTo>
                    <a:pt x="1884726" y="3730640"/>
                    <a:pt x="1920311" y="3709324"/>
                    <a:pt x="1919377" y="3681808"/>
                  </a:cubicBezTo>
                  <a:cubicBezTo>
                    <a:pt x="1918599" y="3659421"/>
                    <a:pt x="1901604" y="3646251"/>
                    <a:pt x="1884191" y="3646135"/>
                  </a:cubicBezTo>
                  <a:close/>
                  <a:moveTo>
                    <a:pt x="1893179" y="2283412"/>
                  </a:moveTo>
                  <a:cubicBezTo>
                    <a:pt x="1859948" y="2283188"/>
                    <a:pt x="1846660" y="2324127"/>
                    <a:pt x="1867740" y="2343740"/>
                  </a:cubicBezTo>
                  <a:cubicBezTo>
                    <a:pt x="1893734" y="2367928"/>
                    <a:pt x="1929329" y="2346543"/>
                    <a:pt x="1928366" y="2319085"/>
                  </a:cubicBezTo>
                  <a:cubicBezTo>
                    <a:pt x="1927597" y="2296698"/>
                    <a:pt x="1910592" y="2283529"/>
                    <a:pt x="1893179" y="2283412"/>
                  </a:cubicBezTo>
                  <a:close/>
                  <a:moveTo>
                    <a:pt x="1887187" y="3191894"/>
                  </a:moveTo>
                  <a:cubicBezTo>
                    <a:pt x="1853965" y="3191670"/>
                    <a:pt x="1840657" y="3232599"/>
                    <a:pt x="1861748" y="3252222"/>
                  </a:cubicBezTo>
                  <a:cubicBezTo>
                    <a:pt x="1887712" y="3276390"/>
                    <a:pt x="1923317" y="3255113"/>
                    <a:pt x="1922373" y="3227557"/>
                  </a:cubicBezTo>
                  <a:cubicBezTo>
                    <a:pt x="1921605" y="3205180"/>
                    <a:pt x="1904600" y="3192011"/>
                    <a:pt x="1887187" y="3191894"/>
                  </a:cubicBezTo>
                  <a:close/>
                  <a:moveTo>
                    <a:pt x="1905164" y="466439"/>
                  </a:moveTo>
                  <a:cubicBezTo>
                    <a:pt x="1871875" y="466215"/>
                    <a:pt x="1858683" y="507183"/>
                    <a:pt x="1879725" y="526767"/>
                  </a:cubicBezTo>
                  <a:cubicBezTo>
                    <a:pt x="1905699" y="550945"/>
                    <a:pt x="1941314" y="529609"/>
                    <a:pt x="1940351" y="502102"/>
                  </a:cubicBezTo>
                  <a:cubicBezTo>
                    <a:pt x="1939582" y="479725"/>
                    <a:pt x="1922578" y="466556"/>
                    <a:pt x="1905164" y="466439"/>
                  </a:cubicBezTo>
                  <a:close/>
                  <a:moveTo>
                    <a:pt x="1899172" y="1374921"/>
                  </a:moveTo>
                  <a:cubicBezTo>
                    <a:pt x="1865921" y="1374697"/>
                    <a:pt x="1852652" y="1415645"/>
                    <a:pt x="1873733" y="1435249"/>
                  </a:cubicBezTo>
                  <a:cubicBezTo>
                    <a:pt x="1899697" y="1459417"/>
                    <a:pt x="1935302" y="1438139"/>
                    <a:pt x="1934358" y="1410594"/>
                  </a:cubicBezTo>
                  <a:cubicBezTo>
                    <a:pt x="1933590" y="1388207"/>
                    <a:pt x="1916585" y="1375037"/>
                    <a:pt x="1899172" y="1374921"/>
                  </a:cubicBezTo>
                  <a:close/>
                  <a:moveTo>
                    <a:pt x="1896176" y="1829171"/>
                  </a:moveTo>
                  <a:cubicBezTo>
                    <a:pt x="1863003" y="1828947"/>
                    <a:pt x="1849607" y="1869837"/>
                    <a:pt x="1870727" y="1889499"/>
                  </a:cubicBezTo>
                  <a:cubicBezTo>
                    <a:pt x="1896555" y="1913541"/>
                    <a:pt x="1932306" y="1892536"/>
                    <a:pt x="1931362" y="1864835"/>
                  </a:cubicBezTo>
                  <a:cubicBezTo>
                    <a:pt x="1930584" y="1842409"/>
                    <a:pt x="1913443" y="1829278"/>
                    <a:pt x="1896176" y="1829171"/>
                  </a:cubicBezTo>
                  <a:close/>
                  <a:moveTo>
                    <a:pt x="1539048" y="9755"/>
                  </a:moveTo>
                  <a:cubicBezTo>
                    <a:pt x="1505827" y="9531"/>
                    <a:pt x="1492519" y="50460"/>
                    <a:pt x="1513600" y="70083"/>
                  </a:cubicBezTo>
                  <a:cubicBezTo>
                    <a:pt x="1539554" y="94241"/>
                    <a:pt x="1575188" y="72983"/>
                    <a:pt x="1574225" y="45428"/>
                  </a:cubicBezTo>
                  <a:cubicBezTo>
                    <a:pt x="1573466" y="23041"/>
                    <a:pt x="1556461" y="9872"/>
                    <a:pt x="1539048" y="9755"/>
                  </a:cubicBezTo>
                  <a:close/>
                  <a:moveTo>
                    <a:pt x="1530060" y="1372487"/>
                  </a:moveTo>
                  <a:cubicBezTo>
                    <a:pt x="1496838" y="1372263"/>
                    <a:pt x="1483530" y="1413202"/>
                    <a:pt x="1504621" y="1432815"/>
                  </a:cubicBezTo>
                  <a:cubicBezTo>
                    <a:pt x="1530585" y="1456983"/>
                    <a:pt x="1566190" y="1435706"/>
                    <a:pt x="1565246" y="1408151"/>
                  </a:cubicBezTo>
                  <a:cubicBezTo>
                    <a:pt x="1564468" y="1385773"/>
                    <a:pt x="1547463" y="1372604"/>
                    <a:pt x="1530060" y="1372487"/>
                  </a:cubicBezTo>
                  <a:close/>
                  <a:moveTo>
                    <a:pt x="1881194" y="4100385"/>
                  </a:moveTo>
                  <a:cubicBezTo>
                    <a:pt x="1847963" y="4100161"/>
                    <a:pt x="1834665" y="4141090"/>
                    <a:pt x="1855746" y="4160713"/>
                  </a:cubicBezTo>
                  <a:cubicBezTo>
                    <a:pt x="1881710" y="4184881"/>
                    <a:pt x="1917334" y="4163604"/>
                    <a:pt x="1916371" y="4136048"/>
                  </a:cubicBezTo>
                  <a:cubicBezTo>
                    <a:pt x="1915602" y="4113671"/>
                    <a:pt x="1898598" y="4100502"/>
                    <a:pt x="1881194" y="4100385"/>
                  </a:cubicBezTo>
                  <a:close/>
                  <a:moveTo>
                    <a:pt x="1533056" y="918237"/>
                  </a:moveTo>
                  <a:cubicBezTo>
                    <a:pt x="1499834" y="918022"/>
                    <a:pt x="1486526" y="958942"/>
                    <a:pt x="1507617" y="978574"/>
                  </a:cubicBezTo>
                  <a:cubicBezTo>
                    <a:pt x="1533591" y="1002752"/>
                    <a:pt x="1569205" y="981416"/>
                    <a:pt x="1568242" y="953919"/>
                  </a:cubicBezTo>
                  <a:cubicBezTo>
                    <a:pt x="1567464" y="931533"/>
                    <a:pt x="1550459" y="918353"/>
                    <a:pt x="1533056" y="918237"/>
                  </a:cubicBezTo>
                  <a:close/>
                  <a:moveTo>
                    <a:pt x="1527063" y="1826728"/>
                  </a:moveTo>
                  <a:cubicBezTo>
                    <a:pt x="1493852" y="1826504"/>
                    <a:pt x="1480524" y="1867433"/>
                    <a:pt x="1501615" y="1887056"/>
                  </a:cubicBezTo>
                  <a:cubicBezTo>
                    <a:pt x="1527579" y="1911224"/>
                    <a:pt x="1563184" y="1889947"/>
                    <a:pt x="1562240" y="1862391"/>
                  </a:cubicBezTo>
                  <a:cubicBezTo>
                    <a:pt x="1561471" y="1840014"/>
                    <a:pt x="1544467" y="1826845"/>
                    <a:pt x="1527063" y="1826728"/>
                  </a:cubicBezTo>
                  <a:close/>
                  <a:moveTo>
                    <a:pt x="1524057" y="2280969"/>
                  </a:moveTo>
                  <a:cubicBezTo>
                    <a:pt x="1490875" y="2280745"/>
                    <a:pt x="1477499" y="2321645"/>
                    <a:pt x="1498609" y="2341297"/>
                  </a:cubicBezTo>
                  <a:cubicBezTo>
                    <a:pt x="1524437" y="2365339"/>
                    <a:pt x="1560187" y="2344334"/>
                    <a:pt x="1559244" y="2316632"/>
                  </a:cubicBezTo>
                  <a:cubicBezTo>
                    <a:pt x="1558475" y="2294255"/>
                    <a:pt x="1541471" y="2281086"/>
                    <a:pt x="1524057" y="2280969"/>
                  </a:cubicBezTo>
                  <a:close/>
                  <a:moveTo>
                    <a:pt x="1536052" y="463996"/>
                  </a:moveTo>
                  <a:cubicBezTo>
                    <a:pt x="1502743" y="463772"/>
                    <a:pt x="1489581" y="504759"/>
                    <a:pt x="1510613" y="524324"/>
                  </a:cubicBezTo>
                  <a:cubicBezTo>
                    <a:pt x="1536587" y="548502"/>
                    <a:pt x="1572202" y="527166"/>
                    <a:pt x="1571239" y="499659"/>
                  </a:cubicBezTo>
                  <a:cubicBezTo>
                    <a:pt x="1570470" y="477321"/>
                    <a:pt x="1553504" y="464113"/>
                    <a:pt x="1536052" y="463996"/>
                  </a:cubicBezTo>
                  <a:close/>
                  <a:moveTo>
                    <a:pt x="1902168" y="920680"/>
                  </a:moveTo>
                  <a:cubicBezTo>
                    <a:pt x="1868966" y="920466"/>
                    <a:pt x="1855619" y="961375"/>
                    <a:pt x="1876729" y="981008"/>
                  </a:cubicBezTo>
                  <a:cubicBezTo>
                    <a:pt x="1902703" y="1005186"/>
                    <a:pt x="1938318" y="983860"/>
                    <a:pt x="1937354" y="956343"/>
                  </a:cubicBezTo>
                  <a:cubicBezTo>
                    <a:pt x="1936586" y="933966"/>
                    <a:pt x="1919581" y="920797"/>
                    <a:pt x="1902168" y="920680"/>
                  </a:cubicBezTo>
                  <a:close/>
                  <a:moveTo>
                    <a:pt x="56578" y="908493"/>
                  </a:moveTo>
                  <a:cubicBezTo>
                    <a:pt x="23347" y="908270"/>
                    <a:pt x="10048" y="949208"/>
                    <a:pt x="31139" y="968821"/>
                  </a:cubicBezTo>
                  <a:cubicBezTo>
                    <a:pt x="57103" y="992990"/>
                    <a:pt x="92708" y="971712"/>
                    <a:pt x="91764" y="944167"/>
                  </a:cubicBezTo>
                  <a:cubicBezTo>
                    <a:pt x="90986" y="921780"/>
                    <a:pt x="73991" y="908600"/>
                    <a:pt x="56578" y="908493"/>
                  </a:cubicBezTo>
                  <a:close/>
                  <a:moveTo>
                    <a:pt x="410709" y="3182141"/>
                  </a:moveTo>
                  <a:cubicBezTo>
                    <a:pt x="377536" y="3181917"/>
                    <a:pt x="364140" y="3222807"/>
                    <a:pt x="385260" y="3242469"/>
                  </a:cubicBezTo>
                  <a:cubicBezTo>
                    <a:pt x="411088" y="3266510"/>
                    <a:pt x="446839" y="3245506"/>
                    <a:pt x="445895" y="3217804"/>
                  </a:cubicBezTo>
                  <a:cubicBezTo>
                    <a:pt x="445117" y="3195427"/>
                    <a:pt x="428122" y="3182258"/>
                    <a:pt x="410709" y="3182141"/>
                  </a:cubicBezTo>
                  <a:close/>
                  <a:moveTo>
                    <a:pt x="59574" y="454243"/>
                  </a:moveTo>
                  <a:cubicBezTo>
                    <a:pt x="26285" y="454019"/>
                    <a:pt x="13093" y="494987"/>
                    <a:pt x="34135" y="514571"/>
                  </a:cubicBezTo>
                  <a:cubicBezTo>
                    <a:pt x="60099" y="538739"/>
                    <a:pt x="95704" y="517462"/>
                    <a:pt x="94760" y="489906"/>
                  </a:cubicBezTo>
                  <a:cubicBezTo>
                    <a:pt x="93992" y="467529"/>
                    <a:pt x="76987" y="454360"/>
                    <a:pt x="59574" y="454243"/>
                  </a:cubicBezTo>
                  <a:close/>
                  <a:moveTo>
                    <a:pt x="53582" y="1362734"/>
                  </a:moveTo>
                  <a:cubicBezTo>
                    <a:pt x="20496" y="1362520"/>
                    <a:pt x="6955" y="1403352"/>
                    <a:pt x="28133" y="1423062"/>
                  </a:cubicBezTo>
                  <a:cubicBezTo>
                    <a:pt x="54097" y="1447230"/>
                    <a:pt x="89712" y="1425953"/>
                    <a:pt x="88768" y="1398407"/>
                  </a:cubicBezTo>
                  <a:cubicBezTo>
                    <a:pt x="87990" y="1375972"/>
                    <a:pt x="70849" y="1362851"/>
                    <a:pt x="53582" y="1362734"/>
                  </a:cubicBezTo>
                  <a:close/>
                  <a:moveTo>
                    <a:pt x="407713" y="3636382"/>
                  </a:moveTo>
                  <a:cubicBezTo>
                    <a:pt x="374423" y="3636158"/>
                    <a:pt x="361232" y="3677126"/>
                    <a:pt x="382274" y="3696710"/>
                  </a:cubicBezTo>
                  <a:cubicBezTo>
                    <a:pt x="408267" y="3720897"/>
                    <a:pt x="443862" y="3699513"/>
                    <a:pt x="442899" y="3672045"/>
                  </a:cubicBezTo>
                  <a:cubicBezTo>
                    <a:pt x="442130" y="3649668"/>
                    <a:pt x="425126" y="3636498"/>
                    <a:pt x="407713" y="3636382"/>
                  </a:cubicBezTo>
                  <a:close/>
                  <a:moveTo>
                    <a:pt x="404716" y="4090632"/>
                  </a:moveTo>
                  <a:cubicBezTo>
                    <a:pt x="371407" y="4090408"/>
                    <a:pt x="358245" y="4131396"/>
                    <a:pt x="379277" y="4150960"/>
                  </a:cubicBezTo>
                  <a:cubicBezTo>
                    <a:pt x="405251" y="4175138"/>
                    <a:pt x="440866" y="4153831"/>
                    <a:pt x="439903" y="4126296"/>
                  </a:cubicBezTo>
                  <a:cubicBezTo>
                    <a:pt x="439134" y="4103918"/>
                    <a:pt x="422129" y="4090749"/>
                    <a:pt x="404716" y="4090632"/>
                  </a:cubicBezTo>
                  <a:close/>
                  <a:moveTo>
                    <a:pt x="37462" y="10212"/>
                  </a:moveTo>
                  <a:cubicBezTo>
                    <a:pt x="16002" y="29893"/>
                    <a:pt x="29067" y="70657"/>
                    <a:pt x="62103" y="70871"/>
                  </a:cubicBezTo>
                  <a:cubicBezTo>
                    <a:pt x="95403" y="71095"/>
                    <a:pt x="108574" y="30117"/>
                    <a:pt x="87542" y="10543"/>
                  </a:cubicBezTo>
                  <a:cubicBezTo>
                    <a:pt x="71501" y="-4388"/>
                    <a:pt x="50352" y="-2509"/>
                    <a:pt x="37462" y="10212"/>
                  </a:cubicBezTo>
                  <a:close/>
                  <a:moveTo>
                    <a:pt x="50585" y="1816975"/>
                  </a:moveTo>
                  <a:cubicBezTo>
                    <a:pt x="17354" y="1816751"/>
                    <a:pt x="4056" y="1857680"/>
                    <a:pt x="25146" y="1877303"/>
                  </a:cubicBezTo>
                  <a:cubicBezTo>
                    <a:pt x="51120" y="1901481"/>
                    <a:pt x="86735" y="1880145"/>
                    <a:pt x="85772" y="1852638"/>
                  </a:cubicBezTo>
                  <a:cubicBezTo>
                    <a:pt x="85003" y="1830300"/>
                    <a:pt x="68037" y="1817092"/>
                    <a:pt x="50585" y="1816975"/>
                  </a:cubicBezTo>
                  <a:close/>
                  <a:moveTo>
                    <a:pt x="38591" y="3633948"/>
                  </a:moveTo>
                  <a:cubicBezTo>
                    <a:pt x="5408" y="3633724"/>
                    <a:pt x="-7968" y="3674624"/>
                    <a:pt x="13152" y="3694276"/>
                  </a:cubicBezTo>
                  <a:cubicBezTo>
                    <a:pt x="38980" y="3718318"/>
                    <a:pt x="74730" y="3697313"/>
                    <a:pt x="73787" y="3669621"/>
                  </a:cubicBezTo>
                  <a:cubicBezTo>
                    <a:pt x="73009" y="3647225"/>
                    <a:pt x="56014" y="3634065"/>
                    <a:pt x="38591" y="3633948"/>
                  </a:cubicBezTo>
                  <a:close/>
                  <a:moveTo>
                    <a:pt x="47589" y="2271216"/>
                  </a:moveTo>
                  <a:cubicBezTo>
                    <a:pt x="14348" y="2270992"/>
                    <a:pt x="1069" y="2311931"/>
                    <a:pt x="22140" y="2331544"/>
                  </a:cubicBezTo>
                  <a:cubicBezTo>
                    <a:pt x="48134" y="2355732"/>
                    <a:pt x="83729" y="2334347"/>
                    <a:pt x="82766" y="2306889"/>
                  </a:cubicBezTo>
                  <a:cubicBezTo>
                    <a:pt x="82007" y="2284502"/>
                    <a:pt x="64993" y="2271333"/>
                    <a:pt x="47589" y="2271216"/>
                  </a:cubicBezTo>
                  <a:close/>
                  <a:moveTo>
                    <a:pt x="4122406" y="97706"/>
                  </a:moveTo>
                  <a:cubicBezTo>
                    <a:pt x="4155666" y="97921"/>
                    <a:pt x="4168906" y="56972"/>
                    <a:pt x="4147854" y="37378"/>
                  </a:cubicBezTo>
                  <a:cubicBezTo>
                    <a:pt x="4122007" y="13327"/>
                    <a:pt x="4086363" y="34274"/>
                    <a:pt x="4087219" y="62043"/>
                  </a:cubicBezTo>
                  <a:cubicBezTo>
                    <a:pt x="4088075" y="84508"/>
                    <a:pt x="4105109" y="97590"/>
                    <a:pt x="4122406" y="97706"/>
                  </a:cubicBezTo>
                  <a:close/>
                  <a:moveTo>
                    <a:pt x="35594" y="4088189"/>
                  </a:moveTo>
                  <a:cubicBezTo>
                    <a:pt x="2305" y="4087965"/>
                    <a:pt x="-10886" y="4128933"/>
                    <a:pt x="10155" y="4148517"/>
                  </a:cubicBezTo>
                  <a:cubicBezTo>
                    <a:pt x="35983" y="4172559"/>
                    <a:pt x="71647" y="4151622"/>
                    <a:pt x="70781" y="4123852"/>
                  </a:cubicBezTo>
                  <a:cubicBezTo>
                    <a:pt x="69925" y="4101388"/>
                    <a:pt x="52891" y="4088306"/>
                    <a:pt x="35594" y="4088189"/>
                  </a:cubicBezTo>
                  <a:close/>
                  <a:moveTo>
                    <a:pt x="794822" y="913370"/>
                  </a:moveTo>
                  <a:cubicBezTo>
                    <a:pt x="761591" y="913146"/>
                    <a:pt x="748292" y="954075"/>
                    <a:pt x="769373" y="973698"/>
                  </a:cubicBezTo>
                  <a:cubicBezTo>
                    <a:pt x="795337" y="997866"/>
                    <a:pt x="830961" y="976589"/>
                    <a:pt x="829998" y="949033"/>
                  </a:cubicBezTo>
                  <a:cubicBezTo>
                    <a:pt x="829230" y="926656"/>
                    <a:pt x="812225" y="913477"/>
                    <a:pt x="794822" y="913370"/>
                  </a:cubicBezTo>
                  <a:close/>
                  <a:moveTo>
                    <a:pt x="44593" y="2725467"/>
                  </a:moveTo>
                  <a:cubicBezTo>
                    <a:pt x="11371" y="2725243"/>
                    <a:pt x="-1946" y="2766172"/>
                    <a:pt x="19154" y="2785795"/>
                  </a:cubicBezTo>
                  <a:cubicBezTo>
                    <a:pt x="45118" y="2809963"/>
                    <a:pt x="80723" y="2788685"/>
                    <a:pt x="79779" y="2761130"/>
                  </a:cubicBezTo>
                  <a:cubicBezTo>
                    <a:pt x="79001" y="2738753"/>
                    <a:pt x="61996" y="2725574"/>
                    <a:pt x="44593" y="2725467"/>
                  </a:cubicBezTo>
                  <a:close/>
                  <a:moveTo>
                    <a:pt x="41597" y="3179707"/>
                  </a:moveTo>
                  <a:cubicBezTo>
                    <a:pt x="8346" y="3179483"/>
                    <a:pt x="-4923" y="3220432"/>
                    <a:pt x="16158" y="3240035"/>
                  </a:cubicBezTo>
                  <a:cubicBezTo>
                    <a:pt x="42122" y="3264204"/>
                    <a:pt x="77727" y="3242926"/>
                    <a:pt x="76783" y="3215381"/>
                  </a:cubicBezTo>
                  <a:cubicBezTo>
                    <a:pt x="76005" y="3192993"/>
                    <a:pt x="59000" y="3179824"/>
                    <a:pt x="41597" y="3179707"/>
                  </a:cubicBezTo>
                  <a:close/>
                  <a:moveTo>
                    <a:pt x="773838" y="4093066"/>
                  </a:moveTo>
                  <a:cubicBezTo>
                    <a:pt x="740607" y="4092842"/>
                    <a:pt x="727319" y="4133780"/>
                    <a:pt x="748399" y="4153394"/>
                  </a:cubicBezTo>
                  <a:cubicBezTo>
                    <a:pt x="774364" y="4177562"/>
                    <a:pt x="809968" y="4156284"/>
                    <a:pt x="809025" y="4128739"/>
                  </a:cubicBezTo>
                  <a:cubicBezTo>
                    <a:pt x="808246" y="4106352"/>
                    <a:pt x="791242" y="4093182"/>
                    <a:pt x="773838" y="4093066"/>
                  </a:cubicBezTo>
                  <a:close/>
                  <a:moveTo>
                    <a:pt x="782827" y="2730333"/>
                  </a:moveTo>
                  <a:cubicBezTo>
                    <a:pt x="749654" y="2730119"/>
                    <a:pt x="736259" y="2771000"/>
                    <a:pt x="757378" y="2790661"/>
                  </a:cubicBezTo>
                  <a:cubicBezTo>
                    <a:pt x="783343" y="2814829"/>
                    <a:pt x="818957" y="2793552"/>
                    <a:pt x="818013" y="2765997"/>
                  </a:cubicBezTo>
                  <a:cubicBezTo>
                    <a:pt x="817235" y="2743629"/>
                    <a:pt x="800240" y="2730450"/>
                    <a:pt x="782827" y="2730333"/>
                  </a:cubicBezTo>
                  <a:close/>
                  <a:moveTo>
                    <a:pt x="776834" y="3638825"/>
                  </a:moveTo>
                  <a:cubicBezTo>
                    <a:pt x="743603" y="3638601"/>
                    <a:pt x="730305" y="3679530"/>
                    <a:pt x="751386" y="3699153"/>
                  </a:cubicBezTo>
                  <a:cubicBezTo>
                    <a:pt x="777360" y="3723331"/>
                    <a:pt x="812974" y="3702024"/>
                    <a:pt x="812011" y="3674488"/>
                  </a:cubicBezTo>
                  <a:cubicBezTo>
                    <a:pt x="811252" y="3652111"/>
                    <a:pt x="794238" y="3638941"/>
                    <a:pt x="776834" y="3638825"/>
                  </a:cubicBezTo>
                  <a:close/>
                  <a:moveTo>
                    <a:pt x="779831" y="3184584"/>
                  </a:moveTo>
                  <a:cubicBezTo>
                    <a:pt x="746522" y="3184360"/>
                    <a:pt x="733360" y="3225348"/>
                    <a:pt x="754392" y="3244912"/>
                  </a:cubicBezTo>
                  <a:cubicBezTo>
                    <a:pt x="780385" y="3269099"/>
                    <a:pt x="815980" y="3247715"/>
                    <a:pt x="815017" y="3220257"/>
                  </a:cubicBezTo>
                  <a:cubicBezTo>
                    <a:pt x="814249" y="3197909"/>
                    <a:pt x="797283" y="3184701"/>
                    <a:pt x="779831" y="3184584"/>
                  </a:cubicBezTo>
                  <a:close/>
                  <a:moveTo>
                    <a:pt x="791816" y="1367611"/>
                  </a:moveTo>
                  <a:cubicBezTo>
                    <a:pt x="758585" y="1367387"/>
                    <a:pt x="745286" y="1408316"/>
                    <a:pt x="766377" y="1427939"/>
                  </a:cubicBezTo>
                  <a:cubicBezTo>
                    <a:pt x="792370" y="1452126"/>
                    <a:pt x="827965" y="1430742"/>
                    <a:pt x="827002" y="1403274"/>
                  </a:cubicBezTo>
                  <a:cubicBezTo>
                    <a:pt x="826234" y="1380936"/>
                    <a:pt x="809268" y="1367728"/>
                    <a:pt x="791816" y="1367611"/>
                  </a:cubicBezTo>
                  <a:close/>
                  <a:moveTo>
                    <a:pt x="788819" y="1821852"/>
                  </a:moveTo>
                  <a:cubicBezTo>
                    <a:pt x="755598" y="1821628"/>
                    <a:pt x="742290" y="1862557"/>
                    <a:pt x="763381" y="1882180"/>
                  </a:cubicBezTo>
                  <a:cubicBezTo>
                    <a:pt x="789354" y="1906358"/>
                    <a:pt x="824969" y="1885051"/>
                    <a:pt x="824006" y="1857525"/>
                  </a:cubicBezTo>
                  <a:cubicBezTo>
                    <a:pt x="823237" y="1835138"/>
                    <a:pt x="806233" y="1821968"/>
                    <a:pt x="788819" y="1821852"/>
                  </a:cubicBezTo>
                  <a:close/>
                  <a:moveTo>
                    <a:pt x="785823" y="2276092"/>
                  </a:moveTo>
                  <a:cubicBezTo>
                    <a:pt x="752602" y="2275869"/>
                    <a:pt x="739294" y="2316808"/>
                    <a:pt x="760384" y="2336420"/>
                  </a:cubicBezTo>
                  <a:cubicBezTo>
                    <a:pt x="786349" y="2360589"/>
                    <a:pt x="821953" y="2339311"/>
                    <a:pt x="821010" y="2311766"/>
                  </a:cubicBezTo>
                  <a:cubicBezTo>
                    <a:pt x="820241" y="2289379"/>
                    <a:pt x="803236" y="2276209"/>
                    <a:pt x="785823" y="2276092"/>
                  </a:cubicBezTo>
                  <a:close/>
                  <a:moveTo>
                    <a:pt x="413705" y="2727900"/>
                  </a:moveTo>
                  <a:cubicBezTo>
                    <a:pt x="380484" y="2727676"/>
                    <a:pt x="367176" y="2768615"/>
                    <a:pt x="388256" y="2788228"/>
                  </a:cubicBezTo>
                  <a:cubicBezTo>
                    <a:pt x="414221" y="2812396"/>
                    <a:pt x="449825" y="2791119"/>
                    <a:pt x="448882" y="2763573"/>
                  </a:cubicBezTo>
                  <a:cubicBezTo>
                    <a:pt x="448123" y="2741186"/>
                    <a:pt x="431118" y="2728017"/>
                    <a:pt x="413705" y="2727900"/>
                  </a:cubicBezTo>
                  <a:close/>
                  <a:moveTo>
                    <a:pt x="419697" y="1819418"/>
                  </a:moveTo>
                  <a:cubicBezTo>
                    <a:pt x="386389" y="1819194"/>
                    <a:pt x="373226" y="1860182"/>
                    <a:pt x="394259" y="1879746"/>
                  </a:cubicBezTo>
                  <a:cubicBezTo>
                    <a:pt x="420252" y="1903934"/>
                    <a:pt x="455847" y="1882549"/>
                    <a:pt x="454884" y="1855082"/>
                  </a:cubicBezTo>
                  <a:cubicBezTo>
                    <a:pt x="454115" y="1832704"/>
                    <a:pt x="437111" y="1819525"/>
                    <a:pt x="419697" y="1819418"/>
                  </a:cubicBezTo>
                  <a:close/>
                  <a:moveTo>
                    <a:pt x="416701" y="2273659"/>
                  </a:moveTo>
                  <a:cubicBezTo>
                    <a:pt x="383480" y="2273435"/>
                    <a:pt x="370172" y="2314364"/>
                    <a:pt x="391262" y="2333987"/>
                  </a:cubicBezTo>
                  <a:cubicBezTo>
                    <a:pt x="417236" y="2358165"/>
                    <a:pt x="452851" y="2336859"/>
                    <a:pt x="451888" y="2309323"/>
                  </a:cubicBezTo>
                  <a:cubicBezTo>
                    <a:pt x="451119" y="2286945"/>
                    <a:pt x="434115" y="2273776"/>
                    <a:pt x="416701" y="2273659"/>
                  </a:cubicBezTo>
                  <a:close/>
                  <a:moveTo>
                    <a:pt x="422704" y="1365168"/>
                  </a:moveTo>
                  <a:cubicBezTo>
                    <a:pt x="389395" y="1364944"/>
                    <a:pt x="376233" y="1405931"/>
                    <a:pt x="397265" y="1425496"/>
                  </a:cubicBezTo>
                  <a:cubicBezTo>
                    <a:pt x="423258" y="1449683"/>
                    <a:pt x="458853" y="1428299"/>
                    <a:pt x="457890" y="1400831"/>
                  </a:cubicBezTo>
                  <a:cubicBezTo>
                    <a:pt x="457112" y="1378493"/>
                    <a:pt x="440146" y="1365284"/>
                    <a:pt x="422704" y="1365168"/>
                  </a:cubicBezTo>
                  <a:close/>
                  <a:moveTo>
                    <a:pt x="425700" y="910927"/>
                  </a:moveTo>
                  <a:cubicBezTo>
                    <a:pt x="392478" y="910703"/>
                    <a:pt x="379170" y="951632"/>
                    <a:pt x="400251" y="971255"/>
                  </a:cubicBezTo>
                  <a:cubicBezTo>
                    <a:pt x="426235" y="995433"/>
                    <a:pt x="461820" y="974116"/>
                    <a:pt x="460886" y="946590"/>
                  </a:cubicBezTo>
                  <a:cubicBezTo>
                    <a:pt x="460108" y="924213"/>
                    <a:pt x="443103" y="911044"/>
                    <a:pt x="425700" y="910927"/>
                  </a:cubicBezTo>
                  <a:close/>
                  <a:moveTo>
                    <a:pt x="431692" y="2445"/>
                  </a:moveTo>
                  <a:cubicBezTo>
                    <a:pt x="398461" y="2221"/>
                    <a:pt x="385163" y="43150"/>
                    <a:pt x="406253" y="62773"/>
                  </a:cubicBezTo>
                  <a:cubicBezTo>
                    <a:pt x="432218" y="86941"/>
                    <a:pt x="467822" y="65664"/>
                    <a:pt x="466879" y="38109"/>
                  </a:cubicBezTo>
                  <a:cubicBezTo>
                    <a:pt x="466110" y="15731"/>
                    <a:pt x="449105" y="2552"/>
                    <a:pt x="431692" y="2445"/>
                  </a:cubicBezTo>
                  <a:close/>
                  <a:moveTo>
                    <a:pt x="428696" y="456686"/>
                  </a:moveTo>
                  <a:cubicBezTo>
                    <a:pt x="395475" y="456462"/>
                    <a:pt x="382157" y="497391"/>
                    <a:pt x="403257" y="517014"/>
                  </a:cubicBezTo>
                  <a:cubicBezTo>
                    <a:pt x="429221" y="541182"/>
                    <a:pt x="464826" y="519905"/>
                    <a:pt x="463882" y="492359"/>
                  </a:cubicBezTo>
                  <a:cubicBezTo>
                    <a:pt x="463114" y="469972"/>
                    <a:pt x="446109" y="456803"/>
                    <a:pt x="428696" y="456686"/>
                  </a:cubicBezTo>
                  <a:close/>
                  <a:moveTo>
                    <a:pt x="3738779" y="2295598"/>
                  </a:moveTo>
                  <a:cubicBezTo>
                    <a:pt x="3705694" y="2295384"/>
                    <a:pt x="3692153" y="2336216"/>
                    <a:pt x="3713331" y="2355926"/>
                  </a:cubicBezTo>
                  <a:cubicBezTo>
                    <a:pt x="3739295" y="2380094"/>
                    <a:pt x="3774919" y="2358817"/>
                    <a:pt x="3773956" y="2331262"/>
                  </a:cubicBezTo>
                  <a:cubicBezTo>
                    <a:pt x="3773187" y="2308884"/>
                    <a:pt x="3756183" y="2295715"/>
                    <a:pt x="3738779" y="2295598"/>
                  </a:cubicBezTo>
                  <a:close/>
                  <a:moveTo>
                    <a:pt x="3381642" y="476192"/>
                  </a:moveTo>
                  <a:cubicBezTo>
                    <a:pt x="3348392" y="475978"/>
                    <a:pt x="3335132" y="516907"/>
                    <a:pt x="3356204" y="536520"/>
                  </a:cubicBezTo>
                  <a:cubicBezTo>
                    <a:pt x="3382032" y="560561"/>
                    <a:pt x="3417782" y="539557"/>
                    <a:pt x="3416838" y="511865"/>
                  </a:cubicBezTo>
                  <a:cubicBezTo>
                    <a:pt x="3416050" y="489468"/>
                    <a:pt x="3399056" y="476309"/>
                    <a:pt x="3381642" y="476192"/>
                  </a:cubicBezTo>
                  <a:close/>
                  <a:moveTo>
                    <a:pt x="3384638" y="21951"/>
                  </a:moveTo>
                  <a:cubicBezTo>
                    <a:pt x="3351398" y="21727"/>
                    <a:pt x="3338119" y="62676"/>
                    <a:pt x="3359200" y="82279"/>
                  </a:cubicBezTo>
                  <a:cubicBezTo>
                    <a:pt x="3385164" y="106447"/>
                    <a:pt x="3420769" y="85170"/>
                    <a:pt x="3419825" y="57624"/>
                  </a:cubicBezTo>
                  <a:cubicBezTo>
                    <a:pt x="3419057" y="35237"/>
                    <a:pt x="3402052" y="22058"/>
                    <a:pt x="3384638" y="21951"/>
                  </a:cubicBezTo>
                  <a:close/>
                  <a:moveTo>
                    <a:pt x="3378646" y="930433"/>
                  </a:moveTo>
                  <a:cubicBezTo>
                    <a:pt x="3345415" y="930209"/>
                    <a:pt x="3332117" y="971138"/>
                    <a:pt x="3353207" y="990761"/>
                  </a:cubicBezTo>
                  <a:cubicBezTo>
                    <a:pt x="3379171" y="1014929"/>
                    <a:pt x="3414796" y="993632"/>
                    <a:pt x="3413832" y="966096"/>
                  </a:cubicBezTo>
                  <a:cubicBezTo>
                    <a:pt x="3413064" y="943719"/>
                    <a:pt x="3396059" y="930549"/>
                    <a:pt x="3378646" y="930433"/>
                  </a:cubicBezTo>
                  <a:close/>
                  <a:moveTo>
                    <a:pt x="3375650" y="1384674"/>
                  </a:moveTo>
                  <a:cubicBezTo>
                    <a:pt x="3342341" y="1384450"/>
                    <a:pt x="3329179" y="1425437"/>
                    <a:pt x="3350211" y="1445002"/>
                  </a:cubicBezTo>
                  <a:cubicBezTo>
                    <a:pt x="3376185" y="1469179"/>
                    <a:pt x="3411799" y="1447873"/>
                    <a:pt x="3410836" y="1420347"/>
                  </a:cubicBezTo>
                  <a:cubicBezTo>
                    <a:pt x="3410068" y="1397960"/>
                    <a:pt x="3393063" y="1384790"/>
                    <a:pt x="3375650" y="1384674"/>
                  </a:cubicBezTo>
                  <a:close/>
                  <a:moveTo>
                    <a:pt x="3732777" y="3204090"/>
                  </a:moveTo>
                  <a:cubicBezTo>
                    <a:pt x="3699546" y="3203866"/>
                    <a:pt x="3686257" y="3244805"/>
                    <a:pt x="3707338" y="3264418"/>
                  </a:cubicBezTo>
                  <a:cubicBezTo>
                    <a:pt x="3733312" y="3288596"/>
                    <a:pt x="3768927" y="3267289"/>
                    <a:pt x="3767964" y="3239753"/>
                  </a:cubicBezTo>
                  <a:cubicBezTo>
                    <a:pt x="3767195" y="3217376"/>
                    <a:pt x="3750190" y="3204206"/>
                    <a:pt x="3732777" y="3204090"/>
                  </a:cubicBezTo>
                  <a:close/>
                  <a:moveTo>
                    <a:pt x="3726785" y="4112571"/>
                  </a:moveTo>
                  <a:cubicBezTo>
                    <a:pt x="3693573" y="4112347"/>
                    <a:pt x="3680246" y="4153277"/>
                    <a:pt x="3701346" y="4172899"/>
                  </a:cubicBezTo>
                  <a:cubicBezTo>
                    <a:pt x="3727339" y="4197107"/>
                    <a:pt x="3762915" y="4175703"/>
                    <a:pt x="3761971" y="4148245"/>
                  </a:cubicBezTo>
                  <a:cubicBezTo>
                    <a:pt x="3761202" y="4125857"/>
                    <a:pt x="3744198" y="4112688"/>
                    <a:pt x="3726785" y="4112571"/>
                  </a:cubicBezTo>
                  <a:close/>
                  <a:moveTo>
                    <a:pt x="3729781" y="3658331"/>
                  </a:moveTo>
                  <a:cubicBezTo>
                    <a:pt x="3696550" y="3658107"/>
                    <a:pt x="3683251" y="3699045"/>
                    <a:pt x="3704342" y="3718659"/>
                  </a:cubicBezTo>
                  <a:cubicBezTo>
                    <a:pt x="3730306" y="3742827"/>
                    <a:pt x="3765911" y="3721549"/>
                    <a:pt x="3764967" y="3693994"/>
                  </a:cubicBezTo>
                  <a:cubicBezTo>
                    <a:pt x="3764199" y="3671617"/>
                    <a:pt x="3747194" y="3658447"/>
                    <a:pt x="3729781" y="3658331"/>
                  </a:cubicBezTo>
                  <a:close/>
                  <a:moveTo>
                    <a:pt x="3363655" y="3201647"/>
                  </a:moveTo>
                  <a:cubicBezTo>
                    <a:pt x="3330366" y="3201423"/>
                    <a:pt x="3317174" y="3242391"/>
                    <a:pt x="3338216" y="3261975"/>
                  </a:cubicBezTo>
                  <a:cubicBezTo>
                    <a:pt x="3364210" y="3286162"/>
                    <a:pt x="3399805" y="3264778"/>
                    <a:pt x="3398842" y="3237310"/>
                  </a:cubicBezTo>
                  <a:cubicBezTo>
                    <a:pt x="3398073" y="3214972"/>
                    <a:pt x="3381107" y="3201763"/>
                    <a:pt x="3363655" y="3201647"/>
                  </a:cubicBezTo>
                  <a:close/>
                  <a:moveTo>
                    <a:pt x="3735773" y="2749849"/>
                  </a:moveTo>
                  <a:cubicBezTo>
                    <a:pt x="3702552" y="2749625"/>
                    <a:pt x="3689244" y="2790554"/>
                    <a:pt x="3710334" y="2810177"/>
                  </a:cubicBezTo>
                  <a:cubicBezTo>
                    <a:pt x="3736328" y="2834364"/>
                    <a:pt x="3771923" y="2812980"/>
                    <a:pt x="3770960" y="2785512"/>
                  </a:cubicBezTo>
                  <a:cubicBezTo>
                    <a:pt x="3770191" y="2763164"/>
                    <a:pt x="3753225" y="2749956"/>
                    <a:pt x="3735773" y="2749849"/>
                  </a:cubicBezTo>
                  <a:close/>
                  <a:moveTo>
                    <a:pt x="3360659" y="3655887"/>
                  </a:moveTo>
                  <a:cubicBezTo>
                    <a:pt x="3327428" y="3655663"/>
                    <a:pt x="3314130" y="3696603"/>
                    <a:pt x="3335220" y="3716215"/>
                  </a:cubicBezTo>
                  <a:cubicBezTo>
                    <a:pt x="3361194" y="3740393"/>
                    <a:pt x="3396808" y="3719087"/>
                    <a:pt x="3395845" y="3691561"/>
                  </a:cubicBezTo>
                  <a:cubicBezTo>
                    <a:pt x="3395077" y="3669183"/>
                    <a:pt x="3378072" y="3656004"/>
                    <a:pt x="3360659" y="3655887"/>
                  </a:cubicBezTo>
                  <a:close/>
                  <a:moveTo>
                    <a:pt x="3357663" y="4110138"/>
                  </a:moveTo>
                  <a:cubicBezTo>
                    <a:pt x="3324431" y="4109914"/>
                    <a:pt x="3311133" y="4150853"/>
                    <a:pt x="3332224" y="4170466"/>
                  </a:cubicBezTo>
                  <a:cubicBezTo>
                    <a:pt x="3358188" y="4194634"/>
                    <a:pt x="3393793" y="4173357"/>
                    <a:pt x="3392849" y="4145801"/>
                  </a:cubicBezTo>
                  <a:cubicBezTo>
                    <a:pt x="3392081" y="4123424"/>
                    <a:pt x="3375076" y="4110255"/>
                    <a:pt x="3357663" y="4110138"/>
                  </a:cubicBezTo>
                  <a:close/>
                  <a:moveTo>
                    <a:pt x="3372653" y="1838924"/>
                  </a:moveTo>
                  <a:cubicBezTo>
                    <a:pt x="3339432" y="1838700"/>
                    <a:pt x="3326124" y="1879629"/>
                    <a:pt x="3347215" y="1899252"/>
                  </a:cubicBezTo>
                  <a:cubicBezTo>
                    <a:pt x="3373179" y="1923420"/>
                    <a:pt x="3408784" y="1902143"/>
                    <a:pt x="3407840" y="1874587"/>
                  </a:cubicBezTo>
                  <a:cubicBezTo>
                    <a:pt x="3407071" y="1852210"/>
                    <a:pt x="3390057" y="1839031"/>
                    <a:pt x="3372653" y="1838924"/>
                  </a:cubicBezTo>
                  <a:close/>
                  <a:moveTo>
                    <a:pt x="3366661" y="2747406"/>
                  </a:moveTo>
                  <a:cubicBezTo>
                    <a:pt x="3333430" y="2747182"/>
                    <a:pt x="3320122" y="2788111"/>
                    <a:pt x="3341212" y="2807734"/>
                  </a:cubicBezTo>
                  <a:cubicBezTo>
                    <a:pt x="3367177" y="2831902"/>
                    <a:pt x="3402801" y="2810625"/>
                    <a:pt x="3401838" y="2783079"/>
                  </a:cubicBezTo>
                  <a:cubicBezTo>
                    <a:pt x="3401069" y="2760692"/>
                    <a:pt x="3384065" y="2747523"/>
                    <a:pt x="3366661" y="2747406"/>
                  </a:cubicBezTo>
                  <a:close/>
                  <a:moveTo>
                    <a:pt x="3369657" y="2293165"/>
                  </a:moveTo>
                  <a:cubicBezTo>
                    <a:pt x="3336475" y="2292951"/>
                    <a:pt x="3323099" y="2333851"/>
                    <a:pt x="3344209" y="2353493"/>
                  </a:cubicBezTo>
                  <a:cubicBezTo>
                    <a:pt x="3370192" y="2377671"/>
                    <a:pt x="3405778" y="2356355"/>
                    <a:pt x="3404844" y="2328838"/>
                  </a:cubicBezTo>
                  <a:cubicBezTo>
                    <a:pt x="3404065" y="2306403"/>
                    <a:pt x="3386915" y="2293272"/>
                    <a:pt x="3369657" y="2293165"/>
                  </a:cubicBezTo>
                  <a:close/>
                  <a:moveTo>
                    <a:pt x="3753760" y="24384"/>
                  </a:moveTo>
                  <a:cubicBezTo>
                    <a:pt x="3720588" y="24160"/>
                    <a:pt x="3707192" y="65051"/>
                    <a:pt x="3728312" y="84712"/>
                  </a:cubicBezTo>
                  <a:cubicBezTo>
                    <a:pt x="3754276" y="108880"/>
                    <a:pt x="3789891" y="87603"/>
                    <a:pt x="3788947" y="60048"/>
                  </a:cubicBezTo>
                  <a:cubicBezTo>
                    <a:pt x="3788169" y="37670"/>
                    <a:pt x="3771174" y="24501"/>
                    <a:pt x="3753760" y="24384"/>
                  </a:cubicBezTo>
                  <a:close/>
                  <a:moveTo>
                    <a:pt x="4107891" y="2298041"/>
                  </a:moveTo>
                  <a:cubicBezTo>
                    <a:pt x="4074582" y="2297818"/>
                    <a:pt x="4061420" y="2338805"/>
                    <a:pt x="4082453" y="2358369"/>
                  </a:cubicBezTo>
                  <a:cubicBezTo>
                    <a:pt x="4108446" y="2382557"/>
                    <a:pt x="4144041" y="2361173"/>
                    <a:pt x="4143078" y="2333715"/>
                  </a:cubicBezTo>
                  <a:cubicBezTo>
                    <a:pt x="4142309" y="2311366"/>
                    <a:pt x="4125344" y="2298158"/>
                    <a:pt x="4107891" y="2298041"/>
                  </a:cubicBezTo>
                  <a:close/>
                  <a:moveTo>
                    <a:pt x="4110888" y="1843801"/>
                  </a:moveTo>
                  <a:cubicBezTo>
                    <a:pt x="4077657" y="1843577"/>
                    <a:pt x="4064358" y="1884506"/>
                    <a:pt x="4085439" y="1904129"/>
                  </a:cubicBezTo>
                  <a:cubicBezTo>
                    <a:pt x="4111423" y="1928306"/>
                    <a:pt x="4147008" y="1906990"/>
                    <a:pt x="4146074" y="1879464"/>
                  </a:cubicBezTo>
                  <a:cubicBezTo>
                    <a:pt x="4145296" y="1857087"/>
                    <a:pt x="4128301" y="1843908"/>
                    <a:pt x="4110888" y="1843801"/>
                  </a:cubicBezTo>
                  <a:close/>
                  <a:moveTo>
                    <a:pt x="4104895" y="2752282"/>
                  </a:moveTo>
                  <a:cubicBezTo>
                    <a:pt x="4071664" y="2752058"/>
                    <a:pt x="4058366" y="2792988"/>
                    <a:pt x="4079456" y="2812610"/>
                  </a:cubicBezTo>
                  <a:cubicBezTo>
                    <a:pt x="4105450" y="2836798"/>
                    <a:pt x="4141045" y="2815413"/>
                    <a:pt x="4140082" y="2787946"/>
                  </a:cubicBezTo>
                  <a:cubicBezTo>
                    <a:pt x="4139313" y="2765568"/>
                    <a:pt x="4122308" y="2752399"/>
                    <a:pt x="4104895" y="2752282"/>
                  </a:cubicBezTo>
                  <a:close/>
                  <a:moveTo>
                    <a:pt x="4101899" y="3206523"/>
                  </a:moveTo>
                  <a:cubicBezTo>
                    <a:pt x="4068678" y="3206299"/>
                    <a:pt x="4055369" y="3247228"/>
                    <a:pt x="4076460" y="3266851"/>
                  </a:cubicBezTo>
                  <a:cubicBezTo>
                    <a:pt x="4102424" y="3291019"/>
                    <a:pt x="4138029" y="3269742"/>
                    <a:pt x="4137085" y="3242196"/>
                  </a:cubicBezTo>
                  <a:cubicBezTo>
                    <a:pt x="4136317" y="3219809"/>
                    <a:pt x="4119303" y="3206640"/>
                    <a:pt x="4101899" y="3206523"/>
                  </a:cubicBezTo>
                  <a:close/>
                  <a:moveTo>
                    <a:pt x="4119876" y="481068"/>
                  </a:moveTo>
                  <a:cubicBezTo>
                    <a:pt x="4086645" y="480844"/>
                    <a:pt x="4073347" y="521774"/>
                    <a:pt x="4094438" y="541396"/>
                  </a:cubicBezTo>
                  <a:cubicBezTo>
                    <a:pt x="4120411" y="565574"/>
                    <a:pt x="4156026" y="544268"/>
                    <a:pt x="4155063" y="516732"/>
                  </a:cubicBezTo>
                  <a:cubicBezTo>
                    <a:pt x="4154294" y="494354"/>
                    <a:pt x="4137290" y="481185"/>
                    <a:pt x="4119876" y="481068"/>
                  </a:cubicBezTo>
                  <a:close/>
                  <a:moveTo>
                    <a:pt x="4113884" y="1389550"/>
                  </a:moveTo>
                  <a:cubicBezTo>
                    <a:pt x="4080662" y="1389326"/>
                    <a:pt x="4067355" y="1430265"/>
                    <a:pt x="4088445" y="1449878"/>
                  </a:cubicBezTo>
                  <a:cubicBezTo>
                    <a:pt x="4114409" y="1474046"/>
                    <a:pt x="4150014" y="1452769"/>
                    <a:pt x="4149070" y="1425223"/>
                  </a:cubicBezTo>
                  <a:cubicBezTo>
                    <a:pt x="4148302" y="1402836"/>
                    <a:pt x="4131297" y="1389667"/>
                    <a:pt x="4113884" y="1389550"/>
                  </a:cubicBezTo>
                  <a:close/>
                  <a:moveTo>
                    <a:pt x="4116880" y="935309"/>
                  </a:moveTo>
                  <a:cubicBezTo>
                    <a:pt x="4083591" y="935085"/>
                    <a:pt x="4070399" y="976053"/>
                    <a:pt x="4091431" y="995637"/>
                  </a:cubicBezTo>
                  <a:cubicBezTo>
                    <a:pt x="4117396" y="1019805"/>
                    <a:pt x="4153000" y="998528"/>
                    <a:pt x="4152057" y="970972"/>
                  </a:cubicBezTo>
                  <a:cubicBezTo>
                    <a:pt x="4151298" y="948595"/>
                    <a:pt x="4134293" y="935426"/>
                    <a:pt x="4116880" y="935309"/>
                  </a:cubicBezTo>
                  <a:close/>
                  <a:moveTo>
                    <a:pt x="3747768" y="932876"/>
                  </a:moveTo>
                  <a:cubicBezTo>
                    <a:pt x="3714478" y="932652"/>
                    <a:pt x="3701287" y="973620"/>
                    <a:pt x="3722329" y="993204"/>
                  </a:cubicBezTo>
                  <a:cubicBezTo>
                    <a:pt x="3748322" y="1017401"/>
                    <a:pt x="3783917" y="996026"/>
                    <a:pt x="3782954" y="968539"/>
                  </a:cubicBezTo>
                  <a:cubicBezTo>
                    <a:pt x="3782176" y="946162"/>
                    <a:pt x="3765171" y="932983"/>
                    <a:pt x="3747768" y="932876"/>
                  </a:cubicBezTo>
                  <a:close/>
                  <a:moveTo>
                    <a:pt x="4098903" y="3660764"/>
                  </a:moveTo>
                  <a:cubicBezTo>
                    <a:pt x="4065662" y="3660540"/>
                    <a:pt x="4052383" y="3701489"/>
                    <a:pt x="4073464" y="3721092"/>
                  </a:cubicBezTo>
                  <a:cubicBezTo>
                    <a:pt x="4099428" y="3745260"/>
                    <a:pt x="4135033" y="3723983"/>
                    <a:pt x="4134089" y="3696437"/>
                  </a:cubicBezTo>
                  <a:cubicBezTo>
                    <a:pt x="4133320" y="3674050"/>
                    <a:pt x="4116306" y="3660881"/>
                    <a:pt x="4098903" y="3660764"/>
                  </a:cubicBezTo>
                  <a:close/>
                  <a:moveTo>
                    <a:pt x="3744772" y="1387117"/>
                  </a:moveTo>
                  <a:cubicBezTo>
                    <a:pt x="3711541" y="1386893"/>
                    <a:pt x="3698252" y="1427832"/>
                    <a:pt x="3719333" y="1447445"/>
                  </a:cubicBezTo>
                  <a:cubicBezTo>
                    <a:pt x="3745297" y="1471613"/>
                    <a:pt x="3780902" y="1450335"/>
                    <a:pt x="3779958" y="1422780"/>
                  </a:cubicBezTo>
                  <a:cubicBezTo>
                    <a:pt x="3779180" y="1400403"/>
                    <a:pt x="3762175" y="1387233"/>
                    <a:pt x="3744772" y="1387117"/>
                  </a:cubicBezTo>
                  <a:close/>
                  <a:moveTo>
                    <a:pt x="3750764" y="478625"/>
                  </a:moveTo>
                  <a:cubicBezTo>
                    <a:pt x="3717533" y="478411"/>
                    <a:pt x="3704235" y="519330"/>
                    <a:pt x="3725316" y="538953"/>
                  </a:cubicBezTo>
                  <a:cubicBezTo>
                    <a:pt x="3751309" y="563141"/>
                    <a:pt x="3786904" y="541756"/>
                    <a:pt x="3785941" y="514289"/>
                  </a:cubicBezTo>
                  <a:cubicBezTo>
                    <a:pt x="3785182" y="491950"/>
                    <a:pt x="3768207" y="478742"/>
                    <a:pt x="3750764" y="478625"/>
                  </a:cubicBezTo>
                  <a:close/>
                  <a:moveTo>
                    <a:pt x="3741775" y="1841357"/>
                  </a:moveTo>
                  <a:cubicBezTo>
                    <a:pt x="3708564" y="1841134"/>
                    <a:pt x="3695236" y="1882063"/>
                    <a:pt x="3716327" y="1901685"/>
                  </a:cubicBezTo>
                  <a:cubicBezTo>
                    <a:pt x="3742310" y="1925863"/>
                    <a:pt x="3777896" y="1904547"/>
                    <a:pt x="3776962" y="1877031"/>
                  </a:cubicBezTo>
                  <a:cubicBezTo>
                    <a:pt x="3776174" y="1854605"/>
                    <a:pt x="3759033" y="1841474"/>
                    <a:pt x="3741775" y="1841357"/>
                  </a:cubicBezTo>
                  <a:close/>
                  <a:moveTo>
                    <a:pt x="4095897" y="4115015"/>
                  </a:moveTo>
                  <a:cubicBezTo>
                    <a:pt x="4062656" y="4114791"/>
                    <a:pt x="4049377" y="4155729"/>
                    <a:pt x="4070458" y="4175342"/>
                  </a:cubicBezTo>
                  <a:cubicBezTo>
                    <a:pt x="4096286" y="4199384"/>
                    <a:pt x="4131939" y="4178467"/>
                    <a:pt x="4131093" y="4150678"/>
                  </a:cubicBezTo>
                  <a:cubicBezTo>
                    <a:pt x="4130227" y="4128203"/>
                    <a:pt x="4113203" y="4115122"/>
                    <a:pt x="4095897" y="4115015"/>
                  </a:cubicBezTo>
                  <a:close/>
                  <a:moveTo>
                    <a:pt x="3015526" y="19508"/>
                  </a:moveTo>
                  <a:cubicBezTo>
                    <a:pt x="2982305" y="19284"/>
                    <a:pt x="2968987" y="60223"/>
                    <a:pt x="2990087" y="79836"/>
                  </a:cubicBezTo>
                  <a:cubicBezTo>
                    <a:pt x="3016052" y="104004"/>
                    <a:pt x="3051657" y="82727"/>
                    <a:pt x="3050713" y="55171"/>
                  </a:cubicBezTo>
                  <a:cubicBezTo>
                    <a:pt x="3049935" y="32794"/>
                    <a:pt x="3032930" y="19625"/>
                    <a:pt x="3015526" y="19508"/>
                  </a:cubicBezTo>
                  <a:close/>
                  <a:moveTo>
                    <a:pt x="2634410" y="1834048"/>
                  </a:moveTo>
                  <a:cubicBezTo>
                    <a:pt x="2601179" y="1833824"/>
                    <a:pt x="2587880" y="1874753"/>
                    <a:pt x="2608971" y="1894376"/>
                  </a:cubicBezTo>
                  <a:cubicBezTo>
                    <a:pt x="2634935" y="1918544"/>
                    <a:pt x="2670559" y="1897257"/>
                    <a:pt x="2669596" y="1869711"/>
                  </a:cubicBezTo>
                  <a:cubicBezTo>
                    <a:pt x="2668827" y="1847324"/>
                    <a:pt x="2651823" y="1834155"/>
                    <a:pt x="2634410" y="1834048"/>
                  </a:cubicBezTo>
                  <a:close/>
                  <a:moveTo>
                    <a:pt x="2277282" y="14631"/>
                  </a:moveTo>
                  <a:cubicBezTo>
                    <a:pt x="2243993" y="14408"/>
                    <a:pt x="2230802" y="55376"/>
                    <a:pt x="2251844" y="74959"/>
                  </a:cubicBezTo>
                  <a:cubicBezTo>
                    <a:pt x="2277837" y="99147"/>
                    <a:pt x="2313432" y="77763"/>
                    <a:pt x="2312469" y="50305"/>
                  </a:cubicBezTo>
                  <a:cubicBezTo>
                    <a:pt x="2311700" y="27918"/>
                    <a:pt x="2294696" y="14748"/>
                    <a:pt x="2277282" y="14631"/>
                  </a:cubicBezTo>
                  <a:close/>
                  <a:moveTo>
                    <a:pt x="3012530" y="473749"/>
                  </a:moveTo>
                  <a:cubicBezTo>
                    <a:pt x="2979280" y="473535"/>
                    <a:pt x="2966020" y="514473"/>
                    <a:pt x="2987091" y="534086"/>
                  </a:cubicBezTo>
                  <a:cubicBezTo>
                    <a:pt x="3013046" y="558255"/>
                    <a:pt x="3048660" y="536987"/>
                    <a:pt x="3047717" y="509422"/>
                  </a:cubicBezTo>
                  <a:cubicBezTo>
                    <a:pt x="3046938" y="487035"/>
                    <a:pt x="3029934" y="473866"/>
                    <a:pt x="3012530" y="473749"/>
                  </a:cubicBezTo>
                  <a:close/>
                  <a:moveTo>
                    <a:pt x="2628417" y="2742529"/>
                  </a:moveTo>
                  <a:cubicBezTo>
                    <a:pt x="2595196" y="2742306"/>
                    <a:pt x="2581878" y="2783235"/>
                    <a:pt x="2602978" y="2802857"/>
                  </a:cubicBezTo>
                  <a:cubicBezTo>
                    <a:pt x="2628943" y="2827025"/>
                    <a:pt x="2664547" y="2805748"/>
                    <a:pt x="2663604" y="2778193"/>
                  </a:cubicBezTo>
                  <a:cubicBezTo>
                    <a:pt x="2662835" y="2755816"/>
                    <a:pt x="2645831" y="2742646"/>
                    <a:pt x="2628417" y="2742529"/>
                  </a:cubicBezTo>
                  <a:close/>
                  <a:moveTo>
                    <a:pt x="2625421" y="3196770"/>
                  </a:moveTo>
                  <a:cubicBezTo>
                    <a:pt x="2592200" y="3196546"/>
                    <a:pt x="2578892" y="3237475"/>
                    <a:pt x="2599972" y="3257098"/>
                  </a:cubicBezTo>
                  <a:cubicBezTo>
                    <a:pt x="2625956" y="3281276"/>
                    <a:pt x="2661541" y="3259960"/>
                    <a:pt x="2660607" y="3232433"/>
                  </a:cubicBezTo>
                  <a:cubicBezTo>
                    <a:pt x="2659829" y="3210018"/>
                    <a:pt x="2642688" y="3196887"/>
                    <a:pt x="2625421" y="3196770"/>
                  </a:cubicBezTo>
                  <a:close/>
                  <a:moveTo>
                    <a:pt x="2619429" y="4105262"/>
                  </a:moveTo>
                  <a:cubicBezTo>
                    <a:pt x="2586197" y="4105038"/>
                    <a:pt x="2572899" y="4145967"/>
                    <a:pt x="2593990" y="4165589"/>
                  </a:cubicBezTo>
                  <a:cubicBezTo>
                    <a:pt x="2619964" y="4189767"/>
                    <a:pt x="2655578" y="4168432"/>
                    <a:pt x="2654615" y="4140925"/>
                  </a:cubicBezTo>
                  <a:cubicBezTo>
                    <a:pt x="2653846" y="4118548"/>
                    <a:pt x="2636842" y="4105378"/>
                    <a:pt x="2619429" y="4105262"/>
                  </a:cubicBezTo>
                  <a:close/>
                  <a:moveTo>
                    <a:pt x="2268294" y="1377364"/>
                  </a:moveTo>
                  <a:cubicBezTo>
                    <a:pt x="2235121" y="1377140"/>
                    <a:pt x="2221725" y="1418030"/>
                    <a:pt x="2242845" y="1437692"/>
                  </a:cubicBezTo>
                  <a:cubicBezTo>
                    <a:pt x="2268809" y="1461860"/>
                    <a:pt x="2304414" y="1440582"/>
                    <a:pt x="2303480" y="1413027"/>
                  </a:cubicBezTo>
                  <a:cubicBezTo>
                    <a:pt x="2302702" y="1390650"/>
                    <a:pt x="2285707" y="1377480"/>
                    <a:pt x="2268294" y="1377364"/>
                  </a:cubicBezTo>
                  <a:close/>
                  <a:moveTo>
                    <a:pt x="2622425" y="3651011"/>
                  </a:moveTo>
                  <a:cubicBezTo>
                    <a:pt x="2589194" y="3650787"/>
                    <a:pt x="2575895" y="3691716"/>
                    <a:pt x="2596986" y="3711339"/>
                  </a:cubicBezTo>
                  <a:cubicBezTo>
                    <a:pt x="2622960" y="3735517"/>
                    <a:pt x="2658574" y="3714181"/>
                    <a:pt x="2657611" y="3686674"/>
                  </a:cubicBezTo>
                  <a:cubicBezTo>
                    <a:pt x="2656843" y="3664336"/>
                    <a:pt x="2639877" y="3651128"/>
                    <a:pt x="2622425" y="3651011"/>
                  </a:cubicBezTo>
                  <a:close/>
                  <a:moveTo>
                    <a:pt x="2271290" y="923123"/>
                  </a:moveTo>
                  <a:cubicBezTo>
                    <a:pt x="2238059" y="922899"/>
                    <a:pt x="2224761" y="963838"/>
                    <a:pt x="2245851" y="983451"/>
                  </a:cubicBezTo>
                  <a:cubicBezTo>
                    <a:pt x="2271815" y="1007619"/>
                    <a:pt x="2307420" y="986342"/>
                    <a:pt x="2306476" y="958796"/>
                  </a:cubicBezTo>
                  <a:cubicBezTo>
                    <a:pt x="2305708" y="936409"/>
                    <a:pt x="2288703" y="923230"/>
                    <a:pt x="2271290" y="923123"/>
                  </a:cubicBezTo>
                  <a:close/>
                  <a:moveTo>
                    <a:pt x="2253313" y="3648578"/>
                  </a:moveTo>
                  <a:cubicBezTo>
                    <a:pt x="2220091" y="3648354"/>
                    <a:pt x="2206774" y="3689283"/>
                    <a:pt x="2227864" y="3708905"/>
                  </a:cubicBezTo>
                  <a:cubicBezTo>
                    <a:pt x="2253828" y="3733074"/>
                    <a:pt x="2289452" y="3711797"/>
                    <a:pt x="2288489" y="3684241"/>
                  </a:cubicBezTo>
                  <a:cubicBezTo>
                    <a:pt x="2287721" y="3661864"/>
                    <a:pt x="2270716" y="3648695"/>
                    <a:pt x="2253313" y="3648578"/>
                  </a:cubicBezTo>
                  <a:close/>
                  <a:moveTo>
                    <a:pt x="2265298" y="1831605"/>
                  </a:moveTo>
                  <a:cubicBezTo>
                    <a:pt x="2232067" y="1831381"/>
                    <a:pt x="2218768" y="1872310"/>
                    <a:pt x="2239859" y="1891932"/>
                  </a:cubicBezTo>
                  <a:cubicBezTo>
                    <a:pt x="2265832" y="1916110"/>
                    <a:pt x="2301447" y="1894775"/>
                    <a:pt x="2300484" y="1867278"/>
                  </a:cubicBezTo>
                  <a:cubicBezTo>
                    <a:pt x="2299715" y="1844930"/>
                    <a:pt x="2282750" y="1831721"/>
                    <a:pt x="2265298" y="1831605"/>
                  </a:cubicBezTo>
                  <a:close/>
                  <a:moveTo>
                    <a:pt x="2250307" y="4102818"/>
                  </a:moveTo>
                  <a:cubicBezTo>
                    <a:pt x="2217075" y="4102595"/>
                    <a:pt x="2203777" y="4143524"/>
                    <a:pt x="2224868" y="4163146"/>
                  </a:cubicBezTo>
                  <a:cubicBezTo>
                    <a:pt x="2250842" y="4187324"/>
                    <a:pt x="2286456" y="4165989"/>
                    <a:pt x="2285493" y="4138492"/>
                  </a:cubicBezTo>
                  <a:cubicBezTo>
                    <a:pt x="2284725" y="4116144"/>
                    <a:pt x="2267759" y="4102935"/>
                    <a:pt x="2250307" y="4102818"/>
                  </a:cubicBezTo>
                  <a:close/>
                  <a:moveTo>
                    <a:pt x="2256309" y="3194337"/>
                  </a:moveTo>
                  <a:cubicBezTo>
                    <a:pt x="2223088" y="3194113"/>
                    <a:pt x="2209770" y="3235042"/>
                    <a:pt x="2230870" y="3254665"/>
                  </a:cubicBezTo>
                  <a:cubicBezTo>
                    <a:pt x="2256834" y="3278833"/>
                    <a:pt x="2292439" y="3257556"/>
                    <a:pt x="2291495" y="3230010"/>
                  </a:cubicBezTo>
                  <a:cubicBezTo>
                    <a:pt x="2290707" y="3207574"/>
                    <a:pt x="2273566" y="3194444"/>
                    <a:pt x="2256309" y="3194337"/>
                  </a:cubicBezTo>
                  <a:close/>
                  <a:moveTo>
                    <a:pt x="2262301" y="2285846"/>
                  </a:moveTo>
                  <a:cubicBezTo>
                    <a:pt x="2229070" y="2285622"/>
                    <a:pt x="2215772" y="2326551"/>
                    <a:pt x="2236862" y="2346173"/>
                  </a:cubicBezTo>
                  <a:cubicBezTo>
                    <a:pt x="2262827" y="2370342"/>
                    <a:pt x="2298451" y="2349054"/>
                    <a:pt x="2297488" y="2321518"/>
                  </a:cubicBezTo>
                  <a:cubicBezTo>
                    <a:pt x="2296709" y="2299132"/>
                    <a:pt x="2279705" y="2285962"/>
                    <a:pt x="2262301" y="2285846"/>
                  </a:cubicBezTo>
                  <a:close/>
                  <a:moveTo>
                    <a:pt x="2259305" y="2740096"/>
                  </a:moveTo>
                  <a:cubicBezTo>
                    <a:pt x="2226016" y="2739872"/>
                    <a:pt x="2212824" y="2780840"/>
                    <a:pt x="2233866" y="2800424"/>
                  </a:cubicBezTo>
                  <a:cubicBezTo>
                    <a:pt x="2259830" y="2824592"/>
                    <a:pt x="2295435" y="2803315"/>
                    <a:pt x="2294492" y="2775759"/>
                  </a:cubicBezTo>
                  <a:cubicBezTo>
                    <a:pt x="2293713" y="2753372"/>
                    <a:pt x="2276709" y="2740203"/>
                    <a:pt x="2259305" y="2740096"/>
                  </a:cubicBezTo>
                  <a:close/>
                  <a:moveTo>
                    <a:pt x="2274286" y="468872"/>
                  </a:moveTo>
                  <a:cubicBezTo>
                    <a:pt x="2241065" y="468648"/>
                    <a:pt x="2227757" y="509578"/>
                    <a:pt x="2248838" y="529200"/>
                  </a:cubicBezTo>
                  <a:cubicBezTo>
                    <a:pt x="2274812" y="553368"/>
                    <a:pt x="2310426" y="532072"/>
                    <a:pt x="2309463" y="504545"/>
                  </a:cubicBezTo>
                  <a:cubicBezTo>
                    <a:pt x="2308704" y="482158"/>
                    <a:pt x="2291699" y="468989"/>
                    <a:pt x="2274286" y="468872"/>
                  </a:cubicBezTo>
                  <a:close/>
                  <a:moveTo>
                    <a:pt x="3000535" y="2290722"/>
                  </a:moveTo>
                  <a:cubicBezTo>
                    <a:pt x="2967314" y="2290498"/>
                    <a:pt x="2953996" y="2331427"/>
                    <a:pt x="2975096" y="2351050"/>
                  </a:cubicBezTo>
                  <a:cubicBezTo>
                    <a:pt x="3001061" y="2375218"/>
                    <a:pt x="3036665" y="2353941"/>
                    <a:pt x="3035722" y="2326385"/>
                  </a:cubicBezTo>
                  <a:cubicBezTo>
                    <a:pt x="3034953" y="2304008"/>
                    <a:pt x="3017949" y="2290839"/>
                    <a:pt x="3000535" y="2290722"/>
                  </a:cubicBezTo>
                  <a:close/>
                  <a:moveTo>
                    <a:pt x="2997539" y="2744963"/>
                  </a:moveTo>
                  <a:cubicBezTo>
                    <a:pt x="2964318" y="2744739"/>
                    <a:pt x="2951010" y="2785668"/>
                    <a:pt x="2972090" y="2805291"/>
                  </a:cubicBezTo>
                  <a:cubicBezTo>
                    <a:pt x="2998074" y="2829469"/>
                    <a:pt x="3033660" y="2808152"/>
                    <a:pt x="3032726" y="2780636"/>
                  </a:cubicBezTo>
                  <a:cubicBezTo>
                    <a:pt x="3031947" y="2758210"/>
                    <a:pt x="3014806" y="2745080"/>
                    <a:pt x="2997539" y="2744963"/>
                  </a:cubicBezTo>
                  <a:close/>
                  <a:moveTo>
                    <a:pt x="2991547" y="3653454"/>
                  </a:moveTo>
                  <a:cubicBezTo>
                    <a:pt x="2958257" y="3653230"/>
                    <a:pt x="2945066" y="3694198"/>
                    <a:pt x="2966108" y="3713782"/>
                  </a:cubicBezTo>
                  <a:cubicBezTo>
                    <a:pt x="2992101" y="3737970"/>
                    <a:pt x="3027696" y="3716585"/>
                    <a:pt x="3026733" y="3689117"/>
                  </a:cubicBezTo>
                  <a:cubicBezTo>
                    <a:pt x="3025955" y="3666740"/>
                    <a:pt x="3008950" y="3653571"/>
                    <a:pt x="2991547" y="3653454"/>
                  </a:cubicBezTo>
                  <a:close/>
                  <a:moveTo>
                    <a:pt x="2994543" y="3199213"/>
                  </a:moveTo>
                  <a:cubicBezTo>
                    <a:pt x="2961312" y="3198989"/>
                    <a:pt x="2948013" y="3239919"/>
                    <a:pt x="2969094" y="3259541"/>
                  </a:cubicBezTo>
                  <a:cubicBezTo>
                    <a:pt x="2995068" y="3283719"/>
                    <a:pt x="3030683" y="3262383"/>
                    <a:pt x="3029720" y="3234886"/>
                  </a:cubicBezTo>
                  <a:cubicBezTo>
                    <a:pt x="3028951" y="3212499"/>
                    <a:pt x="3011956" y="3199330"/>
                    <a:pt x="2994543" y="3199213"/>
                  </a:cubicBezTo>
                  <a:close/>
                  <a:moveTo>
                    <a:pt x="3009524" y="927999"/>
                  </a:moveTo>
                  <a:cubicBezTo>
                    <a:pt x="2976342" y="927775"/>
                    <a:pt x="2962966" y="968675"/>
                    <a:pt x="2984085" y="988327"/>
                  </a:cubicBezTo>
                  <a:cubicBezTo>
                    <a:pt x="3009913" y="1012369"/>
                    <a:pt x="3045664" y="991364"/>
                    <a:pt x="3044720" y="963672"/>
                  </a:cubicBezTo>
                  <a:cubicBezTo>
                    <a:pt x="3043942" y="941276"/>
                    <a:pt x="3026937" y="928106"/>
                    <a:pt x="3009524" y="927999"/>
                  </a:cubicBezTo>
                  <a:close/>
                  <a:moveTo>
                    <a:pt x="2631414" y="2288288"/>
                  </a:moveTo>
                  <a:cubicBezTo>
                    <a:pt x="2598124" y="2288065"/>
                    <a:pt x="2584933" y="2329033"/>
                    <a:pt x="2605974" y="2348616"/>
                  </a:cubicBezTo>
                  <a:cubicBezTo>
                    <a:pt x="2631939" y="2372785"/>
                    <a:pt x="2667544" y="2351507"/>
                    <a:pt x="2666600" y="2323952"/>
                  </a:cubicBezTo>
                  <a:cubicBezTo>
                    <a:pt x="2665831" y="2301575"/>
                    <a:pt x="2648827" y="2288405"/>
                    <a:pt x="2631414" y="2288288"/>
                  </a:cubicBezTo>
                  <a:close/>
                  <a:moveTo>
                    <a:pt x="3003532" y="1836481"/>
                  </a:moveTo>
                  <a:cubicBezTo>
                    <a:pt x="2970223" y="1836257"/>
                    <a:pt x="2957061" y="1877245"/>
                    <a:pt x="2978083" y="1896809"/>
                  </a:cubicBezTo>
                  <a:cubicBezTo>
                    <a:pt x="3004047" y="1920977"/>
                    <a:pt x="3039652" y="1899700"/>
                    <a:pt x="3038708" y="1872154"/>
                  </a:cubicBezTo>
                  <a:cubicBezTo>
                    <a:pt x="3037949" y="1849767"/>
                    <a:pt x="3020945" y="1836598"/>
                    <a:pt x="3003532" y="1836481"/>
                  </a:cubicBezTo>
                  <a:close/>
                  <a:moveTo>
                    <a:pt x="3006528" y="1382240"/>
                  </a:moveTo>
                  <a:cubicBezTo>
                    <a:pt x="2973239" y="1382016"/>
                    <a:pt x="2960047" y="1422984"/>
                    <a:pt x="2981089" y="1442568"/>
                  </a:cubicBezTo>
                  <a:cubicBezTo>
                    <a:pt x="3007083" y="1466756"/>
                    <a:pt x="3042677" y="1445371"/>
                    <a:pt x="3041714" y="1417903"/>
                  </a:cubicBezTo>
                  <a:cubicBezTo>
                    <a:pt x="3040946" y="1395526"/>
                    <a:pt x="3023941" y="1382357"/>
                    <a:pt x="3006528" y="1382240"/>
                  </a:cubicBezTo>
                  <a:close/>
                  <a:moveTo>
                    <a:pt x="2637416" y="1379797"/>
                  </a:moveTo>
                  <a:cubicBezTo>
                    <a:pt x="2604185" y="1379573"/>
                    <a:pt x="2590886" y="1420502"/>
                    <a:pt x="2611967" y="1440125"/>
                  </a:cubicBezTo>
                  <a:cubicBezTo>
                    <a:pt x="2637795" y="1464167"/>
                    <a:pt x="2673546" y="1443162"/>
                    <a:pt x="2672602" y="1415470"/>
                  </a:cubicBezTo>
                  <a:cubicBezTo>
                    <a:pt x="2671824" y="1393083"/>
                    <a:pt x="2654829" y="1379914"/>
                    <a:pt x="2637416" y="1379797"/>
                  </a:cubicBezTo>
                  <a:close/>
                  <a:moveTo>
                    <a:pt x="2988551" y="4107695"/>
                  </a:moveTo>
                  <a:cubicBezTo>
                    <a:pt x="2955329" y="4107471"/>
                    <a:pt x="2942021" y="4148400"/>
                    <a:pt x="2963111" y="4168023"/>
                  </a:cubicBezTo>
                  <a:cubicBezTo>
                    <a:pt x="2989086" y="4192201"/>
                    <a:pt x="3024700" y="4170894"/>
                    <a:pt x="3023737" y="4143368"/>
                  </a:cubicBezTo>
                  <a:cubicBezTo>
                    <a:pt x="3022959" y="4120981"/>
                    <a:pt x="3005954" y="4107812"/>
                    <a:pt x="2988551" y="4107695"/>
                  </a:cubicBezTo>
                  <a:close/>
                  <a:moveTo>
                    <a:pt x="2640412" y="925556"/>
                  </a:moveTo>
                  <a:cubicBezTo>
                    <a:pt x="2607229" y="925332"/>
                    <a:pt x="2593844" y="966232"/>
                    <a:pt x="2614963" y="985884"/>
                  </a:cubicBezTo>
                  <a:cubicBezTo>
                    <a:pt x="2640947" y="1010082"/>
                    <a:pt x="2676532" y="988707"/>
                    <a:pt x="2675589" y="961220"/>
                  </a:cubicBezTo>
                  <a:cubicBezTo>
                    <a:pt x="2674820" y="938794"/>
                    <a:pt x="2657786" y="925673"/>
                    <a:pt x="2640412" y="925556"/>
                  </a:cubicBezTo>
                  <a:close/>
                  <a:moveTo>
                    <a:pt x="1908170" y="12198"/>
                  </a:moveTo>
                  <a:cubicBezTo>
                    <a:pt x="1874881" y="11974"/>
                    <a:pt x="1861690" y="52942"/>
                    <a:pt x="1882731" y="72526"/>
                  </a:cubicBezTo>
                  <a:cubicBezTo>
                    <a:pt x="1908725" y="96714"/>
                    <a:pt x="1944320" y="75329"/>
                    <a:pt x="1943357" y="47861"/>
                  </a:cubicBezTo>
                  <a:cubicBezTo>
                    <a:pt x="1942578" y="25513"/>
                    <a:pt x="1925613" y="12305"/>
                    <a:pt x="1908170" y="12198"/>
                  </a:cubicBezTo>
                  <a:close/>
                  <a:moveTo>
                    <a:pt x="2646404" y="17074"/>
                  </a:moveTo>
                  <a:cubicBezTo>
                    <a:pt x="2613115" y="16851"/>
                    <a:pt x="2599924" y="57819"/>
                    <a:pt x="2620966" y="77402"/>
                  </a:cubicBezTo>
                  <a:cubicBezTo>
                    <a:pt x="2646939" y="101580"/>
                    <a:pt x="2682554" y="80274"/>
                    <a:pt x="2681591" y="52738"/>
                  </a:cubicBezTo>
                  <a:cubicBezTo>
                    <a:pt x="2680822" y="30361"/>
                    <a:pt x="2663818" y="17182"/>
                    <a:pt x="2646404" y="17074"/>
                  </a:cubicBezTo>
                  <a:close/>
                  <a:moveTo>
                    <a:pt x="2643408" y="471315"/>
                  </a:moveTo>
                  <a:cubicBezTo>
                    <a:pt x="2610206" y="471101"/>
                    <a:pt x="2596859" y="512011"/>
                    <a:pt x="2617969" y="531653"/>
                  </a:cubicBezTo>
                  <a:cubicBezTo>
                    <a:pt x="2643933" y="555821"/>
                    <a:pt x="2679538" y="534544"/>
                    <a:pt x="2678595" y="506988"/>
                  </a:cubicBezTo>
                  <a:cubicBezTo>
                    <a:pt x="2677826" y="484601"/>
                    <a:pt x="2660812" y="471432"/>
                    <a:pt x="2643408" y="471315"/>
                  </a:cubicBezTo>
                  <a:close/>
                </a:path>
              </a:pathLst>
            </a:custGeom>
            <a:solidFill>
              <a:srgbClr val="A8DAD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2" name="Google Shape;1162;p13"/>
          <p:cNvGrpSpPr/>
          <p:nvPr/>
        </p:nvGrpSpPr>
        <p:grpSpPr>
          <a:xfrm>
            <a:off x="1127155" y="2642428"/>
            <a:ext cx="2746115" cy="2594967"/>
            <a:chOff x="-2" y="-19050"/>
            <a:chExt cx="5492230" cy="5189934"/>
          </a:xfrm>
        </p:grpSpPr>
        <p:sp>
          <p:nvSpPr>
            <p:cNvPr id="1163" name="Google Shape;1163;p13"/>
            <p:cNvSpPr txBox="1"/>
            <p:nvPr/>
          </p:nvSpPr>
          <p:spPr>
            <a:xfrm>
              <a:off x="-2" y="1477566"/>
              <a:ext cx="5492230" cy="3693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400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GERİ ÇEKİLEN BİLDİRİ </a:t>
              </a:r>
              <a:r>
                <a:rPr lang="en" sz="2400" kern="0" dirty="0" smtClean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SAYISI</a:t>
              </a:r>
              <a:r>
                <a:rPr lang="tr-TR" sz="2400" kern="0" dirty="0" smtClean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 (Hakem değerlendirmesinden sonra)</a:t>
              </a:r>
              <a:endParaRPr sz="2400" kern="0" dirty="0">
                <a:solidFill>
                  <a:srgbClr val="1D3557"/>
                </a:solidFill>
                <a:latin typeface="Marker Felt Thin" panose="02000400000000000000" pitchFamily="2" charset="0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164" name="Google Shape;1164;p13"/>
            <p:cNvSpPr txBox="1"/>
            <p:nvPr/>
          </p:nvSpPr>
          <p:spPr>
            <a:xfrm>
              <a:off x="0" y="-19050"/>
              <a:ext cx="5110200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4000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5</a:t>
              </a:r>
              <a:endParaRPr sz="4000" kern="0" dirty="0">
                <a:solidFill>
                  <a:srgbClr val="1D3557"/>
                </a:solidFill>
                <a:latin typeface="Marker Felt Thin" panose="02000400000000000000" pitchFamily="2" charset="0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1165" name="Google Shape;1165;p13"/>
          <p:cNvGrpSpPr/>
          <p:nvPr/>
        </p:nvGrpSpPr>
        <p:grpSpPr>
          <a:xfrm>
            <a:off x="4880892" y="2713991"/>
            <a:ext cx="2656493" cy="2192337"/>
            <a:chOff x="-73792" y="-19050"/>
            <a:chExt cx="5312986" cy="4384674"/>
          </a:xfrm>
        </p:grpSpPr>
        <p:sp>
          <p:nvSpPr>
            <p:cNvPr id="1166" name="Google Shape;1166;p13"/>
            <p:cNvSpPr txBox="1"/>
            <p:nvPr/>
          </p:nvSpPr>
          <p:spPr>
            <a:xfrm>
              <a:off x="0" y="-19050"/>
              <a:ext cx="5110200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4000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145</a:t>
              </a:r>
              <a:endParaRPr sz="4000" kern="0" dirty="0">
                <a:solidFill>
                  <a:srgbClr val="1D3557"/>
                </a:solidFill>
                <a:latin typeface="Marker Felt Thin" panose="02000400000000000000" pitchFamily="2" charset="0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167" name="Google Shape;1167;p13"/>
            <p:cNvSpPr txBox="1"/>
            <p:nvPr/>
          </p:nvSpPr>
          <p:spPr>
            <a:xfrm>
              <a:off x="-73792" y="1410968"/>
              <a:ext cx="5312986" cy="2954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400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SÜRECE (HAKEM DEĞERLENDİRMESİNE) DAHİL EDİLEN BİLDİRİ SAYISI</a:t>
              </a:r>
              <a:endParaRPr sz="2400" kern="0" dirty="0">
                <a:solidFill>
                  <a:srgbClr val="1D3557"/>
                </a:solidFill>
                <a:latin typeface="Marker Felt Thin" panose="02000400000000000000" pitchFamily="2" charset="0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1168" name="Google Shape;1168;p13"/>
          <p:cNvGrpSpPr/>
          <p:nvPr/>
        </p:nvGrpSpPr>
        <p:grpSpPr>
          <a:xfrm>
            <a:off x="8444353" y="2713991"/>
            <a:ext cx="2555100" cy="2173562"/>
            <a:chOff x="0" y="-19050"/>
            <a:chExt cx="5110200" cy="4347124"/>
          </a:xfrm>
        </p:grpSpPr>
        <p:sp>
          <p:nvSpPr>
            <p:cNvPr id="1169" name="Google Shape;1169;p13"/>
            <p:cNvSpPr txBox="1"/>
            <p:nvPr/>
          </p:nvSpPr>
          <p:spPr>
            <a:xfrm>
              <a:off x="0" y="-19050"/>
              <a:ext cx="5110200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4000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340</a:t>
              </a:r>
              <a:endParaRPr sz="4000" kern="0" dirty="0">
                <a:solidFill>
                  <a:srgbClr val="1D3557"/>
                </a:solidFill>
                <a:latin typeface="Marker Felt Thin" panose="02000400000000000000" pitchFamily="2" charset="0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170" name="Google Shape;1170;p13"/>
            <p:cNvSpPr txBox="1"/>
            <p:nvPr/>
          </p:nvSpPr>
          <p:spPr>
            <a:xfrm>
              <a:off x="0" y="1373418"/>
              <a:ext cx="5110200" cy="2954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400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SÜRECE DAHİL EDİLEN BİLDİRİLERDEKİ TOPLAM YAZAR SAYISI</a:t>
              </a:r>
              <a:endParaRPr sz="2400" kern="0" dirty="0">
                <a:solidFill>
                  <a:srgbClr val="1D3557"/>
                </a:solidFill>
                <a:latin typeface="Marker Felt Thin" panose="02000400000000000000" pitchFamily="2" charset="0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1171" name="Google Shape;1171;p13"/>
          <p:cNvSpPr txBox="1"/>
          <p:nvPr/>
        </p:nvSpPr>
        <p:spPr>
          <a:xfrm>
            <a:off x="2576495" y="904271"/>
            <a:ext cx="7039200" cy="8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333" b="1" kern="0" dirty="0">
                <a:solidFill>
                  <a:srgbClr val="1D3557"/>
                </a:solidFill>
                <a:latin typeface="MARKER FELT THIN" panose="02000400000000000000" pitchFamily="2" charset="0"/>
                <a:ea typeface="Dosis"/>
                <a:cs typeface="Dosis"/>
                <a:sym typeface="Dosis"/>
              </a:rPr>
              <a:t>GENEL BİLGİLER</a:t>
            </a:r>
            <a:endParaRPr sz="5333" kern="0" dirty="0">
              <a:solidFill>
                <a:srgbClr val="1D3557"/>
              </a:solidFill>
              <a:latin typeface="Marker Felt Thin" panose="02000400000000000000" pitchFamily="2" charset="0"/>
              <a:ea typeface="Dosis"/>
              <a:cs typeface="Dosis"/>
              <a:sym typeface="Dosis"/>
            </a:endParaRPr>
          </a:p>
        </p:txBody>
      </p:sp>
      <p:grpSp>
        <p:nvGrpSpPr>
          <p:cNvPr id="1172" name="Google Shape;1172;p13"/>
          <p:cNvGrpSpPr/>
          <p:nvPr/>
        </p:nvGrpSpPr>
        <p:grpSpPr>
          <a:xfrm rot="-2082231">
            <a:off x="462064" y="2224040"/>
            <a:ext cx="1647472" cy="537697"/>
            <a:chOff x="692877" y="3335755"/>
            <a:chExt cx="2470924" cy="806453"/>
          </a:xfrm>
        </p:grpSpPr>
        <p:sp>
          <p:nvSpPr>
            <p:cNvPr id="1173" name="Google Shape;1173;p13"/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692877" y="3335755"/>
              <a:ext cx="2470924" cy="806453"/>
            </a:xfrm>
            <a:custGeom>
              <a:avLst/>
              <a:gdLst/>
              <a:ahLst/>
              <a:cxnLst/>
              <a:rect l="l" t="t" r="r" b="b"/>
              <a:pathLst>
                <a:path w="2470924" h="806453" extrusionOk="0">
                  <a:moveTo>
                    <a:pt x="2469806" y="775917"/>
                  </a:moveTo>
                  <a:cubicBezTo>
                    <a:pt x="2446908" y="729771"/>
                    <a:pt x="2408227" y="687370"/>
                    <a:pt x="2367396" y="556921"/>
                  </a:cubicBezTo>
                  <a:cubicBezTo>
                    <a:pt x="2308716" y="362799"/>
                    <a:pt x="2304873" y="429124"/>
                    <a:pt x="2370904" y="296943"/>
                  </a:cubicBezTo>
                  <a:cubicBezTo>
                    <a:pt x="2474931" y="86789"/>
                    <a:pt x="2462766" y="87902"/>
                    <a:pt x="2415422" y="79855"/>
                  </a:cubicBezTo>
                  <a:cubicBezTo>
                    <a:pt x="2274755" y="56210"/>
                    <a:pt x="2096370" y="55072"/>
                    <a:pt x="1958621" y="43889"/>
                  </a:cubicBezTo>
                  <a:cubicBezTo>
                    <a:pt x="881902" y="-50694"/>
                    <a:pt x="611240" y="37573"/>
                    <a:pt x="16736" y="34083"/>
                  </a:cubicBezTo>
                  <a:cubicBezTo>
                    <a:pt x="-18128" y="34712"/>
                    <a:pt x="4037" y="76669"/>
                    <a:pt x="59543" y="275046"/>
                  </a:cubicBezTo>
                  <a:cubicBezTo>
                    <a:pt x="119047" y="490227"/>
                    <a:pt x="94721" y="354521"/>
                    <a:pt x="20483" y="732407"/>
                  </a:cubicBezTo>
                  <a:cubicBezTo>
                    <a:pt x="16766" y="755483"/>
                    <a:pt x="-2630" y="797260"/>
                    <a:pt x="33711" y="801478"/>
                  </a:cubicBezTo>
                  <a:cubicBezTo>
                    <a:pt x="570843" y="759671"/>
                    <a:pt x="1110849" y="815802"/>
                    <a:pt x="1649044" y="805058"/>
                  </a:cubicBezTo>
                  <a:cubicBezTo>
                    <a:pt x="1915105" y="800465"/>
                    <a:pt x="2181466" y="791658"/>
                    <a:pt x="2447502" y="801139"/>
                  </a:cubicBezTo>
                  <a:cubicBezTo>
                    <a:pt x="2461623" y="803895"/>
                    <a:pt x="2474921" y="789671"/>
                    <a:pt x="2469806" y="7759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5" name="Google Shape;1175;p13"/>
          <p:cNvSpPr/>
          <p:nvPr/>
        </p:nvSpPr>
        <p:spPr>
          <a:xfrm rot="-1878446">
            <a:off x="9862931" y="4923663"/>
            <a:ext cx="2000208" cy="672741"/>
          </a:xfrm>
          <a:custGeom>
            <a:avLst/>
            <a:gdLst/>
            <a:ahLst/>
            <a:cxnLst/>
            <a:rect l="l" t="t" r="r" b="b"/>
            <a:pathLst>
              <a:path w="2998176" h="1008393" extrusionOk="0">
                <a:moveTo>
                  <a:pt x="2876394" y="827174"/>
                </a:moveTo>
                <a:cubicBezTo>
                  <a:pt x="3005838" y="752769"/>
                  <a:pt x="2993389" y="762998"/>
                  <a:pt x="2956068" y="708216"/>
                </a:cubicBezTo>
                <a:cubicBezTo>
                  <a:pt x="2924815" y="665001"/>
                  <a:pt x="2887481" y="627225"/>
                  <a:pt x="2849854" y="589690"/>
                </a:cubicBezTo>
                <a:cubicBezTo>
                  <a:pt x="3001358" y="479657"/>
                  <a:pt x="2983891" y="520423"/>
                  <a:pt x="2858063" y="342258"/>
                </a:cubicBezTo>
                <a:cubicBezTo>
                  <a:pt x="2929798" y="300016"/>
                  <a:pt x="2984095" y="280933"/>
                  <a:pt x="2954281" y="248032"/>
                </a:cubicBezTo>
                <a:cubicBezTo>
                  <a:pt x="2873264" y="131402"/>
                  <a:pt x="2901789" y="166441"/>
                  <a:pt x="2915317" y="120423"/>
                </a:cubicBezTo>
                <a:cubicBezTo>
                  <a:pt x="2921937" y="106232"/>
                  <a:pt x="2929570" y="93632"/>
                  <a:pt x="2937443" y="79898"/>
                </a:cubicBezTo>
                <a:cubicBezTo>
                  <a:pt x="2953130" y="56769"/>
                  <a:pt x="2969931" y="864"/>
                  <a:pt x="2926842" y="0"/>
                </a:cubicBezTo>
                <a:cubicBezTo>
                  <a:pt x="2498174" y="23615"/>
                  <a:pt x="347899" y="76230"/>
                  <a:pt x="347497" y="76218"/>
                </a:cubicBezTo>
                <a:cubicBezTo>
                  <a:pt x="273088" y="80390"/>
                  <a:pt x="120229" y="47092"/>
                  <a:pt x="64637" y="96100"/>
                </a:cubicBezTo>
                <a:cubicBezTo>
                  <a:pt x="46816" y="111989"/>
                  <a:pt x="59618" y="130796"/>
                  <a:pt x="80815" y="181682"/>
                </a:cubicBezTo>
                <a:cubicBezTo>
                  <a:pt x="95224" y="225497"/>
                  <a:pt x="75844" y="215310"/>
                  <a:pt x="29834" y="234489"/>
                </a:cubicBezTo>
                <a:cubicBezTo>
                  <a:pt x="-37433" y="257246"/>
                  <a:pt x="61651" y="306397"/>
                  <a:pt x="104872" y="375700"/>
                </a:cubicBezTo>
                <a:cubicBezTo>
                  <a:pt x="-9448" y="521953"/>
                  <a:pt x="-43532" y="460142"/>
                  <a:pt x="127970" y="637268"/>
                </a:cubicBezTo>
                <a:cubicBezTo>
                  <a:pt x="-23923" y="815619"/>
                  <a:pt x="-57743" y="735697"/>
                  <a:pt x="120817" y="858563"/>
                </a:cubicBezTo>
                <a:cubicBezTo>
                  <a:pt x="61429" y="939715"/>
                  <a:pt x="21397" y="988609"/>
                  <a:pt x="38451" y="1008394"/>
                </a:cubicBezTo>
                <a:cubicBezTo>
                  <a:pt x="352738" y="904947"/>
                  <a:pt x="2203405" y="973734"/>
                  <a:pt x="2936718" y="975210"/>
                </a:cubicBezTo>
                <a:cubicBezTo>
                  <a:pt x="3058126" y="945682"/>
                  <a:pt x="2979184" y="898596"/>
                  <a:pt x="2876394" y="8271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1D35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6" name="Google Shape;1176;p13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1D3557"/>
                </a:solidFill>
              </a:rPr>
              <a:pPr defTabSz="1219170">
                <a:buClr>
                  <a:srgbClr val="000000"/>
                </a:buClr>
              </a:pPr>
              <a:t>4</a:t>
            </a:fld>
            <a:endParaRPr kern="0">
              <a:solidFill>
                <a:srgbClr val="1D355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40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105" name="Google Shape;105;p13"/>
          <p:cNvPicPr preferRelativeResize="0"/>
          <p:nvPr/>
        </p:nvPicPr>
        <p:blipFill rotWithShape="1">
          <a:blip r:embed="rId3">
            <a:alphaModFix/>
          </a:blip>
          <a:srcRect l="15658" r="15665"/>
          <a:stretch/>
        </p:blipFill>
        <p:spPr>
          <a:xfrm>
            <a:off x="8581601" y="406401"/>
            <a:ext cx="3203999" cy="56387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0" name="Google Shape;131;p17">
            <a:extLst>
              <a:ext uri="{FF2B5EF4-FFF2-40B4-BE49-F238E27FC236}">
                <a16:creationId xmlns:a16="http://schemas.microsoft.com/office/drawing/2014/main" xmlns="" id="{F55DCCF0-18E8-36A1-F25B-2DC2C72A43CF}"/>
              </a:ext>
            </a:extLst>
          </p:cNvPr>
          <p:cNvSpPr txBox="1">
            <a:spLocks/>
          </p:cNvSpPr>
          <p:nvPr/>
        </p:nvSpPr>
        <p:spPr>
          <a:xfrm>
            <a:off x="731460" y="1114667"/>
            <a:ext cx="98304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" sz="5400" kern="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11" name="Google Shape;132;p17">
            <a:extLst>
              <a:ext uri="{FF2B5EF4-FFF2-40B4-BE49-F238E27FC236}">
                <a16:creationId xmlns:a16="http://schemas.microsoft.com/office/drawing/2014/main" xmlns="" id="{5ABA02EB-8607-94E8-D4F3-36C30B7515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0227" y="609739"/>
            <a:ext cx="6432400" cy="11131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35464" indent="0">
              <a:buNone/>
            </a:pPr>
            <a:r>
              <a:rPr lang="tr-TR" sz="4800" dirty="0">
                <a:solidFill>
                  <a:srgbClr val="002060"/>
                </a:solidFill>
                <a:latin typeface="Marker Felt Thin" panose="02000400000000000000" pitchFamily="2" charset="0"/>
              </a:rPr>
              <a:t>Gastronomi ve Ekonomi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EA9FC38A-76C7-1847-F9F2-DECDFA9DF40A}"/>
              </a:ext>
            </a:extLst>
          </p:cNvPr>
          <p:cNvSpPr txBox="1"/>
          <p:nvPr/>
        </p:nvSpPr>
        <p:spPr>
          <a:xfrm>
            <a:off x="491491" y="2769870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4AAC9300-C72F-6FE2-1C91-3368EB7E08F7}"/>
              </a:ext>
            </a:extLst>
          </p:cNvPr>
          <p:cNvSpPr txBox="1"/>
          <p:nvPr/>
        </p:nvSpPr>
        <p:spPr>
          <a:xfrm>
            <a:off x="2043473" y="2850773"/>
            <a:ext cx="68722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Atık Yönetimi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xmlns="" id="{10F76C3E-6C40-C4F0-598E-4D6903C32F1B}"/>
              </a:ext>
            </a:extLst>
          </p:cNvPr>
          <p:cNvSpPr txBox="1"/>
          <p:nvPr/>
        </p:nvSpPr>
        <p:spPr>
          <a:xfrm>
            <a:off x="491491" y="4820003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xmlns="" id="{0075562B-BA48-7250-1D3E-CBBCC6B36BAE}"/>
              </a:ext>
            </a:extLst>
          </p:cNvPr>
          <p:cNvSpPr txBox="1"/>
          <p:nvPr/>
        </p:nvSpPr>
        <p:spPr>
          <a:xfrm>
            <a:off x="2043474" y="4912336"/>
            <a:ext cx="68722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8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İnsan Kaynakları Yönetimi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sldNum" idx="12"/>
          </p:nvPr>
        </p:nvSpPr>
        <p:spPr>
          <a:xfrm>
            <a:off x="10972800" y="6045133"/>
            <a:ext cx="8128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41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179" name="Google Shape;179;p21"/>
          <p:cNvPicPr preferRelativeResize="0"/>
          <p:nvPr/>
        </p:nvPicPr>
        <p:blipFill rotWithShape="1">
          <a:blip r:embed="rId3">
            <a:alphaModFix/>
          </a:blip>
          <a:srcRect t="10968" b="10961"/>
          <a:stretch/>
        </p:blipFill>
        <p:spPr>
          <a:xfrm>
            <a:off x="6970400" y="406401"/>
            <a:ext cx="4815200" cy="56387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6" name="Google Shape;131;p17">
            <a:extLst>
              <a:ext uri="{FF2B5EF4-FFF2-40B4-BE49-F238E27FC236}">
                <a16:creationId xmlns:a16="http://schemas.microsoft.com/office/drawing/2014/main" xmlns="" id="{5723835E-AB7B-DD8F-00C2-2A4825431EE8}"/>
              </a:ext>
            </a:extLst>
          </p:cNvPr>
          <p:cNvSpPr txBox="1">
            <a:spLocks/>
          </p:cNvSpPr>
          <p:nvPr/>
        </p:nvSpPr>
        <p:spPr>
          <a:xfrm>
            <a:off x="837187" y="750072"/>
            <a:ext cx="98304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sz="3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" sz="5400" kern="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7" name="Google Shape;132;p17">
            <a:extLst>
              <a:ext uri="{FF2B5EF4-FFF2-40B4-BE49-F238E27FC236}">
                <a16:creationId xmlns:a16="http://schemas.microsoft.com/office/drawing/2014/main" xmlns="" id="{4899D2DF-383D-0259-BC2C-E1A2487FE3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0227" y="193475"/>
            <a:ext cx="6432400" cy="11131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35464" indent="0">
              <a:buNone/>
            </a:pPr>
            <a:r>
              <a:rPr lang="tr-TR" sz="4400" dirty="0">
                <a:solidFill>
                  <a:srgbClr val="002060"/>
                </a:solidFill>
                <a:latin typeface="Marker Felt Thin" panose="02000400000000000000" pitchFamily="2" charset="0"/>
              </a:rPr>
              <a:t>Gastronomi ve Turist Rehberliği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FFA13AF3-187F-3EAC-C74D-4F7073513E82}"/>
              </a:ext>
            </a:extLst>
          </p:cNvPr>
          <p:cNvSpPr txBox="1"/>
          <p:nvPr/>
        </p:nvSpPr>
        <p:spPr>
          <a:xfrm>
            <a:off x="501807" y="3938830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A3A34563-36DF-F7A2-E338-0A608C23B75D}"/>
              </a:ext>
            </a:extLst>
          </p:cNvPr>
          <p:cNvSpPr txBox="1"/>
          <p:nvPr/>
        </p:nvSpPr>
        <p:spPr>
          <a:xfrm>
            <a:off x="2043471" y="3990673"/>
            <a:ext cx="687228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4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İklim </a:t>
            </a:r>
          </a:p>
          <a:p>
            <a:pPr fontAlgn="ctr"/>
            <a:r>
              <a:rPr lang="tr-TR" sz="44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Değişimi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F978EB5A-507F-8569-6C50-6AA181A79E6E}"/>
              </a:ext>
            </a:extLst>
          </p:cNvPr>
          <p:cNvSpPr txBox="1"/>
          <p:nvPr/>
        </p:nvSpPr>
        <p:spPr>
          <a:xfrm>
            <a:off x="501807" y="5437223"/>
            <a:ext cx="122301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5765AF2B-1A10-7E2D-EC6D-57E8C56DD85D}"/>
              </a:ext>
            </a:extLst>
          </p:cNvPr>
          <p:cNvSpPr txBox="1"/>
          <p:nvPr/>
        </p:nvSpPr>
        <p:spPr>
          <a:xfrm>
            <a:off x="2043472" y="5383480"/>
            <a:ext cx="687228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4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Gastronomi ve </a:t>
            </a:r>
          </a:p>
          <a:p>
            <a:pPr fontAlgn="ctr"/>
            <a:r>
              <a:rPr lang="tr-TR" sz="44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İletişim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xmlns="" id="{9516D989-56BA-CDDB-79B5-D565FD1AB477}"/>
              </a:ext>
            </a:extLst>
          </p:cNvPr>
          <p:cNvSpPr txBox="1"/>
          <p:nvPr/>
        </p:nvSpPr>
        <p:spPr>
          <a:xfrm>
            <a:off x="406398" y="2319858"/>
            <a:ext cx="1413827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tr-TR" sz="5400" dirty="0">
                <a:latin typeface="Marker Felt Thin" panose="02000400000000000000" pitchFamily="2" charset="0"/>
              </a:rPr>
              <a:t>1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xmlns="" id="{5C0F0B1C-60EC-8629-3E21-BE4E9B8EC2EF}"/>
              </a:ext>
            </a:extLst>
          </p:cNvPr>
          <p:cNvSpPr txBox="1"/>
          <p:nvPr/>
        </p:nvSpPr>
        <p:spPr>
          <a:xfrm>
            <a:off x="1955843" y="1945218"/>
            <a:ext cx="68722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4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Turizm ve Gastronomi Araştırmalarında </a:t>
            </a:r>
          </a:p>
          <a:p>
            <a:pPr fontAlgn="ctr"/>
            <a:r>
              <a:rPr lang="tr-TR" sz="4000" b="0" i="0" u="none" strike="noStrike" dirty="0">
                <a:solidFill>
                  <a:srgbClr val="002060"/>
                </a:solidFill>
                <a:effectLst/>
                <a:latin typeface="Marker Felt Thin" panose="02000400000000000000" pitchFamily="2" charset="0"/>
              </a:rPr>
              <a:t>Metodoloji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 idx="4294967295"/>
          </p:nvPr>
        </p:nvSpPr>
        <p:spPr>
          <a:xfrm>
            <a:off x="646510" y="2313000"/>
            <a:ext cx="4547790" cy="3681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400" dirty="0">
                <a:latin typeface="Marker Felt Thin" panose="02000400000000000000" pitchFamily="2" charset="0"/>
              </a:rPr>
              <a:t>21 bildiri</a:t>
            </a:r>
            <a:r>
              <a:rPr lang="tr-TR" sz="4400" b="0" dirty="0">
                <a:latin typeface="Marker Felt Thin" panose="02000400000000000000" pitchFamily="2" charset="0"/>
              </a:rPr>
              <a:t/>
            </a:r>
            <a:br>
              <a:rPr lang="tr-TR" sz="4400" b="0" dirty="0">
                <a:latin typeface="Marker Felt Thin" panose="02000400000000000000" pitchFamily="2" charset="0"/>
              </a:rPr>
            </a:br>
            <a:r>
              <a:rPr lang="tr-TR" sz="4400" b="0" dirty="0">
                <a:latin typeface="Marker Felt Thin" panose="02000400000000000000" pitchFamily="2" charset="0"/>
              </a:rPr>
              <a:t/>
            </a:r>
            <a:br>
              <a:rPr lang="tr-TR" sz="4400" b="0" dirty="0">
                <a:latin typeface="Marker Felt Thin" panose="02000400000000000000" pitchFamily="2" charset="0"/>
              </a:rPr>
            </a:br>
            <a:r>
              <a:rPr lang="tr-TR" sz="4400" dirty="0">
                <a:latin typeface="Marker Felt Thin" panose="02000400000000000000" pitchFamily="2" charset="0"/>
              </a:rPr>
              <a:t>Gastronomi ile ilişkili </a:t>
            </a:r>
            <a:r>
              <a:rPr lang="tr-TR" sz="4400" i="1" u="sng" dirty="0">
                <a:latin typeface="Marker Felt Thin" panose="02000400000000000000" pitchFamily="2" charset="0"/>
              </a:rPr>
              <a:t>diğer</a:t>
            </a:r>
            <a:r>
              <a:rPr lang="tr-TR" sz="4400" dirty="0">
                <a:latin typeface="Marker Felt Thin" panose="02000400000000000000" pitchFamily="2" charset="0"/>
              </a:rPr>
              <a:t> konular hakkında</a:t>
            </a:r>
            <a:endParaRPr sz="4400" dirty="0">
              <a:latin typeface="Marker Felt Thin" panose="02000400000000000000" pitchFamily="2" charset="0"/>
            </a:endParaRPr>
          </a:p>
        </p:txBody>
      </p:sp>
      <p:sp>
        <p:nvSpPr>
          <p:cNvPr id="185" name="Google Shape;185;p22"/>
          <p:cNvSpPr txBox="1">
            <a:spLocks noGrp="1"/>
          </p:cNvSpPr>
          <p:nvPr>
            <p:ph type="sldNum" idx="12"/>
          </p:nvPr>
        </p:nvSpPr>
        <p:spPr>
          <a:xfrm>
            <a:off x="11777600" y="3017100"/>
            <a:ext cx="414400" cy="8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42</a:t>
            </a:fld>
            <a:endParaRPr ker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2653530" y="2024267"/>
            <a:ext cx="6985770" cy="209053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tr-TR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  <a:t>Katılım ve katkılarınız için teşekkür </a:t>
            </a:r>
            <a:r>
              <a:rPr lang="tr-TR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  <a:t>ederiz</a:t>
            </a:r>
            <a:r>
              <a:rPr lang="tr-TR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  <a:t>.</a:t>
            </a:r>
            <a:br>
              <a:rPr lang="tr-TR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</a:br>
            <a:r>
              <a:rPr lang="tr-TR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  <a:t>Doç. Dr. Burhan KILIÇ</a:t>
            </a:r>
            <a:br>
              <a:rPr lang="tr-TR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</a:br>
            <a:r>
              <a:rPr lang="tr-TR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  <a:t>Muğla Sıtkı Koçman Üniversitesi/</a:t>
            </a:r>
            <a:br>
              <a:rPr lang="tr-TR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</a:br>
            <a:r>
              <a:rPr lang="tr-TR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  <a:t>Hoca Ahmet </a:t>
            </a:r>
            <a:r>
              <a:rPr lang="tr-TR" sz="3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  <a:t>Yesevi</a:t>
            </a:r>
            <a:r>
              <a:rPr lang="tr-TR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  <a:t> Uluslararası Türk-Kazak Üniversitesi</a:t>
            </a:r>
            <a:br>
              <a:rPr lang="tr-TR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</a:br>
            <a:r>
              <a:rPr lang="tr-TR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rker Felt Thin" panose="02000400000000000000" pitchFamily="2" charset="0"/>
                <a:cs typeface="Arial"/>
              </a:rPr>
              <a:t>bkilic@mu.edu.tr</a:t>
            </a:r>
            <a:endParaRPr lang="tr-TR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arker Felt Thin" panose="02000400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9"/>
          <p:cNvSpPr/>
          <p:nvPr/>
        </p:nvSpPr>
        <p:spPr>
          <a:xfrm>
            <a:off x="0" y="2290564"/>
            <a:ext cx="12632800" cy="228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29"/>
          <p:cNvSpPr/>
          <p:nvPr/>
        </p:nvSpPr>
        <p:spPr>
          <a:xfrm>
            <a:off x="0" y="-3716"/>
            <a:ext cx="12632800" cy="2288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29"/>
          <p:cNvSpPr/>
          <p:nvPr/>
        </p:nvSpPr>
        <p:spPr>
          <a:xfrm>
            <a:off x="0" y="4569521"/>
            <a:ext cx="13204400" cy="228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29"/>
          <p:cNvSpPr/>
          <p:nvPr/>
        </p:nvSpPr>
        <p:spPr>
          <a:xfrm>
            <a:off x="-1321149" y="4569521"/>
            <a:ext cx="2646477" cy="2292096"/>
          </a:xfrm>
          <a:custGeom>
            <a:avLst/>
            <a:gdLst/>
            <a:ahLst/>
            <a:cxnLst/>
            <a:rect l="l" t="t" r="r" b="b"/>
            <a:pathLst>
              <a:path w="6202680" h="5372100" extrusionOk="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67" name="Google Shape;367;p29"/>
          <p:cNvSpPr/>
          <p:nvPr/>
        </p:nvSpPr>
        <p:spPr>
          <a:xfrm>
            <a:off x="10872997" y="0"/>
            <a:ext cx="2625801" cy="2274189"/>
          </a:xfrm>
          <a:custGeom>
            <a:avLst/>
            <a:gdLst/>
            <a:ahLst/>
            <a:cxnLst/>
            <a:rect l="l" t="t" r="r" b="b"/>
            <a:pathLst>
              <a:path w="6202680" h="5372100" extrusionOk="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368" name="Google Shape;368;p29"/>
          <p:cNvSpPr/>
          <p:nvPr/>
        </p:nvSpPr>
        <p:spPr>
          <a:xfrm>
            <a:off x="11049621" y="4569522"/>
            <a:ext cx="2288921" cy="2288921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29"/>
          <p:cNvSpPr/>
          <p:nvPr/>
        </p:nvSpPr>
        <p:spPr>
          <a:xfrm>
            <a:off x="-1166193" y="-47624"/>
            <a:ext cx="2334472" cy="2334472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3" name="Google Shape;373;p29"/>
          <p:cNvGrpSpPr/>
          <p:nvPr/>
        </p:nvGrpSpPr>
        <p:grpSpPr>
          <a:xfrm>
            <a:off x="-865998" y="2689039"/>
            <a:ext cx="7220851" cy="1446605"/>
            <a:chOff x="0" y="-9525"/>
            <a:chExt cx="14441700" cy="2893210"/>
          </a:xfrm>
        </p:grpSpPr>
        <p:sp>
          <p:nvSpPr>
            <p:cNvPr id="374" name="Google Shape;374;p29"/>
            <p:cNvSpPr txBox="1"/>
            <p:nvPr/>
          </p:nvSpPr>
          <p:spPr>
            <a:xfrm>
              <a:off x="0" y="-9525"/>
              <a:ext cx="14441700" cy="20682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lnSpc>
                  <a:spcPct val="119990"/>
                </a:lnSpc>
                <a:buClr>
                  <a:srgbClr val="000000"/>
                </a:buClr>
              </a:pPr>
              <a:r>
                <a:rPr lang="en" sz="5600" b="1" kern="0" dirty="0" smtClean="0">
                  <a:solidFill>
                    <a:srgbClr val="FFFFFF"/>
                  </a:solidFill>
                  <a:latin typeface="MARKER FELT THIN" panose="02000400000000000000" pitchFamily="2" charset="0"/>
                  <a:ea typeface="Barlow"/>
                  <a:cs typeface="Barlow"/>
                  <a:sym typeface="Barlow"/>
                </a:rPr>
                <a:t>1</a:t>
              </a:r>
              <a:r>
                <a:rPr lang="tr-TR" sz="5600" b="1" kern="0" dirty="0" smtClean="0">
                  <a:solidFill>
                    <a:srgbClr val="FFFFFF"/>
                  </a:solidFill>
                  <a:latin typeface="MARKER FELT THIN" panose="02000400000000000000" pitchFamily="2" charset="0"/>
                  <a:ea typeface="Barlow"/>
                  <a:cs typeface="Barlow"/>
                  <a:sym typeface="Barlow"/>
                </a:rPr>
                <a:t>30</a:t>
              </a:r>
              <a:endParaRPr sz="933" kern="0" dirty="0">
                <a:solidFill>
                  <a:srgbClr val="FFFFFF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5" name="Google Shape;375;p29"/>
            <p:cNvSpPr txBox="1"/>
            <p:nvPr/>
          </p:nvSpPr>
          <p:spPr>
            <a:xfrm>
              <a:off x="0" y="1997289"/>
              <a:ext cx="14441700" cy="886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tr-TR" sz="2400" kern="0" dirty="0">
                  <a:solidFill>
                    <a:srgbClr val="FFFFFF"/>
                  </a:solidFill>
                  <a:latin typeface="Marker Felt Thin" panose="02000400000000000000" pitchFamily="2" charset="0"/>
                  <a:ea typeface="Barlow Medium"/>
                  <a:cs typeface="Barlow Medium"/>
                  <a:sym typeface="Barlow Medium"/>
                </a:rPr>
                <a:t> Bilim kurulunda yer alan üye sayısı</a:t>
              </a:r>
            </a:p>
          </p:txBody>
        </p:sp>
      </p:grpSp>
      <p:grpSp>
        <p:nvGrpSpPr>
          <p:cNvPr id="376" name="Google Shape;376;p29"/>
          <p:cNvGrpSpPr/>
          <p:nvPr/>
        </p:nvGrpSpPr>
        <p:grpSpPr>
          <a:xfrm>
            <a:off x="2485575" y="4892924"/>
            <a:ext cx="7220851" cy="1443077"/>
            <a:chOff x="0" y="-9525"/>
            <a:chExt cx="14441700" cy="2886154"/>
          </a:xfrm>
        </p:grpSpPr>
        <p:sp>
          <p:nvSpPr>
            <p:cNvPr id="377" name="Google Shape;377;p29"/>
            <p:cNvSpPr txBox="1"/>
            <p:nvPr/>
          </p:nvSpPr>
          <p:spPr>
            <a:xfrm>
              <a:off x="0" y="-9525"/>
              <a:ext cx="14441700" cy="20682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lnSpc>
                  <a:spcPct val="119990"/>
                </a:lnSpc>
                <a:buClr>
                  <a:srgbClr val="000000"/>
                </a:buClr>
              </a:pPr>
              <a:r>
                <a:rPr lang="en" sz="5600" b="1" kern="0" dirty="0">
                  <a:solidFill>
                    <a:srgbClr val="0B1C5D"/>
                  </a:solidFill>
                  <a:latin typeface="MARKER FELT THIN" panose="02000400000000000000" pitchFamily="2" charset="0"/>
                  <a:ea typeface="Barlow"/>
                  <a:cs typeface="Barlow"/>
                  <a:sym typeface="Barlow"/>
                </a:rPr>
                <a:t>140</a:t>
              </a:r>
              <a:endParaRPr sz="933" kern="0" dirty="0">
                <a:solidFill>
                  <a:srgbClr val="0B1C5D"/>
                </a:solidFill>
                <a:latin typeface="Marker Felt Thin" panose="02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8" name="Google Shape;378;p29"/>
            <p:cNvSpPr txBox="1"/>
            <p:nvPr/>
          </p:nvSpPr>
          <p:spPr>
            <a:xfrm>
              <a:off x="0" y="1990233"/>
              <a:ext cx="14441700" cy="886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tr-TR" sz="2400" kern="0" dirty="0">
                  <a:solidFill>
                    <a:srgbClr val="0B1C5D"/>
                  </a:solidFill>
                  <a:latin typeface="Marker Felt Thin" panose="02000400000000000000" pitchFamily="2" charset="0"/>
                  <a:ea typeface="Barlow Medium"/>
                  <a:cs typeface="Barlow Medium"/>
                  <a:sym typeface="Barlow Medium"/>
                </a:rPr>
                <a:t> Bildiri değerlendirme sürecinde görev alan hakem sayısı</a:t>
              </a:r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6626034" y="2750547"/>
            <a:ext cx="5658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600" dirty="0" smtClean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1" name="Google Shape;375;p29"/>
          <p:cNvSpPr txBox="1"/>
          <p:nvPr/>
        </p:nvSpPr>
        <p:spPr>
          <a:xfrm>
            <a:off x="5697749" y="3707807"/>
            <a:ext cx="7220851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tr-TR" sz="2400" kern="0" dirty="0">
                <a:solidFill>
                  <a:srgbClr val="FFFFFF"/>
                </a:solidFill>
                <a:latin typeface="Marker Felt Thin" panose="02000400000000000000" pitchFamily="2" charset="0"/>
                <a:ea typeface="Barlow Medium"/>
                <a:cs typeface="Barlow Medium"/>
                <a:sym typeface="Barlow Medium"/>
              </a:rPr>
              <a:t> </a:t>
            </a:r>
            <a:r>
              <a:rPr lang="tr-TR" sz="2400" kern="0" dirty="0" smtClean="0">
                <a:solidFill>
                  <a:srgbClr val="FFFFFF"/>
                </a:solidFill>
                <a:latin typeface="Marker Felt Thin" panose="02000400000000000000" pitchFamily="2" charset="0"/>
                <a:ea typeface="Barlow Medium"/>
                <a:cs typeface="Barlow Medium"/>
                <a:sym typeface="Barlow Medium"/>
              </a:rPr>
              <a:t>Danışma Kurulu</a:t>
            </a:r>
            <a:endParaRPr lang="tr-TR" sz="2400" kern="0" dirty="0">
              <a:solidFill>
                <a:srgbClr val="FFFFFF"/>
              </a:solidFill>
              <a:latin typeface="Marker Felt Thin" panose="02000400000000000000" pitchFamily="2" charset="0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3"/>
          <p:cNvSpPr/>
          <p:nvPr/>
        </p:nvSpPr>
        <p:spPr>
          <a:xfrm>
            <a:off x="0" y="0"/>
            <a:ext cx="3048000" cy="705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33"/>
          <p:cNvSpPr/>
          <p:nvPr/>
        </p:nvSpPr>
        <p:spPr>
          <a:xfrm>
            <a:off x="3048000" y="0"/>
            <a:ext cx="3048000" cy="7058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33"/>
          <p:cNvSpPr/>
          <p:nvPr/>
        </p:nvSpPr>
        <p:spPr>
          <a:xfrm>
            <a:off x="6096000" y="0"/>
            <a:ext cx="3048000" cy="705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33"/>
          <p:cNvSpPr/>
          <p:nvPr/>
        </p:nvSpPr>
        <p:spPr>
          <a:xfrm>
            <a:off x="9144000" y="0"/>
            <a:ext cx="3048000" cy="705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33"/>
          <p:cNvSpPr txBox="1"/>
          <p:nvPr/>
        </p:nvSpPr>
        <p:spPr>
          <a:xfrm>
            <a:off x="419100" y="1070187"/>
            <a:ext cx="2210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8000" b="1" kern="0" dirty="0">
                <a:solidFill>
                  <a:srgbClr val="FFFFFF"/>
                </a:solidFill>
                <a:latin typeface="MARKER FELT THIN" panose="02000400000000000000" pitchFamily="2" charset="0"/>
                <a:ea typeface="Barlow"/>
                <a:cs typeface="Barlow"/>
                <a:sym typeface="Barlow"/>
              </a:rPr>
              <a:t>32</a:t>
            </a:r>
            <a:endParaRPr sz="933" kern="0" dirty="0">
              <a:solidFill>
                <a:srgbClr val="FFFFFF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439" name="Google Shape;439;p33"/>
          <p:cNvSpPr txBox="1"/>
          <p:nvPr/>
        </p:nvSpPr>
        <p:spPr>
          <a:xfrm>
            <a:off x="3467100" y="1070187"/>
            <a:ext cx="2210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8000" b="1" kern="0" dirty="0">
                <a:solidFill>
                  <a:srgbClr val="0B1C5D"/>
                </a:solidFill>
                <a:latin typeface="MARKER FELT THIN" panose="02000400000000000000" pitchFamily="2" charset="0"/>
                <a:ea typeface="Barlow"/>
                <a:cs typeface="Barlow"/>
                <a:sym typeface="Barlow"/>
              </a:rPr>
              <a:t>113</a:t>
            </a:r>
            <a:endParaRPr sz="933" kern="0" dirty="0">
              <a:solidFill>
                <a:srgbClr val="0B1C5D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440" name="Google Shape;440;p33"/>
          <p:cNvSpPr txBox="1"/>
          <p:nvPr/>
        </p:nvSpPr>
        <p:spPr>
          <a:xfrm>
            <a:off x="6515100" y="1070187"/>
            <a:ext cx="2210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8000" b="1" kern="0" dirty="0">
                <a:solidFill>
                  <a:srgbClr val="FFFFFF"/>
                </a:solidFill>
                <a:latin typeface="MARKER FELT THIN" panose="02000400000000000000" pitchFamily="2" charset="0"/>
                <a:ea typeface="Barlow"/>
                <a:cs typeface="Barlow"/>
                <a:sym typeface="Barlow"/>
              </a:rPr>
              <a:t>137</a:t>
            </a:r>
            <a:endParaRPr sz="933" kern="0" dirty="0">
              <a:solidFill>
                <a:srgbClr val="FFFFFF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441" name="Google Shape;441;p33"/>
          <p:cNvSpPr txBox="1"/>
          <p:nvPr/>
        </p:nvSpPr>
        <p:spPr>
          <a:xfrm>
            <a:off x="9563100" y="1070187"/>
            <a:ext cx="2210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8000" b="1" kern="0" dirty="0">
                <a:solidFill>
                  <a:srgbClr val="0B1C5D"/>
                </a:solidFill>
                <a:latin typeface="MARKER FELT THIN" panose="02000400000000000000" pitchFamily="2" charset="0"/>
                <a:cs typeface="Arial"/>
                <a:sym typeface="Barlow"/>
              </a:rPr>
              <a:t>18</a:t>
            </a:r>
            <a:endParaRPr sz="933" kern="0" dirty="0">
              <a:solidFill>
                <a:srgbClr val="0B1C5D"/>
              </a:solidFill>
              <a:latin typeface="Marker Felt Thin" panose="02000400000000000000" pitchFamily="2" charset="0"/>
              <a:cs typeface="Arial"/>
              <a:sym typeface="Arial"/>
            </a:endParaRPr>
          </a:p>
        </p:txBody>
      </p:sp>
      <p:sp>
        <p:nvSpPr>
          <p:cNvPr id="446" name="Google Shape;446;p33"/>
          <p:cNvSpPr txBox="1"/>
          <p:nvPr/>
        </p:nvSpPr>
        <p:spPr>
          <a:xfrm>
            <a:off x="418900" y="2777277"/>
            <a:ext cx="22100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dirty="0">
                <a:solidFill>
                  <a:schemeClr val="bg1"/>
                </a:solidFill>
                <a:effectLst/>
                <a:latin typeface="Marker Felt Thin" panose="02000400000000000000" pitchFamily="2" charset="0"/>
                <a:cs typeface="Calibri" panose="020F0502020204030204" pitchFamily="34" charset="0"/>
              </a:rPr>
              <a:t> 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Hakem</a:t>
            </a:r>
            <a:r>
              <a:rPr lang="tr-TR" sz="2400" b="1" spc="10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kurulu</a:t>
            </a:r>
            <a:r>
              <a:rPr lang="tr-TR" sz="2400" b="1" spc="3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tarafından</a:t>
            </a:r>
            <a:r>
              <a:rPr lang="tr-TR" sz="2400" b="1" spc="1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düzeltme</a:t>
            </a:r>
            <a:r>
              <a:rPr lang="tr-TR" sz="2400" b="1" spc="20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verilmeden</a:t>
            </a:r>
            <a:r>
              <a:rPr lang="tr-TR" sz="2400" b="1" spc="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kabul</a:t>
            </a:r>
            <a:r>
              <a:rPr lang="tr-TR" sz="2400" b="1" spc="30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edilen</a:t>
            </a:r>
            <a:r>
              <a:rPr lang="tr-TR" sz="2400" b="1" spc="20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bildiri</a:t>
            </a:r>
            <a:r>
              <a:rPr lang="tr-TR" sz="2400" b="1" spc="2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sayısı</a:t>
            </a:r>
            <a:endParaRPr lang="tr-TR" sz="2400" dirty="0">
              <a:solidFill>
                <a:schemeClr val="bg1"/>
              </a:solidFill>
              <a:latin typeface="Marker Felt Thin" panose="02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47" name="Google Shape;447;p33"/>
          <p:cNvSpPr txBox="1"/>
          <p:nvPr/>
        </p:nvSpPr>
        <p:spPr>
          <a:xfrm>
            <a:off x="3340000" y="2777064"/>
            <a:ext cx="24640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dirty="0">
                <a:solidFill>
                  <a:schemeClr val="bg1"/>
                </a:solidFill>
                <a:effectLst/>
                <a:latin typeface="Marker Felt Thin" panose="02000400000000000000" pitchFamily="2" charset="0"/>
                <a:cs typeface="Calibri" panose="020F0502020204030204" pitchFamily="34" charset="0"/>
              </a:rPr>
              <a:t> 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Hakem</a:t>
            </a:r>
            <a:r>
              <a:rPr lang="tr-TR" sz="2400" b="1" spc="10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kurulu</a:t>
            </a:r>
            <a:r>
              <a:rPr lang="tr-TR" sz="2400" b="1" spc="30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tarafından</a:t>
            </a:r>
            <a:r>
              <a:rPr lang="tr-TR" sz="2400" b="1" spc="20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düzeltme</a:t>
            </a:r>
            <a:r>
              <a:rPr lang="tr-TR" sz="2400" b="1" spc="1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verilerek</a:t>
            </a:r>
            <a:r>
              <a:rPr lang="tr-TR" sz="2400" b="1" spc="1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kabul</a:t>
            </a:r>
            <a:r>
              <a:rPr lang="tr-TR" sz="2400" b="1" spc="10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edilen</a:t>
            </a:r>
            <a:r>
              <a:rPr lang="tr-TR" sz="2400" b="1" spc="30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bildiri</a:t>
            </a:r>
            <a:r>
              <a:rPr lang="tr-TR" sz="2400" b="1" spc="2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sayısı</a:t>
            </a:r>
            <a:endParaRPr lang="tr-TR" sz="2400" dirty="0">
              <a:solidFill>
                <a:srgbClr val="002060"/>
              </a:solidFill>
              <a:latin typeface="Marker Felt Thin" panose="02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48" name="Google Shape;448;p33"/>
          <p:cNvSpPr txBox="1"/>
          <p:nvPr/>
        </p:nvSpPr>
        <p:spPr>
          <a:xfrm>
            <a:off x="6514900" y="2777064"/>
            <a:ext cx="22100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dirty="0">
                <a:solidFill>
                  <a:schemeClr val="bg1"/>
                </a:solidFill>
                <a:effectLst/>
                <a:latin typeface="Marker Felt Thin" panose="02000400000000000000" pitchFamily="2" charset="0"/>
                <a:cs typeface="Calibri" panose="020F0502020204030204" pitchFamily="34" charset="0"/>
              </a:rPr>
              <a:t> </a:t>
            </a:r>
            <a:r>
              <a:rPr lang="tr-TR" sz="2400" b="1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Kabul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edilen</a:t>
            </a:r>
            <a:r>
              <a:rPr lang="tr-TR" sz="2400" b="1" spc="1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toplam</a:t>
            </a:r>
            <a:r>
              <a:rPr lang="tr-TR" sz="2400" b="1" spc="-10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bildiri</a:t>
            </a:r>
            <a:r>
              <a:rPr lang="tr-TR" sz="2400" b="1" spc="1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sayısı</a:t>
            </a:r>
            <a:endParaRPr lang="tr-TR" sz="2400" dirty="0">
              <a:solidFill>
                <a:schemeClr val="bg1"/>
              </a:solidFill>
              <a:latin typeface="Marker Felt Thin" panose="02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49" name="Google Shape;449;p33"/>
          <p:cNvSpPr txBox="1"/>
          <p:nvPr/>
        </p:nvSpPr>
        <p:spPr>
          <a:xfrm>
            <a:off x="9562900" y="2777064"/>
            <a:ext cx="22100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tr-TR" sz="2400" kern="0" dirty="0">
                <a:solidFill>
                  <a:srgbClr val="0B1C5D"/>
                </a:solidFill>
                <a:latin typeface="Marker Felt Thin" panose="02000400000000000000" pitchFamily="2" charset="0"/>
                <a:ea typeface="Barlow Medium"/>
                <a:cs typeface="Barlow Medium"/>
                <a:sym typeface="Barlow Medium"/>
              </a:rPr>
              <a:t>Düzeltmelerin ardından tekrar görülmek istenen ve sonrasında kabul edilen bildiri sayısı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AEE"/>
        </a:solidFill>
        <a:effectLst/>
      </p:bgPr>
    </p:bg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6" name="Google Shape;2156;p25"/>
          <p:cNvGrpSpPr/>
          <p:nvPr/>
        </p:nvGrpSpPr>
        <p:grpSpPr>
          <a:xfrm>
            <a:off x="4526548" y="1836381"/>
            <a:ext cx="3141901" cy="3185227"/>
            <a:chOff x="6789822" y="2754571"/>
            <a:chExt cx="4712851" cy="4777840"/>
          </a:xfrm>
        </p:grpSpPr>
        <p:sp>
          <p:nvSpPr>
            <p:cNvPr id="2157" name="Google Shape;2157;p25"/>
            <p:cNvSpPr/>
            <p:nvPr/>
          </p:nvSpPr>
          <p:spPr>
            <a:xfrm>
              <a:off x="6789822" y="2754571"/>
              <a:ext cx="4712851" cy="4777840"/>
            </a:xfrm>
            <a:custGeom>
              <a:avLst/>
              <a:gdLst/>
              <a:ahLst/>
              <a:cxnLst/>
              <a:rect l="l" t="t" r="r" b="b"/>
              <a:pathLst>
                <a:path w="4712851" h="4777840" extrusionOk="0">
                  <a:moveTo>
                    <a:pt x="1" y="77940"/>
                  </a:moveTo>
                  <a:cubicBezTo>
                    <a:pt x="-238" y="34395"/>
                    <a:pt x="35405" y="-798"/>
                    <a:pt x="78916" y="14"/>
                  </a:cubicBezTo>
                  <a:cubicBezTo>
                    <a:pt x="4788824" y="88050"/>
                    <a:pt x="4708620" y="5422"/>
                    <a:pt x="4709374" y="140664"/>
                  </a:cubicBezTo>
                  <a:cubicBezTo>
                    <a:pt x="4710463" y="337559"/>
                    <a:pt x="4712851" y="4699304"/>
                    <a:pt x="4712851" y="4698664"/>
                  </a:cubicBezTo>
                  <a:cubicBezTo>
                    <a:pt x="4713089" y="4741807"/>
                    <a:pt x="4678078" y="4776839"/>
                    <a:pt x="4634958" y="4776600"/>
                  </a:cubicBezTo>
                  <a:cubicBezTo>
                    <a:pt x="-72477" y="4750627"/>
                    <a:pt x="4232" y="4832720"/>
                    <a:pt x="3478" y="4696064"/>
                  </a:cubicBezTo>
                  <a:cubicBezTo>
                    <a:pt x="2379" y="4496417"/>
                    <a:pt x="1" y="77310"/>
                    <a:pt x="1" y="77940"/>
                  </a:cubicBezTo>
                  <a:close/>
                </a:path>
              </a:pathLst>
            </a:custGeom>
            <a:solidFill>
              <a:srgbClr val="FFD16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8" name="Google Shape;2158;p25"/>
            <p:cNvSpPr/>
            <p:nvPr/>
          </p:nvSpPr>
          <p:spPr>
            <a:xfrm>
              <a:off x="7115608" y="3138846"/>
              <a:ext cx="4082067" cy="4109429"/>
            </a:xfrm>
            <a:custGeom>
              <a:avLst/>
              <a:gdLst/>
              <a:ahLst/>
              <a:cxnLst/>
              <a:rect l="l" t="t" r="r" b="b"/>
              <a:pathLst>
                <a:path w="4082067" h="4109429" extrusionOk="0">
                  <a:moveTo>
                    <a:pt x="1180162" y="488155"/>
                  </a:moveTo>
                  <a:cubicBezTo>
                    <a:pt x="1181108" y="515197"/>
                    <a:pt x="1146134" y="536086"/>
                    <a:pt x="1120644" y="512359"/>
                  </a:cubicBezTo>
                  <a:cubicBezTo>
                    <a:pt x="1100006" y="493143"/>
                    <a:pt x="1112918" y="452913"/>
                    <a:pt x="1145628" y="453133"/>
                  </a:cubicBezTo>
                  <a:cubicBezTo>
                    <a:pt x="1162714" y="453248"/>
                    <a:pt x="1179408" y="466177"/>
                    <a:pt x="1180162" y="488155"/>
                  </a:cubicBezTo>
                  <a:close/>
                  <a:moveTo>
                    <a:pt x="1148560" y="7188"/>
                  </a:moveTo>
                  <a:cubicBezTo>
                    <a:pt x="1115917" y="6968"/>
                    <a:pt x="1102900" y="47169"/>
                    <a:pt x="1123576" y="66414"/>
                  </a:cubicBezTo>
                  <a:cubicBezTo>
                    <a:pt x="1149085" y="90150"/>
                    <a:pt x="1184021" y="69223"/>
                    <a:pt x="1183104" y="42200"/>
                  </a:cubicBezTo>
                  <a:cubicBezTo>
                    <a:pt x="1182340" y="20231"/>
                    <a:pt x="1165655" y="7293"/>
                    <a:pt x="1148560" y="7188"/>
                  </a:cubicBezTo>
                  <a:close/>
                  <a:moveTo>
                    <a:pt x="1142677" y="899078"/>
                  </a:moveTo>
                  <a:cubicBezTo>
                    <a:pt x="1110062" y="898868"/>
                    <a:pt x="1096997" y="939040"/>
                    <a:pt x="1117703" y="958314"/>
                  </a:cubicBezTo>
                  <a:cubicBezTo>
                    <a:pt x="1143202" y="982050"/>
                    <a:pt x="1178166" y="961104"/>
                    <a:pt x="1177221" y="934109"/>
                  </a:cubicBezTo>
                  <a:cubicBezTo>
                    <a:pt x="1176466" y="912160"/>
                    <a:pt x="1159810" y="899193"/>
                    <a:pt x="1142677" y="899078"/>
                  </a:cubicBezTo>
                  <a:close/>
                  <a:moveTo>
                    <a:pt x="1139736" y="1345023"/>
                  </a:moveTo>
                  <a:cubicBezTo>
                    <a:pt x="1107102" y="1344804"/>
                    <a:pt x="1094066" y="1384995"/>
                    <a:pt x="1114752" y="1404249"/>
                  </a:cubicBezTo>
                  <a:cubicBezTo>
                    <a:pt x="1140251" y="1427986"/>
                    <a:pt x="1175215" y="1407068"/>
                    <a:pt x="1174270" y="1380045"/>
                  </a:cubicBezTo>
                  <a:cubicBezTo>
                    <a:pt x="1173525" y="1358067"/>
                    <a:pt x="1156831" y="1345138"/>
                    <a:pt x="1139736" y="1345023"/>
                  </a:cubicBezTo>
                  <a:close/>
                  <a:moveTo>
                    <a:pt x="1484458" y="4023102"/>
                  </a:moveTo>
                  <a:cubicBezTo>
                    <a:pt x="1451881" y="4022882"/>
                    <a:pt x="1438749" y="4063045"/>
                    <a:pt x="1459474" y="4082328"/>
                  </a:cubicBezTo>
                  <a:cubicBezTo>
                    <a:pt x="1484983" y="4106065"/>
                    <a:pt x="1519918" y="4085138"/>
                    <a:pt x="1519001" y="4058114"/>
                  </a:cubicBezTo>
                  <a:cubicBezTo>
                    <a:pt x="1518237" y="4036146"/>
                    <a:pt x="1501553" y="4023217"/>
                    <a:pt x="1484458" y="4023102"/>
                  </a:cubicBezTo>
                  <a:close/>
                  <a:moveTo>
                    <a:pt x="1490341" y="3131212"/>
                  </a:moveTo>
                  <a:cubicBezTo>
                    <a:pt x="1457716" y="3130992"/>
                    <a:pt x="1444661" y="3171174"/>
                    <a:pt x="1465366" y="3190438"/>
                  </a:cubicBezTo>
                  <a:cubicBezTo>
                    <a:pt x="1490856" y="3214165"/>
                    <a:pt x="1525811" y="3193276"/>
                    <a:pt x="1524884" y="3166233"/>
                  </a:cubicBezTo>
                  <a:cubicBezTo>
                    <a:pt x="1524130" y="3144255"/>
                    <a:pt x="1507436" y="3131327"/>
                    <a:pt x="1490341" y="3131212"/>
                  </a:cubicBezTo>
                  <a:close/>
                  <a:moveTo>
                    <a:pt x="1487399" y="3577157"/>
                  </a:moveTo>
                  <a:cubicBezTo>
                    <a:pt x="1454784" y="3576937"/>
                    <a:pt x="1441719" y="3617119"/>
                    <a:pt x="1462425" y="3636383"/>
                  </a:cubicBezTo>
                  <a:cubicBezTo>
                    <a:pt x="1487915" y="3660110"/>
                    <a:pt x="1522869" y="3639221"/>
                    <a:pt x="1521943" y="3612169"/>
                  </a:cubicBezTo>
                  <a:cubicBezTo>
                    <a:pt x="1521188" y="3590201"/>
                    <a:pt x="1504494" y="3577272"/>
                    <a:pt x="1487399" y="3577157"/>
                  </a:cubicBezTo>
                  <a:close/>
                  <a:moveTo>
                    <a:pt x="1130911" y="2682868"/>
                  </a:moveTo>
                  <a:cubicBezTo>
                    <a:pt x="1098287" y="2682648"/>
                    <a:pt x="1085231" y="2722830"/>
                    <a:pt x="1105937" y="2742095"/>
                  </a:cubicBezTo>
                  <a:cubicBezTo>
                    <a:pt x="1131293" y="2765697"/>
                    <a:pt x="1166391" y="2745076"/>
                    <a:pt x="1165464" y="2717890"/>
                  </a:cubicBezTo>
                  <a:cubicBezTo>
                    <a:pt x="1164691" y="2695902"/>
                    <a:pt x="1148006" y="2682983"/>
                    <a:pt x="1130911" y="2682868"/>
                  </a:cubicBezTo>
                  <a:close/>
                  <a:moveTo>
                    <a:pt x="1122077" y="4020713"/>
                  </a:moveTo>
                  <a:cubicBezTo>
                    <a:pt x="1089462" y="4020493"/>
                    <a:pt x="1076397" y="4060685"/>
                    <a:pt x="1097102" y="4079940"/>
                  </a:cubicBezTo>
                  <a:cubicBezTo>
                    <a:pt x="1122593" y="4103666"/>
                    <a:pt x="1157547" y="4082778"/>
                    <a:pt x="1156621" y="4055725"/>
                  </a:cubicBezTo>
                  <a:cubicBezTo>
                    <a:pt x="1155866" y="4033757"/>
                    <a:pt x="1139172" y="4020828"/>
                    <a:pt x="1122077" y="4020713"/>
                  </a:cubicBezTo>
                  <a:close/>
                  <a:moveTo>
                    <a:pt x="1125018" y="3574759"/>
                  </a:moveTo>
                  <a:cubicBezTo>
                    <a:pt x="1092394" y="3574539"/>
                    <a:pt x="1079339" y="3614721"/>
                    <a:pt x="1100044" y="3633985"/>
                  </a:cubicBezTo>
                  <a:cubicBezTo>
                    <a:pt x="1125534" y="3657712"/>
                    <a:pt x="1160488" y="3636823"/>
                    <a:pt x="1159562" y="3609780"/>
                  </a:cubicBezTo>
                  <a:cubicBezTo>
                    <a:pt x="1158808" y="3587812"/>
                    <a:pt x="1142114" y="3574873"/>
                    <a:pt x="1125018" y="3574759"/>
                  </a:cubicBezTo>
                  <a:close/>
                  <a:moveTo>
                    <a:pt x="783247" y="450735"/>
                  </a:moveTo>
                  <a:cubicBezTo>
                    <a:pt x="750661" y="450515"/>
                    <a:pt x="737549" y="490677"/>
                    <a:pt x="758264" y="509961"/>
                  </a:cubicBezTo>
                  <a:cubicBezTo>
                    <a:pt x="783773" y="533697"/>
                    <a:pt x="818708" y="512770"/>
                    <a:pt x="817791" y="485747"/>
                  </a:cubicBezTo>
                  <a:cubicBezTo>
                    <a:pt x="817027" y="463778"/>
                    <a:pt x="800333" y="450849"/>
                    <a:pt x="783247" y="450735"/>
                  </a:cubicBezTo>
                  <a:close/>
                  <a:moveTo>
                    <a:pt x="1493282" y="2685267"/>
                  </a:moveTo>
                  <a:cubicBezTo>
                    <a:pt x="1460658" y="2685047"/>
                    <a:pt x="1447612" y="2725238"/>
                    <a:pt x="1468308" y="2744493"/>
                  </a:cubicBezTo>
                  <a:cubicBezTo>
                    <a:pt x="1493826" y="2768239"/>
                    <a:pt x="1528771" y="2747245"/>
                    <a:pt x="1527826" y="2720279"/>
                  </a:cubicBezTo>
                  <a:cubicBezTo>
                    <a:pt x="1527071" y="2698310"/>
                    <a:pt x="1510377" y="2685372"/>
                    <a:pt x="1493282" y="2685267"/>
                  </a:cubicBezTo>
                  <a:close/>
                  <a:moveTo>
                    <a:pt x="1133853" y="2236923"/>
                  </a:moveTo>
                  <a:cubicBezTo>
                    <a:pt x="1101247" y="2236703"/>
                    <a:pt x="1088163" y="2276885"/>
                    <a:pt x="1108878" y="2296149"/>
                  </a:cubicBezTo>
                  <a:cubicBezTo>
                    <a:pt x="1134387" y="2319905"/>
                    <a:pt x="1169323" y="2298921"/>
                    <a:pt x="1168396" y="2271935"/>
                  </a:cubicBezTo>
                  <a:cubicBezTo>
                    <a:pt x="1167642" y="2249967"/>
                    <a:pt x="1150948" y="2237038"/>
                    <a:pt x="1133853" y="2236923"/>
                  </a:cubicBezTo>
                  <a:close/>
                  <a:moveTo>
                    <a:pt x="1127969" y="3128813"/>
                  </a:moveTo>
                  <a:cubicBezTo>
                    <a:pt x="1095345" y="3128594"/>
                    <a:pt x="1082290" y="3168775"/>
                    <a:pt x="1102995" y="3188040"/>
                  </a:cubicBezTo>
                  <a:cubicBezTo>
                    <a:pt x="1128514" y="3211785"/>
                    <a:pt x="1163459" y="3190792"/>
                    <a:pt x="1162513" y="3163826"/>
                  </a:cubicBezTo>
                  <a:cubicBezTo>
                    <a:pt x="1161749" y="3141857"/>
                    <a:pt x="1145055" y="3128928"/>
                    <a:pt x="1127969" y="3128813"/>
                  </a:cubicBezTo>
                  <a:close/>
                  <a:moveTo>
                    <a:pt x="1136794" y="1790978"/>
                  </a:moveTo>
                  <a:cubicBezTo>
                    <a:pt x="1104179" y="1790758"/>
                    <a:pt x="1091114" y="1830950"/>
                    <a:pt x="1111820" y="1850204"/>
                  </a:cubicBezTo>
                  <a:cubicBezTo>
                    <a:pt x="1137310" y="1873931"/>
                    <a:pt x="1172264" y="1853042"/>
                    <a:pt x="1171338" y="1825990"/>
                  </a:cubicBezTo>
                  <a:cubicBezTo>
                    <a:pt x="1170583" y="1804012"/>
                    <a:pt x="1153889" y="1791083"/>
                    <a:pt x="1136794" y="1790978"/>
                  </a:cubicBezTo>
                  <a:close/>
                  <a:moveTo>
                    <a:pt x="786189" y="4789"/>
                  </a:moveTo>
                  <a:cubicBezTo>
                    <a:pt x="753574" y="4570"/>
                    <a:pt x="740500" y="44751"/>
                    <a:pt x="761215" y="64016"/>
                  </a:cubicBezTo>
                  <a:cubicBezTo>
                    <a:pt x="786542" y="87589"/>
                    <a:pt x="821669" y="67026"/>
                    <a:pt x="820733" y="39811"/>
                  </a:cubicBezTo>
                  <a:cubicBezTo>
                    <a:pt x="819969" y="17833"/>
                    <a:pt x="803275" y="4904"/>
                    <a:pt x="786189" y="4789"/>
                  </a:cubicBezTo>
                  <a:close/>
                  <a:moveTo>
                    <a:pt x="1855663" y="2687656"/>
                  </a:moveTo>
                  <a:cubicBezTo>
                    <a:pt x="1823039" y="2687436"/>
                    <a:pt x="1809983" y="2727618"/>
                    <a:pt x="1830679" y="2746882"/>
                  </a:cubicBezTo>
                  <a:cubicBezTo>
                    <a:pt x="1856169" y="2770609"/>
                    <a:pt x="1891142" y="2749710"/>
                    <a:pt x="1890197" y="2722677"/>
                  </a:cubicBezTo>
                  <a:cubicBezTo>
                    <a:pt x="1889452" y="2700699"/>
                    <a:pt x="1872758" y="2687770"/>
                    <a:pt x="1855663" y="2687656"/>
                  </a:cubicBezTo>
                  <a:close/>
                  <a:moveTo>
                    <a:pt x="1849780" y="3579546"/>
                  </a:moveTo>
                  <a:cubicBezTo>
                    <a:pt x="1817203" y="3579326"/>
                    <a:pt x="1804071" y="3619489"/>
                    <a:pt x="1824796" y="3638772"/>
                  </a:cubicBezTo>
                  <a:cubicBezTo>
                    <a:pt x="1850305" y="3662508"/>
                    <a:pt x="1885240" y="3641581"/>
                    <a:pt x="1884323" y="3614567"/>
                  </a:cubicBezTo>
                  <a:cubicBezTo>
                    <a:pt x="1883560" y="3592590"/>
                    <a:pt x="1866875" y="3579661"/>
                    <a:pt x="1849780" y="3579546"/>
                  </a:cubicBezTo>
                  <a:close/>
                  <a:moveTo>
                    <a:pt x="1858604" y="2241711"/>
                  </a:moveTo>
                  <a:cubicBezTo>
                    <a:pt x="1825980" y="2241491"/>
                    <a:pt x="1812934" y="2281682"/>
                    <a:pt x="1833630" y="2300937"/>
                  </a:cubicBezTo>
                  <a:cubicBezTo>
                    <a:pt x="1859149" y="2324683"/>
                    <a:pt x="1894094" y="2303689"/>
                    <a:pt x="1893148" y="2276732"/>
                  </a:cubicBezTo>
                  <a:cubicBezTo>
                    <a:pt x="1892394" y="2254754"/>
                    <a:pt x="1875699" y="2241825"/>
                    <a:pt x="1858604" y="2241711"/>
                  </a:cubicBezTo>
                  <a:close/>
                  <a:moveTo>
                    <a:pt x="1852721" y="3133601"/>
                  </a:moveTo>
                  <a:cubicBezTo>
                    <a:pt x="1820106" y="3133381"/>
                    <a:pt x="1807042" y="3173563"/>
                    <a:pt x="1827747" y="3192827"/>
                  </a:cubicBezTo>
                  <a:cubicBezTo>
                    <a:pt x="1853237" y="3216554"/>
                    <a:pt x="1888191" y="3195665"/>
                    <a:pt x="1887265" y="3168613"/>
                  </a:cubicBezTo>
                  <a:cubicBezTo>
                    <a:pt x="1886511" y="3146644"/>
                    <a:pt x="1869816" y="3133716"/>
                    <a:pt x="1852721" y="3133601"/>
                  </a:cubicBezTo>
                  <a:close/>
                  <a:moveTo>
                    <a:pt x="1870370" y="457920"/>
                  </a:moveTo>
                  <a:cubicBezTo>
                    <a:pt x="1837689" y="457701"/>
                    <a:pt x="1824738" y="497921"/>
                    <a:pt x="1845396" y="517147"/>
                  </a:cubicBezTo>
                  <a:cubicBezTo>
                    <a:pt x="1870896" y="540883"/>
                    <a:pt x="1905860" y="519937"/>
                    <a:pt x="1904914" y="492933"/>
                  </a:cubicBezTo>
                  <a:cubicBezTo>
                    <a:pt x="1904160" y="470964"/>
                    <a:pt x="1887466" y="458035"/>
                    <a:pt x="1870370" y="457920"/>
                  </a:cubicBezTo>
                  <a:close/>
                  <a:moveTo>
                    <a:pt x="1864487" y="1349811"/>
                  </a:moveTo>
                  <a:cubicBezTo>
                    <a:pt x="1831844" y="1349591"/>
                    <a:pt x="1818817" y="1389792"/>
                    <a:pt x="1839513" y="1409037"/>
                  </a:cubicBezTo>
                  <a:cubicBezTo>
                    <a:pt x="1865003" y="1432764"/>
                    <a:pt x="1899958" y="1411875"/>
                    <a:pt x="1899031" y="1384832"/>
                  </a:cubicBezTo>
                  <a:cubicBezTo>
                    <a:pt x="1898277" y="1362854"/>
                    <a:pt x="1881583" y="1349925"/>
                    <a:pt x="1864487" y="1349811"/>
                  </a:cubicBezTo>
                  <a:close/>
                  <a:moveTo>
                    <a:pt x="1861546" y="1795765"/>
                  </a:moveTo>
                  <a:cubicBezTo>
                    <a:pt x="1828979" y="1795546"/>
                    <a:pt x="1815828" y="1835689"/>
                    <a:pt x="1836562" y="1854992"/>
                  </a:cubicBezTo>
                  <a:cubicBezTo>
                    <a:pt x="1861918" y="1878594"/>
                    <a:pt x="1897016" y="1857973"/>
                    <a:pt x="1896090" y="1830777"/>
                  </a:cubicBezTo>
                  <a:cubicBezTo>
                    <a:pt x="1895326" y="1808761"/>
                    <a:pt x="1878498" y="1795871"/>
                    <a:pt x="1861546" y="1795765"/>
                  </a:cubicBezTo>
                  <a:close/>
                  <a:moveTo>
                    <a:pt x="1510941" y="9577"/>
                  </a:moveTo>
                  <a:cubicBezTo>
                    <a:pt x="1478326" y="9357"/>
                    <a:pt x="1465261" y="49539"/>
                    <a:pt x="1485957" y="68803"/>
                  </a:cubicBezTo>
                  <a:cubicBezTo>
                    <a:pt x="1511437" y="92520"/>
                    <a:pt x="1546420" y="71651"/>
                    <a:pt x="1545475" y="44598"/>
                  </a:cubicBezTo>
                  <a:cubicBezTo>
                    <a:pt x="1544730" y="22620"/>
                    <a:pt x="1528036" y="9691"/>
                    <a:pt x="1510941" y="9577"/>
                  </a:cubicBezTo>
                  <a:close/>
                  <a:moveTo>
                    <a:pt x="1502116" y="1347422"/>
                  </a:moveTo>
                  <a:cubicBezTo>
                    <a:pt x="1469501" y="1347202"/>
                    <a:pt x="1456437" y="1387393"/>
                    <a:pt x="1477142" y="1406648"/>
                  </a:cubicBezTo>
                  <a:cubicBezTo>
                    <a:pt x="1502632" y="1430375"/>
                    <a:pt x="1537586" y="1409486"/>
                    <a:pt x="1536660" y="1382434"/>
                  </a:cubicBezTo>
                  <a:cubicBezTo>
                    <a:pt x="1535896" y="1360465"/>
                    <a:pt x="1519202" y="1347536"/>
                    <a:pt x="1502116" y="1347422"/>
                  </a:cubicBezTo>
                  <a:close/>
                  <a:moveTo>
                    <a:pt x="1846838" y="4025501"/>
                  </a:moveTo>
                  <a:cubicBezTo>
                    <a:pt x="1814214" y="4025281"/>
                    <a:pt x="1801159" y="4065463"/>
                    <a:pt x="1821854" y="4084727"/>
                  </a:cubicBezTo>
                  <a:cubicBezTo>
                    <a:pt x="1847344" y="4108454"/>
                    <a:pt x="1882318" y="4087565"/>
                    <a:pt x="1881372" y="4060513"/>
                  </a:cubicBezTo>
                  <a:cubicBezTo>
                    <a:pt x="1880618" y="4038544"/>
                    <a:pt x="1863924" y="4025615"/>
                    <a:pt x="1846838" y="4025501"/>
                  </a:cubicBezTo>
                  <a:close/>
                  <a:moveTo>
                    <a:pt x="1505058" y="901467"/>
                  </a:moveTo>
                  <a:cubicBezTo>
                    <a:pt x="1472443" y="901257"/>
                    <a:pt x="1459378" y="941429"/>
                    <a:pt x="1480083" y="960703"/>
                  </a:cubicBezTo>
                  <a:cubicBezTo>
                    <a:pt x="1505583" y="984439"/>
                    <a:pt x="1540547" y="963493"/>
                    <a:pt x="1539602" y="936498"/>
                  </a:cubicBezTo>
                  <a:cubicBezTo>
                    <a:pt x="1538838" y="914520"/>
                    <a:pt x="1522143" y="901582"/>
                    <a:pt x="1505058" y="901467"/>
                  </a:cubicBezTo>
                  <a:close/>
                  <a:moveTo>
                    <a:pt x="1499175" y="1793367"/>
                  </a:moveTo>
                  <a:cubicBezTo>
                    <a:pt x="1466570" y="1793147"/>
                    <a:pt x="1453485" y="1833329"/>
                    <a:pt x="1474191" y="1852593"/>
                  </a:cubicBezTo>
                  <a:cubicBezTo>
                    <a:pt x="1499681" y="1876320"/>
                    <a:pt x="1534635" y="1855431"/>
                    <a:pt x="1533709" y="1828379"/>
                  </a:cubicBezTo>
                  <a:cubicBezTo>
                    <a:pt x="1532954" y="1806410"/>
                    <a:pt x="1516260" y="1793482"/>
                    <a:pt x="1499175" y="1793367"/>
                  </a:cubicBezTo>
                  <a:close/>
                  <a:moveTo>
                    <a:pt x="1496224" y="2239312"/>
                  </a:moveTo>
                  <a:cubicBezTo>
                    <a:pt x="1463647" y="2239092"/>
                    <a:pt x="1450515" y="2279245"/>
                    <a:pt x="1471240" y="2298538"/>
                  </a:cubicBezTo>
                  <a:cubicBezTo>
                    <a:pt x="1496596" y="2322141"/>
                    <a:pt x="1531694" y="2301520"/>
                    <a:pt x="1530767" y="2274324"/>
                  </a:cubicBezTo>
                  <a:cubicBezTo>
                    <a:pt x="1530013" y="2252356"/>
                    <a:pt x="1513319" y="2239427"/>
                    <a:pt x="1496224" y="2239312"/>
                  </a:cubicBezTo>
                  <a:close/>
                  <a:moveTo>
                    <a:pt x="1507999" y="455522"/>
                  </a:moveTo>
                  <a:cubicBezTo>
                    <a:pt x="1475299" y="455302"/>
                    <a:pt x="1462377" y="495541"/>
                    <a:pt x="1483025" y="514748"/>
                  </a:cubicBezTo>
                  <a:cubicBezTo>
                    <a:pt x="1508524" y="538484"/>
                    <a:pt x="1543489" y="517538"/>
                    <a:pt x="1542543" y="490534"/>
                  </a:cubicBezTo>
                  <a:cubicBezTo>
                    <a:pt x="1541789" y="468604"/>
                    <a:pt x="1525133" y="455637"/>
                    <a:pt x="1507999" y="455522"/>
                  </a:cubicBezTo>
                  <a:close/>
                  <a:moveTo>
                    <a:pt x="1867429" y="903865"/>
                  </a:moveTo>
                  <a:cubicBezTo>
                    <a:pt x="1834833" y="903655"/>
                    <a:pt x="1821730" y="943818"/>
                    <a:pt x="1842455" y="963092"/>
                  </a:cubicBezTo>
                  <a:cubicBezTo>
                    <a:pt x="1867954" y="986828"/>
                    <a:pt x="1902918" y="965892"/>
                    <a:pt x="1901973" y="938878"/>
                  </a:cubicBezTo>
                  <a:cubicBezTo>
                    <a:pt x="1901218" y="916909"/>
                    <a:pt x="1884524" y="903980"/>
                    <a:pt x="1867429" y="903865"/>
                  </a:cubicBezTo>
                  <a:close/>
                  <a:moveTo>
                    <a:pt x="55545" y="891902"/>
                  </a:moveTo>
                  <a:cubicBezTo>
                    <a:pt x="22920" y="891682"/>
                    <a:pt x="9865" y="931873"/>
                    <a:pt x="30570" y="951128"/>
                  </a:cubicBezTo>
                  <a:cubicBezTo>
                    <a:pt x="56060" y="974855"/>
                    <a:pt x="91015" y="953966"/>
                    <a:pt x="90088" y="926923"/>
                  </a:cubicBezTo>
                  <a:cubicBezTo>
                    <a:pt x="89324" y="904945"/>
                    <a:pt x="72640" y="892007"/>
                    <a:pt x="55545" y="891902"/>
                  </a:cubicBezTo>
                  <a:close/>
                  <a:moveTo>
                    <a:pt x="403208" y="3124026"/>
                  </a:moveTo>
                  <a:cubicBezTo>
                    <a:pt x="370641" y="3123806"/>
                    <a:pt x="357490" y="3163950"/>
                    <a:pt x="378224" y="3183252"/>
                  </a:cubicBezTo>
                  <a:cubicBezTo>
                    <a:pt x="403581" y="3206855"/>
                    <a:pt x="438678" y="3186234"/>
                    <a:pt x="437752" y="3159038"/>
                  </a:cubicBezTo>
                  <a:cubicBezTo>
                    <a:pt x="436988" y="3137069"/>
                    <a:pt x="420303" y="3124141"/>
                    <a:pt x="403208" y="3124026"/>
                  </a:cubicBezTo>
                  <a:close/>
                  <a:moveTo>
                    <a:pt x="58486" y="445947"/>
                  </a:moveTo>
                  <a:cubicBezTo>
                    <a:pt x="25805" y="445727"/>
                    <a:pt x="12854" y="485947"/>
                    <a:pt x="33512" y="505173"/>
                  </a:cubicBezTo>
                  <a:cubicBezTo>
                    <a:pt x="59002" y="528900"/>
                    <a:pt x="93956" y="508011"/>
                    <a:pt x="93030" y="480959"/>
                  </a:cubicBezTo>
                  <a:cubicBezTo>
                    <a:pt x="92275" y="458991"/>
                    <a:pt x="75581" y="446062"/>
                    <a:pt x="58486" y="445947"/>
                  </a:cubicBezTo>
                  <a:close/>
                  <a:moveTo>
                    <a:pt x="52603" y="1337847"/>
                  </a:moveTo>
                  <a:cubicBezTo>
                    <a:pt x="20122" y="1337637"/>
                    <a:pt x="6828" y="1377723"/>
                    <a:pt x="27619" y="1397073"/>
                  </a:cubicBezTo>
                  <a:cubicBezTo>
                    <a:pt x="53109" y="1420800"/>
                    <a:pt x="88073" y="1399911"/>
                    <a:pt x="87147" y="1372869"/>
                  </a:cubicBezTo>
                  <a:cubicBezTo>
                    <a:pt x="86383" y="1350843"/>
                    <a:pt x="69555" y="1337962"/>
                    <a:pt x="52603" y="1337847"/>
                  </a:cubicBezTo>
                  <a:close/>
                  <a:moveTo>
                    <a:pt x="400267" y="3569971"/>
                  </a:moveTo>
                  <a:cubicBezTo>
                    <a:pt x="367585" y="3569751"/>
                    <a:pt x="354635" y="3609971"/>
                    <a:pt x="375292" y="3629197"/>
                  </a:cubicBezTo>
                  <a:cubicBezTo>
                    <a:pt x="400811" y="3652943"/>
                    <a:pt x="435756" y="3631949"/>
                    <a:pt x="434810" y="3604983"/>
                  </a:cubicBezTo>
                  <a:cubicBezTo>
                    <a:pt x="434056" y="3583015"/>
                    <a:pt x="417362" y="3570086"/>
                    <a:pt x="400267" y="3569971"/>
                  </a:cubicBezTo>
                  <a:close/>
                  <a:moveTo>
                    <a:pt x="397325" y="4015926"/>
                  </a:moveTo>
                  <a:cubicBezTo>
                    <a:pt x="364624" y="4015706"/>
                    <a:pt x="351703" y="4055945"/>
                    <a:pt x="372351" y="4075152"/>
                  </a:cubicBezTo>
                  <a:cubicBezTo>
                    <a:pt x="397850" y="4098888"/>
                    <a:pt x="432814" y="4077971"/>
                    <a:pt x="431869" y="4050938"/>
                  </a:cubicBezTo>
                  <a:cubicBezTo>
                    <a:pt x="431114" y="4028969"/>
                    <a:pt x="414420" y="4016040"/>
                    <a:pt x="397325" y="4015926"/>
                  </a:cubicBezTo>
                  <a:close/>
                  <a:moveTo>
                    <a:pt x="36778" y="10026"/>
                  </a:moveTo>
                  <a:cubicBezTo>
                    <a:pt x="15710" y="29348"/>
                    <a:pt x="28536" y="69367"/>
                    <a:pt x="60969" y="69577"/>
                  </a:cubicBezTo>
                  <a:cubicBezTo>
                    <a:pt x="93660" y="69797"/>
                    <a:pt x="106591" y="29567"/>
                    <a:pt x="85943" y="10351"/>
                  </a:cubicBezTo>
                  <a:cubicBezTo>
                    <a:pt x="70195" y="-4308"/>
                    <a:pt x="49432" y="-2463"/>
                    <a:pt x="36778" y="10026"/>
                  </a:cubicBezTo>
                  <a:close/>
                  <a:moveTo>
                    <a:pt x="49661" y="1783792"/>
                  </a:moveTo>
                  <a:cubicBezTo>
                    <a:pt x="17037" y="1783572"/>
                    <a:pt x="3982" y="1823754"/>
                    <a:pt x="24687" y="1843018"/>
                  </a:cubicBezTo>
                  <a:cubicBezTo>
                    <a:pt x="50187" y="1866755"/>
                    <a:pt x="85151" y="1845809"/>
                    <a:pt x="84205" y="1818804"/>
                  </a:cubicBezTo>
                  <a:cubicBezTo>
                    <a:pt x="83451" y="1796874"/>
                    <a:pt x="66795" y="1783907"/>
                    <a:pt x="49661" y="1783792"/>
                  </a:cubicBezTo>
                  <a:close/>
                  <a:moveTo>
                    <a:pt x="37886" y="3567582"/>
                  </a:moveTo>
                  <a:cubicBezTo>
                    <a:pt x="5309" y="3567362"/>
                    <a:pt x="-7822" y="3607516"/>
                    <a:pt x="12911" y="3626808"/>
                  </a:cubicBezTo>
                  <a:cubicBezTo>
                    <a:pt x="38268" y="3650411"/>
                    <a:pt x="73366" y="3629790"/>
                    <a:pt x="72439" y="3602604"/>
                  </a:cubicBezTo>
                  <a:cubicBezTo>
                    <a:pt x="71675" y="3580616"/>
                    <a:pt x="54991" y="3567697"/>
                    <a:pt x="37886" y="3567582"/>
                  </a:cubicBezTo>
                  <a:close/>
                  <a:moveTo>
                    <a:pt x="46720" y="2229737"/>
                  </a:moveTo>
                  <a:cubicBezTo>
                    <a:pt x="14086" y="2229518"/>
                    <a:pt x="1050" y="2269709"/>
                    <a:pt x="21736" y="2288963"/>
                  </a:cubicBezTo>
                  <a:cubicBezTo>
                    <a:pt x="47255" y="2312709"/>
                    <a:pt x="82200" y="2291715"/>
                    <a:pt x="81254" y="2264759"/>
                  </a:cubicBezTo>
                  <a:cubicBezTo>
                    <a:pt x="80509" y="2242781"/>
                    <a:pt x="63806" y="2229852"/>
                    <a:pt x="46720" y="2229737"/>
                  </a:cubicBezTo>
                  <a:close/>
                  <a:moveTo>
                    <a:pt x="4047118" y="95922"/>
                  </a:moveTo>
                  <a:cubicBezTo>
                    <a:pt x="4079771" y="96132"/>
                    <a:pt x="4092769" y="55931"/>
                    <a:pt x="4072102" y="36696"/>
                  </a:cubicBezTo>
                  <a:cubicBezTo>
                    <a:pt x="4046727" y="13084"/>
                    <a:pt x="4011734" y="33648"/>
                    <a:pt x="4012575" y="60910"/>
                  </a:cubicBezTo>
                  <a:cubicBezTo>
                    <a:pt x="4013415" y="82965"/>
                    <a:pt x="4030138" y="95807"/>
                    <a:pt x="4047118" y="95922"/>
                  </a:cubicBezTo>
                  <a:close/>
                  <a:moveTo>
                    <a:pt x="34944" y="4013527"/>
                  </a:moveTo>
                  <a:cubicBezTo>
                    <a:pt x="2263" y="4013307"/>
                    <a:pt x="-10688" y="4053528"/>
                    <a:pt x="9970" y="4072754"/>
                  </a:cubicBezTo>
                  <a:cubicBezTo>
                    <a:pt x="35326" y="4096356"/>
                    <a:pt x="70338" y="4075802"/>
                    <a:pt x="69488" y="4048539"/>
                  </a:cubicBezTo>
                  <a:cubicBezTo>
                    <a:pt x="68648" y="4026485"/>
                    <a:pt x="51925" y="4013642"/>
                    <a:pt x="34944" y="4013527"/>
                  </a:cubicBezTo>
                  <a:close/>
                  <a:moveTo>
                    <a:pt x="780306" y="896689"/>
                  </a:moveTo>
                  <a:cubicBezTo>
                    <a:pt x="747682" y="896470"/>
                    <a:pt x="734626" y="936651"/>
                    <a:pt x="755322" y="955915"/>
                  </a:cubicBezTo>
                  <a:cubicBezTo>
                    <a:pt x="780812" y="979642"/>
                    <a:pt x="815786" y="958753"/>
                    <a:pt x="814840" y="931701"/>
                  </a:cubicBezTo>
                  <a:cubicBezTo>
                    <a:pt x="814086" y="909733"/>
                    <a:pt x="797392" y="896794"/>
                    <a:pt x="780306" y="896689"/>
                  </a:cubicBezTo>
                  <a:close/>
                  <a:moveTo>
                    <a:pt x="43778" y="2675692"/>
                  </a:moveTo>
                  <a:cubicBezTo>
                    <a:pt x="11164" y="2675472"/>
                    <a:pt x="-1911" y="2715654"/>
                    <a:pt x="18804" y="2734918"/>
                  </a:cubicBezTo>
                  <a:cubicBezTo>
                    <a:pt x="44294" y="2758645"/>
                    <a:pt x="79249" y="2737756"/>
                    <a:pt x="78322" y="2710704"/>
                  </a:cubicBezTo>
                  <a:cubicBezTo>
                    <a:pt x="77558" y="2688735"/>
                    <a:pt x="60864" y="2675797"/>
                    <a:pt x="43778" y="2675692"/>
                  </a:cubicBezTo>
                  <a:close/>
                  <a:moveTo>
                    <a:pt x="40837" y="3121637"/>
                  </a:moveTo>
                  <a:cubicBezTo>
                    <a:pt x="8194" y="3121417"/>
                    <a:pt x="-4833" y="3161618"/>
                    <a:pt x="15863" y="3180863"/>
                  </a:cubicBezTo>
                  <a:cubicBezTo>
                    <a:pt x="41353" y="3204590"/>
                    <a:pt x="76307" y="3183701"/>
                    <a:pt x="75381" y="3156659"/>
                  </a:cubicBezTo>
                  <a:cubicBezTo>
                    <a:pt x="74617" y="3134681"/>
                    <a:pt x="57923" y="3121752"/>
                    <a:pt x="40837" y="3121637"/>
                  </a:cubicBezTo>
                  <a:close/>
                  <a:moveTo>
                    <a:pt x="759706" y="4018315"/>
                  </a:moveTo>
                  <a:cubicBezTo>
                    <a:pt x="727081" y="4018095"/>
                    <a:pt x="714036" y="4058286"/>
                    <a:pt x="734731" y="4077541"/>
                  </a:cubicBezTo>
                  <a:cubicBezTo>
                    <a:pt x="760221" y="4101268"/>
                    <a:pt x="795176" y="4080379"/>
                    <a:pt x="794249" y="4053337"/>
                  </a:cubicBezTo>
                  <a:cubicBezTo>
                    <a:pt x="793485" y="4031358"/>
                    <a:pt x="776791" y="4018429"/>
                    <a:pt x="759706" y="4018315"/>
                  </a:cubicBezTo>
                  <a:close/>
                  <a:moveTo>
                    <a:pt x="768530" y="2680470"/>
                  </a:moveTo>
                  <a:cubicBezTo>
                    <a:pt x="735963" y="2680260"/>
                    <a:pt x="722812" y="2720394"/>
                    <a:pt x="743546" y="2739696"/>
                  </a:cubicBezTo>
                  <a:cubicBezTo>
                    <a:pt x="769036" y="2763423"/>
                    <a:pt x="804000" y="2742534"/>
                    <a:pt x="803074" y="2715482"/>
                  </a:cubicBezTo>
                  <a:cubicBezTo>
                    <a:pt x="802310" y="2693523"/>
                    <a:pt x="785625" y="2680584"/>
                    <a:pt x="768530" y="2680470"/>
                  </a:cubicBezTo>
                  <a:close/>
                  <a:moveTo>
                    <a:pt x="762647" y="3572370"/>
                  </a:moveTo>
                  <a:cubicBezTo>
                    <a:pt x="730023" y="3572150"/>
                    <a:pt x="716968" y="3612332"/>
                    <a:pt x="737663" y="3631596"/>
                  </a:cubicBezTo>
                  <a:cubicBezTo>
                    <a:pt x="763163" y="3655332"/>
                    <a:pt x="798127" y="3634415"/>
                    <a:pt x="797181" y="3607382"/>
                  </a:cubicBezTo>
                  <a:cubicBezTo>
                    <a:pt x="796436" y="3585413"/>
                    <a:pt x="779733" y="3572484"/>
                    <a:pt x="762647" y="3572370"/>
                  </a:cubicBezTo>
                  <a:close/>
                  <a:moveTo>
                    <a:pt x="765589" y="3126425"/>
                  </a:moveTo>
                  <a:cubicBezTo>
                    <a:pt x="732888" y="3126205"/>
                    <a:pt x="719966" y="3166444"/>
                    <a:pt x="740614" y="3185651"/>
                  </a:cubicBezTo>
                  <a:cubicBezTo>
                    <a:pt x="766133" y="3209396"/>
                    <a:pt x="801078" y="3188403"/>
                    <a:pt x="800133" y="3161446"/>
                  </a:cubicBezTo>
                  <a:cubicBezTo>
                    <a:pt x="799378" y="3139506"/>
                    <a:pt x="782722" y="3126539"/>
                    <a:pt x="765589" y="3126425"/>
                  </a:cubicBezTo>
                  <a:close/>
                  <a:moveTo>
                    <a:pt x="777355" y="1342634"/>
                  </a:moveTo>
                  <a:cubicBezTo>
                    <a:pt x="744731" y="1342415"/>
                    <a:pt x="731675" y="1382596"/>
                    <a:pt x="752380" y="1401861"/>
                  </a:cubicBezTo>
                  <a:cubicBezTo>
                    <a:pt x="777899" y="1425606"/>
                    <a:pt x="812844" y="1404613"/>
                    <a:pt x="811899" y="1377646"/>
                  </a:cubicBezTo>
                  <a:cubicBezTo>
                    <a:pt x="811144" y="1355716"/>
                    <a:pt x="794488" y="1342749"/>
                    <a:pt x="777355" y="1342634"/>
                  </a:cubicBezTo>
                  <a:close/>
                  <a:moveTo>
                    <a:pt x="774413" y="1788580"/>
                  </a:moveTo>
                  <a:cubicBezTo>
                    <a:pt x="741799" y="1788360"/>
                    <a:pt x="728734" y="1828541"/>
                    <a:pt x="749439" y="1847806"/>
                  </a:cubicBezTo>
                  <a:cubicBezTo>
                    <a:pt x="774939" y="1871542"/>
                    <a:pt x="809903" y="1850625"/>
                    <a:pt x="808957" y="1823601"/>
                  </a:cubicBezTo>
                  <a:cubicBezTo>
                    <a:pt x="808203" y="1801623"/>
                    <a:pt x="791508" y="1788694"/>
                    <a:pt x="774413" y="1788580"/>
                  </a:cubicBezTo>
                  <a:close/>
                  <a:moveTo>
                    <a:pt x="771472" y="2234525"/>
                  </a:moveTo>
                  <a:cubicBezTo>
                    <a:pt x="738857" y="2234305"/>
                    <a:pt x="725792" y="2274496"/>
                    <a:pt x="746497" y="2293751"/>
                  </a:cubicBezTo>
                  <a:cubicBezTo>
                    <a:pt x="771987" y="2317478"/>
                    <a:pt x="806942" y="2296589"/>
                    <a:pt x="806016" y="2269546"/>
                  </a:cubicBezTo>
                  <a:cubicBezTo>
                    <a:pt x="805261" y="2247568"/>
                    <a:pt x="788567" y="2234639"/>
                    <a:pt x="771472" y="2234525"/>
                  </a:cubicBezTo>
                  <a:close/>
                  <a:moveTo>
                    <a:pt x="406150" y="2678081"/>
                  </a:moveTo>
                  <a:cubicBezTo>
                    <a:pt x="373535" y="2677861"/>
                    <a:pt x="360470" y="2718052"/>
                    <a:pt x="381166" y="2737307"/>
                  </a:cubicBezTo>
                  <a:cubicBezTo>
                    <a:pt x="406656" y="2761034"/>
                    <a:pt x="441610" y="2740145"/>
                    <a:pt x="440684" y="2713103"/>
                  </a:cubicBezTo>
                  <a:cubicBezTo>
                    <a:pt x="439939" y="2691124"/>
                    <a:pt x="423245" y="2678195"/>
                    <a:pt x="406150" y="2678081"/>
                  </a:cubicBezTo>
                  <a:close/>
                  <a:moveTo>
                    <a:pt x="412033" y="1786191"/>
                  </a:moveTo>
                  <a:cubicBezTo>
                    <a:pt x="379332" y="1785971"/>
                    <a:pt x="366410" y="1826210"/>
                    <a:pt x="387058" y="1845417"/>
                  </a:cubicBezTo>
                  <a:cubicBezTo>
                    <a:pt x="412577" y="1869163"/>
                    <a:pt x="447522" y="1848169"/>
                    <a:pt x="446576" y="1821203"/>
                  </a:cubicBezTo>
                  <a:cubicBezTo>
                    <a:pt x="445822" y="1799234"/>
                    <a:pt x="429128" y="1786296"/>
                    <a:pt x="412033" y="1786191"/>
                  </a:cubicBezTo>
                  <a:close/>
                  <a:moveTo>
                    <a:pt x="409091" y="2232136"/>
                  </a:moveTo>
                  <a:cubicBezTo>
                    <a:pt x="376476" y="2231916"/>
                    <a:pt x="363411" y="2272098"/>
                    <a:pt x="384117" y="2291362"/>
                  </a:cubicBezTo>
                  <a:cubicBezTo>
                    <a:pt x="409616" y="2315098"/>
                    <a:pt x="444580" y="2294181"/>
                    <a:pt x="443635" y="2267148"/>
                  </a:cubicBezTo>
                  <a:cubicBezTo>
                    <a:pt x="442880" y="2245179"/>
                    <a:pt x="426186" y="2232250"/>
                    <a:pt x="409091" y="2232136"/>
                  </a:cubicBezTo>
                  <a:close/>
                  <a:moveTo>
                    <a:pt x="414984" y="1340236"/>
                  </a:moveTo>
                  <a:cubicBezTo>
                    <a:pt x="382283" y="1340016"/>
                    <a:pt x="369361" y="1380255"/>
                    <a:pt x="390009" y="1399462"/>
                  </a:cubicBezTo>
                  <a:cubicBezTo>
                    <a:pt x="415528" y="1423208"/>
                    <a:pt x="450473" y="1402214"/>
                    <a:pt x="449527" y="1375248"/>
                  </a:cubicBezTo>
                  <a:cubicBezTo>
                    <a:pt x="448763" y="1353318"/>
                    <a:pt x="432108" y="1340351"/>
                    <a:pt x="414984" y="1340236"/>
                  </a:cubicBezTo>
                  <a:close/>
                  <a:moveTo>
                    <a:pt x="417925" y="894291"/>
                  </a:moveTo>
                  <a:cubicBezTo>
                    <a:pt x="385311" y="894071"/>
                    <a:pt x="372246" y="934253"/>
                    <a:pt x="392941" y="953517"/>
                  </a:cubicBezTo>
                  <a:cubicBezTo>
                    <a:pt x="418450" y="977253"/>
                    <a:pt x="453386" y="956326"/>
                    <a:pt x="452469" y="929303"/>
                  </a:cubicBezTo>
                  <a:cubicBezTo>
                    <a:pt x="451705" y="907334"/>
                    <a:pt x="435011" y="894405"/>
                    <a:pt x="417925" y="894291"/>
                  </a:cubicBezTo>
                  <a:close/>
                  <a:moveTo>
                    <a:pt x="423808" y="2400"/>
                  </a:moveTo>
                  <a:cubicBezTo>
                    <a:pt x="391184" y="2181"/>
                    <a:pt x="378129" y="42362"/>
                    <a:pt x="398834" y="61627"/>
                  </a:cubicBezTo>
                  <a:cubicBezTo>
                    <a:pt x="424324" y="85353"/>
                    <a:pt x="459278" y="64465"/>
                    <a:pt x="458352" y="37413"/>
                  </a:cubicBezTo>
                  <a:cubicBezTo>
                    <a:pt x="457598" y="15444"/>
                    <a:pt x="440903" y="2506"/>
                    <a:pt x="423808" y="2400"/>
                  </a:cubicBezTo>
                  <a:close/>
                  <a:moveTo>
                    <a:pt x="420867" y="448346"/>
                  </a:moveTo>
                  <a:cubicBezTo>
                    <a:pt x="388252" y="448126"/>
                    <a:pt x="375178" y="488308"/>
                    <a:pt x="395892" y="507572"/>
                  </a:cubicBezTo>
                  <a:cubicBezTo>
                    <a:pt x="421382" y="531299"/>
                    <a:pt x="456337" y="510410"/>
                    <a:pt x="455411" y="483367"/>
                  </a:cubicBezTo>
                  <a:cubicBezTo>
                    <a:pt x="454656" y="461389"/>
                    <a:pt x="437962" y="448460"/>
                    <a:pt x="420867" y="448346"/>
                  </a:cubicBezTo>
                  <a:close/>
                  <a:moveTo>
                    <a:pt x="3670498" y="2253674"/>
                  </a:moveTo>
                  <a:cubicBezTo>
                    <a:pt x="3638017" y="2253464"/>
                    <a:pt x="3624723" y="2293550"/>
                    <a:pt x="3645514" y="2312900"/>
                  </a:cubicBezTo>
                  <a:cubicBezTo>
                    <a:pt x="3671004" y="2336627"/>
                    <a:pt x="3705978" y="2315738"/>
                    <a:pt x="3705032" y="2288686"/>
                  </a:cubicBezTo>
                  <a:cubicBezTo>
                    <a:pt x="3704278" y="2266718"/>
                    <a:pt x="3687584" y="2253789"/>
                    <a:pt x="3670498" y="2253674"/>
                  </a:cubicBezTo>
                  <a:close/>
                  <a:moveTo>
                    <a:pt x="3319884" y="467495"/>
                  </a:moveTo>
                  <a:cubicBezTo>
                    <a:pt x="3287240" y="467285"/>
                    <a:pt x="3274223" y="507467"/>
                    <a:pt x="3294909" y="526721"/>
                  </a:cubicBezTo>
                  <a:cubicBezTo>
                    <a:pt x="3320266" y="550324"/>
                    <a:pt x="3355363" y="529703"/>
                    <a:pt x="3354437" y="502517"/>
                  </a:cubicBezTo>
                  <a:cubicBezTo>
                    <a:pt x="3353663" y="480529"/>
                    <a:pt x="3336979" y="467610"/>
                    <a:pt x="3319884" y="467495"/>
                  </a:cubicBezTo>
                  <a:close/>
                  <a:moveTo>
                    <a:pt x="3322825" y="21550"/>
                  </a:moveTo>
                  <a:cubicBezTo>
                    <a:pt x="3290191" y="21330"/>
                    <a:pt x="3277155" y="61531"/>
                    <a:pt x="3297851" y="80776"/>
                  </a:cubicBezTo>
                  <a:cubicBezTo>
                    <a:pt x="3323341" y="104503"/>
                    <a:pt x="3358295" y="83614"/>
                    <a:pt x="3357369" y="56572"/>
                  </a:cubicBezTo>
                  <a:cubicBezTo>
                    <a:pt x="3356615" y="34594"/>
                    <a:pt x="3339920" y="21655"/>
                    <a:pt x="3322825" y="21550"/>
                  </a:cubicBezTo>
                  <a:close/>
                  <a:moveTo>
                    <a:pt x="3316942" y="913440"/>
                  </a:moveTo>
                  <a:cubicBezTo>
                    <a:pt x="3284318" y="913221"/>
                    <a:pt x="3271262" y="953402"/>
                    <a:pt x="3291968" y="972667"/>
                  </a:cubicBezTo>
                  <a:cubicBezTo>
                    <a:pt x="3317458" y="996393"/>
                    <a:pt x="3352431" y="975486"/>
                    <a:pt x="3351486" y="948452"/>
                  </a:cubicBezTo>
                  <a:cubicBezTo>
                    <a:pt x="3350731" y="926484"/>
                    <a:pt x="3334037" y="913555"/>
                    <a:pt x="3316942" y="913440"/>
                  </a:cubicBezTo>
                  <a:close/>
                  <a:moveTo>
                    <a:pt x="3314001" y="1359386"/>
                  </a:moveTo>
                  <a:cubicBezTo>
                    <a:pt x="3281300" y="1359166"/>
                    <a:pt x="3268378" y="1399405"/>
                    <a:pt x="3289026" y="1418612"/>
                  </a:cubicBezTo>
                  <a:cubicBezTo>
                    <a:pt x="3314526" y="1442348"/>
                    <a:pt x="3349490" y="1421431"/>
                    <a:pt x="3348544" y="1394407"/>
                  </a:cubicBezTo>
                  <a:cubicBezTo>
                    <a:pt x="3347790" y="1372429"/>
                    <a:pt x="3331096" y="1359500"/>
                    <a:pt x="3314001" y="1359386"/>
                  </a:cubicBezTo>
                  <a:close/>
                  <a:moveTo>
                    <a:pt x="3664606" y="3145574"/>
                  </a:moveTo>
                  <a:cubicBezTo>
                    <a:pt x="3631981" y="3145354"/>
                    <a:pt x="3618935" y="3185545"/>
                    <a:pt x="3639631" y="3204800"/>
                  </a:cubicBezTo>
                  <a:cubicBezTo>
                    <a:pt x="3665131" y="3228537"/>
                    <a:pt x="3700095" y="3207619"/>
                    <a:pt x="3699149" y="3180586"/>
                  </a:cubicBezTo>
                  <a:cubicBezTo>
                    <a:pt x="3698395" y="3158618"/>
                    <a:pt x="3681701" y="3145689"/>
                    <a:pt x="3664606" y="3145574"/>
                  </a:cubicBezTo>
                  <a:close/>
                  <a:moveTo>
                    <a:pt x="3658723" y="4037464"/>
                  </a:moveTo>
                  <a:cubicBezTo>
                    <a:pt x="3626117" y="4037245"/>
                    <a:pt x="3613033" y="4077426"/>
                    <a:pt x="3633748" y="4096691"/>
                  </a:cubicBezTo>
                  <a:cubicBezTo>
                    <a:pt x="3659267" y="4120456"/>
                    <a:pt x="3694193" y="4099443"/>
                    <a:pt x="3693266" y="4072486"/>
                  </a:cubicBezTo>
                  <a:cubicBezTo>
                    <a:pt x="3692512" y="4050508"/>
                    <a:pt x="3675818" y="4037579"/>
                    <a:pt x="3658723" y="4037464"/>
                  </a:cubicBezTo>
                  <a:close/>
                  <a:moveTo>
                    <a:pt x="3661664" y="3591519"/>
                  </a:moveTo>
                  <a:cubicBezTo>
                    <a:pt x="3629040" y="3591299"/>
                    <a:pt x="3615984" y="3631491"/>
                    <a:pt x="3636690" y="3650745"/>
                  </a:cubicBezTo>
                  <a:cubicBezTo>
                    <a:pt x="3662180" y="3674472"/>
                    <a:pt x="3697134" y="3653583"/>
                    <a:pt x="3696208" y="3626531"/>
                  </a:cubicBezTo>
                  <a:cubicBezTo>
                    <a:pt x="3695453" y="3604563"/>
                    <a:pt x="3678759" y="3591634"/>
                    <a:pt x="3661664" y="3591519"/>
                  </a:cubicBezTo>
                  <a:close/>
                  <a:moveTo>
                    <a:pt x="3302225" y="3143176"/>
                  </a:moveTo>
                  <a:cubicBezTo>
                    <a:pt x="3269543" y="3142956"/>
                    <a:pt x="3256593" y="3183176"/>
                    <a:pt x="3277251" y="3202402"/>
                  </a:cubicBezTo>
                  <a:cubicBezTo>
                    <a:pt x="3302769" y="3226148"/>
                    <a:pt x="3337714" y="3205154"/>
                    <a:pt x="3336769" y="3178188"/>
                  </a:cubicBezTo>
                  <a:cubicBezTo>
                    <a:pt x="3336014" y="3156258"/>
                    <a:pt x="3319358" y="3143290"/>
                    <a:pt x="3302225" y="3143176"/>
                  </a:cubicBezTo>
                  <a:close/>
                  <a:moveTo>
                    <a:pt x="3667547" y="2699629"/>
                  </a:moveTo>
                  <a:cubicBezTo>
                    <a:pt x="3634932" y="2699409"/>
                    <a:pt x="3621867" y="2739591"/>
                    <a:pt x="3642573" y="2758855"/>
                  </a:cubicBezTo>
                  <a:cubicBezTo>
                    <a:pt x="3668091" y="2782601"/>
                    <a:pt x="3703036" y="2761607"/>
                    <a:pt x="3702091" y="2734641"/>
                  </a:cubicBezTo>
                  <a:cubicBezTo>
                    <a:pt x="3701336" y="2712701"/>
                    <a:pt x="3684680" y="2699734"/>
                    <a:pt x="3667547" y="2699629"/>
                  </a:cubicBezTo>
                  <a:close/>
                  <a:moveTo>
                    <a:pt x="3299283" y="3589121"/>
                  </a:moveTo>
                  <a:cubicBezTo>
                    <a:pt x="3266659" y="3588901"/>
                    <a:pt x="3253604" y="3629092"/>
                    <a:pt x="3274309" y="3648347"/>
                  </a:cubicBezTo>
                  <a:cubicBezTo>
                    <a:pt x="3299809" y="3672083"/>
                    <a:pt x="3334773" y="3651166"/>
                    <a:pt x="3333827" y="3624142"/>
                  </a:cubicBezTo>
                  <a:cubicBezTo>
                    <a:pt x="3333073" y="3602174"/>
                    <a:pt x="3316379" y="3589235"/>
                    <a:pt x="3299283" y="3589121"/>
                  </a:cubicBezTo>
                  <a:close/>
                  <a:moveTo>
                    <a:pt x="3296342" y="4035075"/>
                  </a:moveTo>
                  <a:cubicBezTo>
                    <a:pt x="3263718" y="4034856"/>
                    <a:pt x="3250662" y="4075047"/>
                    <a:pt x="3271367" y="4094302"/>
                  </a:cubicBezTo>
                  <a:cubicBezTo>
                    <a:pt x="3296857" y="4118028"/>
                    <a:pt x="3331812" y="4097140"/>
                    <a:pt x="3330886" y="4070088"/>
                  </a:cubicBezTo>
                  <a:cubicBezTo>
                    <a:pt x="3330131" y="4048119"/>
                    <a:pt x="3313437" y="4035190"/>
                    <a:pt x="3296342" y="4035075"/>
                  </a:cubicBezTo>
                  <a:close/>
                  <a:moveTo>
                    <a:pt x="3311059" y="1805340"/>
                  </a:moveTo>
                  <a:cubicBezTo>
                    <a:pt x="3278444" y="1805120"/>
                    <a:pt x="3265379" y="1845302"/>
                    <a:pt x="3286085" y="1864566"/>
                  </a:cubicBezTo>
                  <a:cubicBezTo>
                    <a:pt x="3311575" y="1888293"/>
                    <a:pt x="3346529" y="1867404"/>
                    <a:pt x="3345603" y="1840352"/>
                  </a:cubicBezTo>
                  <a:cubicBezTo>
                    <a:pt x="3344848" y="1818384"/>
                    <a:pt x="3328145" y="1805445"/>
                    <a:pt x="3311059" y="1805340"/>
                  </a:cubicBezTo>
                  <a:close/>
                  <a:moveTo>
                    <a:pt x="3305176" y="2697230"/>
                  </a:moveTo>
                  <a:cubicBezTo>
                    <a:pt x="3272552" y="2697011"/>
                    <a:pt x="3259487" y="2737192"/>
                    <a:pt x="3280192" y="2756457"/>
                  </a:cubicBezTo>
                  <a:cubicBezTo>
                    <a:pt x="3305682" y="2780183"/>
                    <a:pt x="3340656" y="2759295"/>
                    <a:pt x="3339710" y="2732252"/>
                  </a:cubicBezTo>
                  <a:cubicBezTo>
                    <a:pt x="3338956" y="2710274"/>
                    <a:pt x="3322262" y="2697345"/>
                    <a:pt x="3305176" y="2697230"/>
                  </a:cubicBezTo>
                  <a:close/>
                  <a:moveTo>
                    <a:pt x="3308118" y="2251285"/>
                  </a:moveTo>
                  <a:cubicBezTo>
                    <a:pt x="3275541" y="2251075"/>
                    <a:pt x="3262409" y="2291228"/>
                    <a:pt x="3283134" y="2310512"/>
                  </a:cubicBezTo>
                  <a:cubicBezTo>
                    <a:pt x="3308643" y="2334248"/>
                    <a:pt x="3343578" y="2313321"/>
                    <a:pt x="3342661" y="2286307"/>
                  </a:cubicBezTo>
                  <a:cubicBezTo>
                    <a:pt x="3341897" y="2264281"/>
                    <a:pt x="3325060" y="2251391"/>
                    <a:pt x="3308118" y="2251285"/>
                  </a:cubicBezTo>
                  <a:close/>
                  <a:moveTo>
                    <a:pt x="3685206" y="23939"/>
                  </a:moveTo>
                  <a:cubicBezTo>
                    <a:pt x="3652639" y="23719"/>
                    <a:pt x="3639488" y="63863"/>
                    <a:pt x="3660222" y="83165"/>
                  </a:cubicBezTo>
                  <a:cubicBezTo>
                    <a:pt x="3685712" y="106892"/>
                    <a:pt x="3720676" y="86003"/>
                    <a:pt x="3719749" y="58951"/>
                  </a:cubicBezTo>
                  <a:cubicBezTo>
                    <a:pt x="3718986" y="36983"/>
                    <a:pt x="3702301" y="24054"/>
                    <a:pt x="3685206" y="23939"/>
                  </a:cubicBezTo>
                  <a:close/>
                  <a:moveTo>
                    <a:pt x="4032869" y="2256073"/>
                  </a:moveTo>
                  <a:cubicBezTo>
                    <a:pt x="4000169" y="2255853"/>
                    <a:pt x="3987247" y="2296092"/>
                    <a:pt x="4007895" y="2315299"/>
                  </a:cubicBezTo>
                  <a:cubicBezTo>
                    <a:pt x="4033414" y="2339045"/>
                    <a:pt x="4068359" y="2318051"/>
                    <a:pt x="4067413" y="2291095"/>
                  </a:cubicBezTo>
                  <a:cubicBezTo>
                    <a:pt x="4066659" y="2269154"/>
                    <a:pt x="4050003" y="2256187"/>
                    <a:pt x="4032869" y="2256073"/>
                  </a:cubicBezTo>
                  <a:close/>
                  <a:moveTo>
                    <a:pt x="4035811" y="1810128"/>
                  </a:moveTo>
                  <a:cubicBezTo>
                    <a:pt x="4003187" y="1809908"/>
                    <a:pt x="3990131" y="1850089"/>
                    <a:pt x="4010827" y="1869354"/>
                  </a:cubicBezTo>
                  <a:cubicBezTo>
                    <a:pt x="4036336" y="1893090"/>
                    <a:pt x="4071271" y="1872163"/>
                    <a:pt x="4070354" y="1845140"/>
                  </a:cubicBezTo>
                  <a:cubicBezTo>
                    <a:pt x="4069591" y="1823171"/>
                    <a:pt x="4052906" y="1810233"/>
                    <a:pt x="4035811" y="1810128"/>
                  </a:cubicBezTo>
                  <a:close/>
                  <a:moveTo>
                    <a:pt x="4029928" y="2702018"/>
                  </a:moveTo>
                  <a:cubicBezTo>
                    <a:pt x="3997304" y="2701798"/>
                    <a:pt x="3984248" y="2741980"/>
                    <a:pt x="4004953" y="2761244"/>
                  </a:cubicBezTo>
                  <a:cubicBezTo>
                    <a:pt x="4030472" y="2784990"/>
                    <a:pt x="4065417" y="2763996"/>
                    <a:pt x="4064471" y="2737030"/>
                  </a:cubicBezTo>
                  <a:cubicBezTo>
                    <a:pt x="4063717" y="2715061"/>
                    <a:pt x="4047023" y="2702133"/>
                    <a:pt x="4029928" y="2702018"/>
                  </a:cubicBezTo>
                  <a:close/>
                  <a:moveTo>
                    <a:pt x="4026986" y="3147963"/>
                  </a:moveTo>
                  <a:cubicBezTo>
                    <a:pt x="3994371" y="3147743"/>
                    <a:pt x="3981306" y="3187925"/>
                    <a:pt x="4002012" y="3207189"/>
                  </a:cubicBezTo>
                  <a:cubicBezTo>
                    <a:pt x="4027502" y="3230916"/>
                    <a:pt x="4062456" y="3210027"/>
                    <a:pt x="4061530" y="3182985"/>
                  </a:cubicBezTo>
                  <a:cubicBezTo>
                    <a:pt x="4060776" y="3161007"/>
                    <a:pt x="4044072" y="3148078"/>
                    <a:pt x="4026986" y="3147963"/>
                  </a:cubicBezTo>
                  <a:close/>
                  <a:moveTo>
                    <a:pt x="4044635" y="472283"/>
                  </a:moveTo>
                  <a:cubicBezTo>
                    <a:pt x="4012011" y="472063"/>
                    <a:pt x="3998956" y="512245"/>
                    <a:pt x="4019661" y="531509"/>
                  </a:cubicBezTo>
                  <a:cubicBezTo>
                    <a:pt x="4045161" y="555245"/>
                    <a:pt x="4080125" y="534328"/>
                    <a:pt x="4079179" y="507295"/>
                  </a:cubicBezTo>
                  <a:cubicBezTo>
                    <a:pt x="4078425" y="485326"/>
                    <a:pt x="4061731" y="472397"/>
                    <a:pt x="4044635" y="472283"/>
                  </a:cubicBezTo>
                  <a:close/>
                  <a:moveTo>
                    <a:pt x="4038752" y="1364173"/>
                  </a:moveTo>
                  <a:cubicBezTo>
                    <a:pt x="4006138" y="1363953"/>
                    <a:pt x="3993073" y="1404144"/>
                    <a:pt x="4013778" y="1423399"/>
                  </a:cubicBezTo>
                  <a:cubicBezTo>
                    <a:pt x="4039268" y="1447126"/>
                    <a:pt x="4074222" y="1426237"/>
                    <a:pt x="4073296" y="1399195"/>
                  </a:cubicBezTo>
                  <a:cubicBezTo>
                    <a:pt x="4072542" y="1377216"/>
                    <a:pt x="4055848" y="1364288"/>
                    <a:pt x="4038752" y="1364173"/>
                  </a:cubicBezTo>
                  <a:close/>
                  <a:moveTo>
                    <a:pt x="4041694" y="918228"/>
                  </a:moveTo>
                  <a:cubicBezTo>
                    <a:pt x="4009012" y="918008"/>
                    <a:pt x="3996062" y="958228"/>
                    <a:pt x="4016710" y="977454"/>
                  </a:cubicBezTo>
                  <a:cubicBezTo>
                    <a:pt x="4042200" y="1001181"/>
                    <a:pt x="4077154" y="980292"/>
                    <a:pt x="4076228" y="953240"/>
                  </a:cubicBezTo>
                  <a:cubicBezTo>
                    <a:pt x="4075483" y="931271"/>
                    <a:pt x="4058789" y="918342"/>
                    <a:pt x="4041694" y="918228"/>
                  </a:cubicBezTo>
                  <a:close/>
                  <a:moveTo>
                    <a:pt x="3679323" y="915839"/>
                  </a:moveTo>
                  <a:cubicBezTo>
                    <a:pt x="3646641" y="915619"/>
                    <a:pt x="3633691" y="955839"/>
                    <a:pt x="3654348" y="975065"/>
                  </a:cubicBezTo>
                  <a:cubicBezTo>
                    <a:pt x="3679867" y="998821"/>
                    <a:pt x="3714812" y="977836"/>
                    <a:pt x="3713866" y="950851"/>
                  </a:cubicBezTo>
                  <a:cubicBezTo>
                    <a:pt x="3713103" y="928882"/>
                    <a:pt x="3696408" y="915944"/>
                    <a:pt x="3679323" y="915839"/>
                  </a:cubicBezTo>
                  <a:close/>
                  <a:moveTo>
                    <a:pt x="4024045" y="3593908"/>
                  </a:moveTo>
                  <a:cubicBezTo>
                    <a:pt x="3991411" y="3593688"/>
                    <a:pt x="3978375" y="3633889"/>
                    <a:pt x="3999070" y="3653134"/>
                  </a:cubicBezTo>
                  <a:cubicBezTo>
                    <a:pt x="4024560" y="3676861"/>
                    <a:pt x="4059515" y="3655972"/>
                    <a:pt x="4058588" y="3628930"/>
                  </a:cubicBezTo>
                  <a:cubicBezTo>
                    <a:pt x="4057834" y="3606952"/>
                    <a:pt x="4041130" y="3594023"/>
                    <a:pt x="4024045" y="3593908"/>
                  </a:cubicBezTo>
                  <a:close/>
                  <a:moveTo>
                    <a:pt x="3676381" y="1361784"/>
                  </a:moveTo>
                  <a:cubicBezTo>
                    <a:pt x="3643757" y="1361564"/>
                    <a:pt x="3630711" y="1401755"/>
                    <a:pt x="3651407" y="1421010"/>
                  </a:cubicBezTo>
                  <a:cubicBezTo>
                    <a:pt x="3676897" y="1444737"/>
                    <a:pt x="3711851" y="1423848"/>
                    <a:pt x="3710925" y="1396796"/>
                  </a:cubicBezTo>
                  <a:cubicBezTo>
                    <a:pt x="3710161" y="1374828"/>
                    <a:pt x="3693467" y="1361899"/>
                    <a:pt x="3676381" y="1361784"/>
                  </a:cubicBezTo>
                  <a:close/>
                  <a:moveTo>
                    <a:pt x="3682264" y="469884"/>
                  </a:moveTo>
                  <a:cubicBezTo>
                    <a:pt x="3649640" y="469674"/>
                    <a:pt x="3636585" y="509846"/>
                    <a:pt x="3657280" y="529110"/>
                  </a:cubicBezTo>
                  <a:cubicBezTo>
                    <a:pt x="3682799" y="552856"/>
                    <a:pt x="3717744" y="531862"/>
                    <a:pt x="3716798" y="504896"/>
                  </a:cubicBezTo>
                  <a:cubicBezTo>
                    <a:pt x="3716054" y="482966"/>
                    <a:pt x="3699388" y="469999"/>
                    <a:pt x="3682264" y="469884"/>
                  </a:cubicBezTo>
                  <a:close/>
                  <a:moveTo>
                    <a:pt x="3673440" y="1807729"/>
                  </a:moveTo>
                  <a:cubicBezTo>
                    <a:pt x="3640834" y="1807509"/>
                    <a:pt x="3627750" y="1847691"/>
                    <a:pt x="3648456" y="1866955"/>
                  </a:cubicBezTo>
                  <a:cubicBezTo>
                    <a:pt x="3673965" y="1890692"/>
                    <a:pt x="3708900" y="1869765"/>
                    <a:pt x="3707983" y="1842751"/>
                  </a:cubicBezTo>
                  <a:cubicBezTo>
                    <a:pt x="3707210" y="1820734"/>
                    <a:pt x="3690382" y="1807844"/>
                    <a:pt x="3673440" y="1807729"/>
                  </a:cubicBezTo>
                  <a:close/>
                  <a:moveTo>
                    <a:pt x="4021094" y="4039863"/>
                  </a:moveTo>
                  <a:cubicBezTo>
                    <a:pt x="3988460" y="4039643"/>
                    <a:pt x="3975423" y="4079834"/>
                    <a:pt x="3996119" y="4099089"/>
                  </a:cubicBezTo>
                  <a:cubicBezTo>
                    <a:pt x="4021476" y="4122692"/>
                    <a:pt x="4056478" y="4102156"/>
                    <a:pt x="4055647" y="4074875"/>
                  </a:cubicBezTo>
                  <a:cubicBezTo>
                    <a:pt x="4054797" y="4052811"/>
                    <a:pt x="4038084" y="4039968"/>
                    <a:pt x="4021094" y="4039863"/>
                  </a:cubicBezTo>
                  <a:close/>
                  <a:moveTo>
                    <a:pt x="2960454" y="19152"/>
                  </a:moveTo>
                  <a:cubicBezTo>
                    <a:pt x="2927839" y="18932"/>
                    <a:pt x="2914765" y="59123"/>
                    <a:pt x="2935480" y="78378"/>
                  </a:cubicBezTo>
                  <a:cubicBezTo>
                    <a:pt x="2960970" y="102105"/>
                    <a:pt x="2995924" y="81216"/>
                    <a:pt x="2994998" y="54164"/>
                  </a:cubicBezTo>
                  <a:cubicBezTo>
                    <a:pt x="2994234" y="32195"/>
                    <a:pt x="2977540" y="19266"/>
                    <a:pt x="2960454" y="19152"/>
                  </a:cubicBezTo>
                  <a:close/>
                  <a:moveTo>
                    <a:pt x="2586298" y="1800553"/>
                  </a:moveTo>
                  <a:cubicBezTo>
                    <a:pt x="2553673" y="1800333"/>
                    <a:pt x="2540618" y="1840515"/>
                    <a:pt x="2561323" y="1859779"/>
                  </a:cubicBezTo>
                  <a:cubicBezTo>
                    <a:pt x="2586813" y="1883506"/>
                    <a:pt x="2621787" y="1862607"/>
                    <a:pt x="2620841" y="1835565"/>
                  </a:cubicBezTo>
                  <a:cubicBezTo>
                    <a:pt x="2620087" y="1813587"/>
                    <a:pt x="2603393" y="1800658"/>
                    <a:pt x="2586298" y="1800553"/>
                  </a:cubicBezTo>
                  <a:close/>
                  <a:moveTo>
                    <a:pt x="2235693" y="14364"/>
                  </a:moveTo>
                  <a:cubicBezTo>
                    <a:pt x="2203011" y="14144"/>
                    <a:pt x="2190061" y="54364"/>
                    <a:pt x="2210718" y="73590"/>
                  </a:cubicBezTo>
                  <a:cubicBezTo>
                    <a:pt x="2236237" y="97336"/>
                    <a:pt x="2271182" y="76342"/>
                    <a:pt x="2270236" y="49386"/>
                  </a:cubicBezTo>
                  <a:cubicBezTo>
                    <a:pt x="2269482" y="27408"/>
                    <a:pt x="2252788" y="14479"/>
                    <a:pt x="2235693" y="14364"/>
                  </a:cubicBezTo>
                  <a:close/>
                  <a:moveTo>
                    <a:pt x="2957513" y="465097"/>
                  </a:moveTo>
                  <a:cubicBezTo>
                    <a:pt x="2924869" y="464886"/>
                    <a:pt x="2911852" y="505078"/>
                    <a:pt x="2932538" y="524332"/>
                  </a:cubicBezTo>
                  <a:cubicBezTo>
                    <a:pt x="2958018" y="548059"/>
                    <a:pt x="2992983" y="527180"/>
                    <a:pt x="2992056" y="500118"/>
                  </a:cubicBezTo>
                  <a:cubicBezTo>
                    <a:pt x="2991292" y="478140"/>
                    <a:pt x="2974598" y="465211"/>
                    <a:pt x="2957513" y="465097"/>
                  </a:cubicBezTo>
                  <a:close/>
                  <a:moveTo>
                    <a:pt x="2580415" y="2692443"/>
                  </a:moveTo>
                  <a:cubicBezTo>
                    <a:pt x="2547800" y="2692223"/>
                    <a:pt x="2534725" y="2732405"/>
                    <a:pt x="2555440" y="2751669"/>
                  </a:cubicBezTo>
                  <a:cubicBezTo>
                    <a:pt x="2580930" y="2775396"/>
                    <a:pt x="2615885" y="2754507"/>
                    <a:pt x="2614958" y="2727455"/>
                  </a:cubicBezTo>
                  <a:cubicBezTo>
                    <a:pt x="2614204" y="2705487"/>
                    <a:pt x="2597510" y="2692558"/>
                    <a:pt x="2580415" y="2692443"/>
                  </a:cubicBezTo>
                  <a:close/>
                  <a:moveTo>
                    <a:pt x="2577473" y="3138388"/>
                  </a:moveTo>
                  <a:cubicBezTo>
                    <a:pt x="2544858" y="3138169"/>
                    <a:pt x="2531793" y="3178350"/>
                    <a:pt x="2552489" y="3197614"/>
                  </a:cubicBezTo>
                  <a:cubicBezTo>
                    <a:pt x="2577998" y="3221351"/>
                    <a:pt x="2612934" y="3200424"/>
                    <a:pt x="2612017" y="3173400"/>
                  </a:cubicBezTo>
                  <a:cubicBezTo>
                    <a:pt x="2611253" y="3151394"/>
                    <a:pt x="2594425" y="3138503"/>
                    <a:pt x="2577473" y="3138388"/>
                  </a:cubicBezTo>
                  <a:close/>
                  <a:moveTo>
                    <a:pt x="2571590" y="4030288"/>
                  </a:moveTo>
                  <a:cubicBezTo>
                    <a:pt x="2538966" y="4030068"/>
                    <a:pt x="2525910" y="4070250"/>
                    <a:pt x="2546616" y="4089514"/>
                  </a:cubicBezTo>
                  <a:cubicBezTo>
                    <a:pt x="2572115" y="4113251"/>
                    <a:pt x="2607079" y="4092304"/>
                    <a:pt x="2606134" y="4065300"/>
                  </a:cubicBezTo>
                  <a:cubicBezTo>
                    <a:pt x="2605379" y="4043331"/>
                    <a:pt x="2588685" y="4030403"/>
                    <a:pt x="2571590" y="4030288"/>
                  </a:cubicBezTo>
                  <a:close/>
                  <a:moveTo>
                    <a:pt x="2226868" y="1352209"/>
                  </a:moveTo>
                  <a:cubicBezTo>
                    <a:pt x="2194301" y="1351989"/>
                    <a:pt x="2181150" y="1392133"/>
                    <a:pt x="2201884" y="1411435"/>
                  </a:cubicBezTo>
                  <a:cubicBezTo>
                    <a:pt x="2227374" y="1435162"/>
                    <a:pt x="2262329" y="1414273"/>
                    <a:pt x="2261412" y="1387221"/>
                  </a:cubicBezTo>
                  <a:cubicBezTo>
                    <a:pt x="2260648" y="1365253"/>
                    <a:pt x="2243963" y="1352324"/>
                    <a:pt x="2226868" y="1352209"/>
                  </a:cubicBezTo>
                  <a:close/>
                  <a:moveTo>
                    <a:pt x="2574531" y="3584333"/>
                  </a:moveTo>
                  <a:cubicBezTo>
                    <a:pt x="2541907" y="3584114"/>
                    <a:pt x="2528852" y="3624295"/>
                    <a:pt x="2549557" y="3643559"/>
                  </a:cubicBezTo>
                  <a:cubicBezTo>
                    <a:pt x="2575057" y="3667296"/>
                    <a:pt x="2610021" y="3646350"/>
                    <a:pt x="2609075" y="3619345"/>
                  </a:cubicBezTo>
                  <a:cubicBezTo>
                    <a:pt x="2608321" y="3597415"/>
                    <a:pt x="2591665" y="3584448"/>
                    <a:pt x="2574531" y="3584333"/>
                  </a:cubicBezTo>
                  <a:close/>
                  <a:moveTo>
                    <a:pt x="2229810" y="906264"/>
                  </a:moveTo>
                  <a:cubicBezTo>
                    <a:pt x="2197185" y="906044"/>
                    <a:pt x="2184130" y="946235"/>
                    <a:pt x="2204835" y="965490"/>
                  </a:cubicBezTo>
                  <a:cubicBezTo>
                    <a:pt x="2230325" y="989217"/>
                    <a:pt x="2265280" y="968328"/>
                    <a:pt x="2264353" y="941286"/>
                  </a:cubicBezTo>
                  <a:cubicBezTo>
                    <a:pt x="2263599" y="919308"/>
                    <a:pt x="2246905" y="906369"/>
                    <a:pt x="2229810" y="906264"/>
                  </a:cubicBezTo>
                  <a:close/>
                  <a:moveTo>
                    <a:pt x="2212160" y="3581944"/>
                  </a:moveTo>
                  <a:cubicBezTo>
                    <a:pt x="2179546" y="3581725"/>
                    <a:pt x="2166471" y="3621906"/>
                    <a:pt x="2187177" y="3641171"/>
                  </a:cubicBezTo>
                  <a:cubicBezTo>
                    <a:pt x="2212667" y="3664897"/>
                    <a:pt x="2247640" y="3644009"/>
                    <a:pt x="2246695" y="3616956"/>
                  </a:cubicBezTo>
                  <a:cubicBezTo>
                    <a:pt x="2245940" y="3594988"/>
                    <a:pt x="2229246" y="3582059"/>
                    <a:pt x="2212160" y="3581944"/>
                  </a:cubicBezTo>
                  <a:close/>
                  <a:moveTo>
                    <a:pt x="2223926" y="1798154"/>
                  </a:moveTo>
                  <a:cubicBezTo>
                    <a:pt x="2191302" y="1797935"/>
                    <a:pt x="2178247" y="1838116"/>
                    <a:pt x="2198952" y="1857380"/>
                  </a:cubicBezTo>
                  <a:cubicBezTo>
                    <a:pt x="2224452" y="1881117"/>
                    <a:pt x="2259416" y="1860171"/>
                    <a:pt x="2258470" y="1833176"/>
                  </a:cubicBezTo>
                  <a:cubicBezTo>
                    <a:pt x="2257716" y="1811236"/>
                    <a:pt x="2241060" y="1798269"/>
                    <a:pt x="2223926" y="1798154"/>
                  </a:cubicBezTo>
                  <a:close/>
                  <a:moveTo>
                    <a:pt x="2209209" y="4027889"/>
                  </a:moveTo>
                  <a:cubicBezTo>
                    <a:pt x="2176585" y="4027670"/>
                    <a:pt x="2163530" y="4067851"/>
                    <a:pt x="2184235" y="4087116"/>
                  </a:cubicBezTo>
                  <a:cubicBezTo>
                    <a:pt x="2209735" y="4110852"/>
                    <a:pt x="2244699" y="4089906"/>
                    <a:pt x="2243753" y="4062911"/>
                  </a:cubicBezTo>
                  <a:cubicBezTo>
                    <a:pt x="2242999" y="4040971"/>
                    <a:pt x="2226343" y="4028004"/>
                    <a:pt x="2209209" y="4027889"/>
                  </a:cubicBezTo>
                  <a:close/>
                  <a:moveTo>
                    <a:pt x="2215102" y="3135999"/>
                  </a:moveTo>
                  <a:cubicBezTo>
                    <a:pt x="2182487" y="3135780"/>
                    <a:pt x="2169413" y="3175961"/>
                    <a:pt x="2190128" y="3195225"/>
                  </a:cubicBezTo>
                  <a:cubicBezTo>
                    <a:pt x="2215618" y="3218952"/>
                    <a:pt x="2250572" y="3198064"/>
                    <a:pt x="2249646" y="3171021"/>
                  </a:cubicBezTo>
                  <a:cubicBezTo>
                    <a:pt x="2248872" y="3148995"/>
                    <a:pt x="2232044" y="3136104"/>
                    <a:pt x="2215102" y="3135999"/>
                  </a:cubicBezTo>
                  <a:close/>
                  <a:moveTo>
                    <a:pt x="2220985" y="2244100"/>
                  </a:moveTo>
                  <a:cubicBezTo>
                    <a:pt x="2188361" y="2243880"/>
                    <a:pt x="2175305" y="2284061"/>
                    <a:pt x="2196011" y="2303326"/>
                  </a:cubicBezTo>
                  <a:cubicBezTo>
                    <a:pt x="2221501" y="2327053"/>
                    <a:pt x="2256474" y="2306154"/>
                    <a:pt x="2255529" y="2279121"/>
                  </a:cubicBezTo>
                  <a:cubicBezTo>
                    <a:pt x="2254765" y="2257143"/>
                    <a:pt x="2238071" y="2244214"/>
                    <a:pt x="2220985" y="2244100"/>
                  </a:cubicBezTo>
                  <a:close/>
                  <a:moveTo>
                    <a:pt x="2218043" y="2690054"/>
                  </a:moveTo>
                  <a:cubicBezTo>
                    <a:pt x="2185362" y="2689835"/>
                    <a:pt x="2172411" y="2730054"/>
                    <a:pt x="2193069" y="2749280"/>
                  </a:cubicBezTo>
                  <a:cubicBezTo>
                    <a:pt x="2218559" y="2773007"/>
                    <a:pt x="2253514" y="2752118"/>
                    <a:pt x="2252587" y="2725066"/>
                  </a:cubicBezTo>
                  <a:cubicBezTo>
                    <a:pt x="2251823" y="2703088"/>
                    <a:pt x="2235129" y="2690159"/>
                    <a:pt x="2218043" y="2690054"/>
                  </a:cubicBezTo>
                  <a:close/>
                  <a:moveTo>
                    <a:pt x="2232751" y="460309"/>
                  </a:moveTo>
                  <a:cubicBezTo>
                    <a:pt x="2200136" y="460090"/>
                    <a:pt x="2187071" y="500271"/>
                    <a:pt x="2207767" y="519536"/>
                  </a:cubicBezTo>
                  <a:cubicBezTo>
                    <a:pt x="2233267" y="543262"/>
                    <a:pt x="2268231" y="522354"/>
                    <a:pt x="2267285" y="495331"/>
                  </a:cubicBezTo>
                  <a:cubicBezTo>
                    <a:pt x="2266540" y="473353"/>
                    <a:pt x="2249846" y="460424"/>
                    <a:pt x="2232751" y="460309"/>
                  </a:cubicBezTo>
                  <a:close/>
                  <a:moveTo>
                    <a:pt x="2945737" y="2248887"/>
                  </a:moveTo>
                  <a:cubicBezTo>
                    <a:pt x="2913122" y="2248667"/>
                    <a:pt x="2900048" y="2288849"/>
                    <a:pt x="2920762" y="2308113"/>
                  </a:cubicBezTo>
                  <a:cubicBezTo>
                    <a:pt x="2946252" y="2331840"/>
                    <a:pt x="2981207" y="2310951"/>
                    <a:pt x="2980281" y="2283899"/>
                  </a:cubicBezTo>
                  <a:cubicBezTo>
                    <a:pt x="2979526" y="2261931"/>
                    <a:pt x="2962832" y="2249002"/>
                    <a:pt x="2945737" y="2248887"/>
                  </a:cubicBezTo>
                  <a:close/>
                  <a:moveTo>
                    <a:pt x="2942795" y="2694832"/>
                  </a:moveTo>
                  <a:cubicBezTo>
                    <a:pt x="2910180" y="2694612"/>
                    <a:pt x="2897116" y="2734794"/>
                    <a:pt x="2917811" y="2754058"/>
                  </a:cubicBezTo>
                  <a:cubicBezTo>
                    <a:pt x="2943320" y="2777795"/>
                    <a:pt x="2978256" y="2756868"/>
                    <a:pt x="2977339" y="2729854"/>
                  </a:cubicBezTo>
                  <a:cubicBezTo>
                    <a:pt x="2976575" y="2707837"/>
                    <a:pt x="2959747" y="2694947"/>
                    <a:pt x="2942795" y="2694832"/>
                  </a:cubicBezTo>
                  <a:close/>
                  <a:moveTo>
                    <a:pt x="2936912" y="3586732"/>
                  </a:moveTo>
                  <a:cubicBezTo>
                    <a:pt x="2904231" y="3586512"/>
                    <a:pt x="2891280" y="3626732"/>
                    <a:pt x="2911938" y="3645958"/>
                  </a:cubicBezTo>
                  <a:cubicBezTo>
                    <a:pt x="2937457" y="3669704"/>
                    <a:pt x="2972402" y="3648710"/>
                    <a:pt x="2971456" y="3621744"/>
                  </a:cubicBezTo>
                  <a:cubicBezTo>
                    <a:pt x="2970692" y="3599775"/>
                    <a:pt x="2953998" y="3586846"/>
                    <a:pt x="2936912" y="3586732"/>
                  </a:cubicBezTo>
                  <a:close/>
                  <a:moveTo>
                    <a:pt x="2939854" y="3140787"/>
                  </a:moveTo>
                  <a:cubicBezTo>
                    <a:pt x="2907229" y="3140567"/>
                    <a:pt x="2894174" y="3180749"/>
                    <a:pt x="2914870" y="3200013"/>
                  </a:cubicBezTo>
                  <a:cubicBezTo>
                    <a:pt x="2940369" y="3223749"/>
                    <a:pt x="2975334" y="3202803"/>
                    <a:pt x="2974388" y="3175808"/>
                  </a:cubicBezTo>
                  <a:cubicBezTo>
                    <a:pt x="2973633" y="3153830"/>
                    <a:pt x="2956949" y="3140901"/>
                    <a:pt x="2939854" y="3140787"/>
                  </a:cubicBezTo>
                  <a:close/>
                  <a:moveTo>
                    <a:pt x="2954561" y="911051"/>
                  </a:moveTo>
                  <a:cubicBezTo>
                    <a:pt x="2921985" y="910832"/>
                    <a:pt x="2908853" y="950985"/>
                    <a:pt x="2929587" y="970278"/>
                  </a:cubicBezTo>
                  <a:cubicBezTo>
                    <a:pt x="2954943" y="993880"/>
                    <a:pt x="2990041" y="973259"/>
                    <a:pt x="2989115" y="946073"/>
                  </a:cubicBezTo>
                  <a:cubicBezTo>
                    <a:pt x="2988351" y="924085"/>
                    <a:pt x="2971657" y="911156"/>
                    <a:pt x="2954561" y="911051"/>
                  </a:cubicBezTo>
                  <a:close/>
                  <a:moveTo>
                    <a:pt x="2583356" y="2246498"/>
                  </a:moveTo>
                  <a:cubicBezTo>
                    <a:pt x="2550675" y="2246278"/>
                    <a:pt x="2537724" y="2286498"/>
                    <a:pt x="2558382" y="2305724"/>
                  </a:cubicBezTo>
                  <a:cubicBezTo>
                    <a:pt x="2583872" y="2329451"/>
                    <a:pt x="2618826" y="2308562"/>
                    <a:pt x="2617900" y="2281510"/>
                  </a:cubicBezTo>
                  <a:cubicBezTo>
                    <a:pt x="2617145" y="2259542"/>
                    <a:pt x="2600451" y="2246613"/>
                    <a:pt x="2583356" y="2246498"/>
                  </a:cubicBezTo>
                  <a:close/>
                  <a:moveTo>
                    <a:pt x="2948678" y="1802942"/>
                  </a:moveTo>
                  <a:cubicBezTo>
                    <a:pt x="2915978" y="1802722"/>
                    <a:pt x="2903056" y="1842961"/>
                    <a:pt x="2923694" y="1862168"/>
                  </a:cubicBezTo>
                  <a:cubicBezTo>
                    <a:pt x="2949184" y="1885895"/>
                    <a:pt x="2984139" y="1865006"/>
                    <a:pt x="2983212" y="1837963"/>
                  </a:cubicBezTo>
                  <a:cubicBezTo>
                    <a:pt x="2982468" y="1815985"/>
                    <a:pt x="2965774" y="1803056"/>
                    <a:pt x="2948678" y="1802942"/>
                  </a:cubicBezTo>
                  <a:close/>
                  <a:moveTo>
                    <a:pt x="2951620" y="1356997"/>
                  </a:moveTo>
                  <a:cubicBezTo>
                    <a:pt x="2918938" y="1356777"/>
                    <a:pt x="2905988" y="1396997"/>
                    <a:pt x="2926645" y="1416223"/>
                  </a:cubicBezTo>
                  <a:cubicBezTo>
                    <a:pt x="2952164" y="1439969"/>
                    <a:pt x="2987109" y="1418975"/>
                    <a:pt x="2986164" y="1392009"/>
                  </a:cubicBezTo>
                  <a:cubicBezTo>
                    <a:pt x="2985409" y="1370040"/>
                    <a:pt x="2968715" y="1357111"/>
                    <a:pt x="2951620" y="1356997"/>
                  </a:cubicBezTo>
                  <a:close/>
                  <a:moveTo>
                    <a:pt x="2589249" y="1354598"/>
                  </a:moveTo>
                  <a:cubicBezTo>
                    <a:pt x="2556624" y="1354378"/>
                    <a:pt x="2543569" y="1394560"/>
                    <a:pt x="2564265" y="1413824"/>
                  </a:cubicBezTo>
                  <a:cubicBezTo>
                    <a:pt x="2589621" y="1437427"/>
                    <a:pt x="2624719" y="1416806"/>
                    <a:pt x="2623792" y="1389620"/>
                  </a:cubicBezTo>
                  <a:cubicBezTo>
                    <a:pt x="2623028" y="1367642"/>
                    <a:pt x="2606344" y="1354713"/>
                    <a:pt x="2589249" y="1354598"/>
                  </a:cubicBezTo>
                  <a:close/>
                  <a:moveTo>
                    <a:pt x="2933971" y="4032677"/>
                  </a:moveTo>
                  <a:cubicBezTo>
                    <a:pt x="2901356" y="4032457"/>
                    <a:pt x="2888291" y="4072639"/>
                    <a:pt x="2908996" y="4091903"/>
                  </a:cubicBezTo>
                  <a:cubicBezTo>
                    <a:pt x="2934496" y="4115640"/>
                    <a:pt x="2969460" y="4094722"/>
                    <a:pt x="2968514" y="4067699"/>
                  </a:cubicBezTo>
                  <a:cubicBezTo>
                    <a:pt x="2967750" y="4045720"/>
                    <a:pt x="2951056" y="4032792"/>
                    <a:pt x="2933971" y="4032677"/>
                  </a:cubicBezTo>
                  <a:close/>
                  <a:moveTo>
                    <a:pt x="2592190" y="908653"/>
                  </a:moveTo>
                  <a:cubicBezTo>
                    <a:pt x="2559614" y="908433"/>
                    <a:pt x="2546473" y="948586"/>
                    <a:pt x="2567206" y="967879"/>
                  </a:cubicBezTo>
                  <a:cubicBezTo>
                    <a:pt x="2592715" y="991635"/>
                    <a:pt x="2627651" y="970650"/>
                    <a:pt x="2626724" y="943665"/>
                  </a:cubicBezTo>
                  <a:cubicBezTo>
                    <a:pt x="2625970" y="921649"/>
                    <a:pt x="2609247" y="908768"/>
                    <a:pt x="2592190" y="908653"/>
                  </a:cubicBezTo>
                  <a:close/>
                  <a:moveTo>
                    <a:pt x="1873321" y="11975"/>
                  </a:moveTo>
                  <a:cubicBezTo>
                    <a:pt x="1840640" y="11755"/>
                    <a:pt x="1827690" y="51975"/>
                    <a:pt x="1848347" y="71201"/>
                  </a:cubicBezTo>
                  <a:cubicBezTo>
                    <a:pt x="1873866" y="94947"/>
                    <a:pt x="1908811" y="73953"/>
                    <a:pt x="1907865" y="46987"/>
                  </a:cubicBezTo>
                  <a:cubicBezTo>
                    <a:pt x="1907101" y="25047"/>
                    <a:pt x="1890445" y="12080"/>
                    <a:pt x="1873321" y="11975"/>
                  </a:cubicBezTo>
                  <a:close/>
                  <a:moveTo>
                    <a:pt x="2598073" y="16763"/>
                  </a:moveTo>
                  <a:cubicBezTo>
                    <a:pt x="2565392" y="16543"/>
                    <a:pt x="2552442" y="56763"/>
                    <a:pt x="2573099" y="75989"/>
                  </a:cubicBezTo>
                  <a:cubicBezTo>
                    <a:pt x="2598598" y="99725"/>
                    <a:pt x="2633563" y="78808"/>
                    <a:pt x="2632617" y="51775"/>
                  </a:cubicBezTo>
                  <a:cubicBezTo>
                    <a:pt x="2631863" y="29806"/>
                    <a:pt x="2615169" y="16868"/>
                    <a:pt x="2598073" y="16763"/>
                  </a:cubicBezTo>
                  <a:close/>
                  <a:moveTo>
                    <a:pt x="2595132" y="462708"/>
                  </a:moveTo>
                  <a:cubicBezTo>
                    <a:pt x="2562536" y="462498"/>
                    <a:pt x="2549433" y="502660"/>
                    <a:pt x="2570157" y="521944"/>
                  </a:cubicBezTo>
                  <a:cubicBezTo>
                    <a:pt x="2595647" y="545670"/>
                    <a:pt x="2630602" y="524782"/>
                    <a:pt x="2629676" y="497729"/>
                  </a:cubicBezTo>
                  <a:cubicBezTo>
                    <a:pt x="2628921" y="475751"/>
                    <a:pt x="2612218" y="462822"/>
                    <a:pt x="2595132" y="462708"/>
                  </a:cubicBezTo>
                  <a:close/>
                </a:path>
              </a:pathLst>
            </a:custGeom>
            <a:solidFill>
              <a:srgbClr val="FFD16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9" name="Google Shape;2159;p25"/>
          <p:cNvGrpSpPr/>
          <p:nvPr/>
        </p:nvGrpSpPr>
        <p:grpSpPr>
          <a:xfrm>
            <a:off x="8367298" y="1836381"/>
            <a:ext cx="3141901" cy="3185227"/>
            <a:chOff x="12550947" y="2754571"/>
            <a:chExt cx="4712851" cy="4777840"/>
          </a:xfrm>
        </p:grpSpPr>
        <p:sp>
          <p:nvSpPr>
            <p:cNvPr id="2160" name="Google Shape;2160;p25"/>
            <p:cNvSpPr/>
            <p:nvPr/>
          </p:nvSpPr>
          <p:spPr>
            <a:xfrm>
              <a:off x="12550947" y="2754571"/>
              <a:ext cx="4712851" cy="4777840"/>
            </a:xfrm>
            <a:custGeom>
              <a:avLst/>
              <a:gdLst/>
              <a:ahLst/>
              <a:cxnLst/>
              <a:rect l="l" t="t" r="r" b="b"/>
              <a:pathLst>
                <a:path w="4712851" h="4777840" extrusionOk="0">
                  <a:moveTo>
                    <a:pt x="1" y="77940"/>
                  </a:moveTo>
                  <a:cubicBezTo>
                    <a:pt x="-238" y="34395"/>
                    <a:pt x="35405" y="-798"/>
                    <a:pt x="78916" y="14"/>
                  </a:cubicBezTo>
                  <a:cubicBezTo>
                    <a:pt x="4788824" y="88050"/>
                    <a:pt x="4708620" y="5422"/>
                    <a:pt x="4709374" y="140664"/>
                  </a:cubicBezTo>
                  <a:cubicBezTo>
                    <a:pt x="4710463" y="337559"/>
                    <a:pt x="4712851" y="4699304"/>
                    <a:pt x="4712851" y="4698664"/>
                  </a:cubicBezTo>
                  <a:cubicBezTo>
                    <a:pt x="4713089" y="4741807"/>
                    <a:pt x="4678078" y="4776839"/>
                    <a:pt x="4634958" y="4776600"/>
                  </a:cubicBezTo>
                  <a:cubicBezTo>
                    <a:pt x="-72477" y="4750627"/>
                    <a:pt x="4232" y="4832720"/>
                    <a:pt x="3478" y="4696064"/>
                  </a:cubicBezTo>
                  <a:cubicBezTo>
                    <a:pt x="2379" y="4496417"/>
                    <a:pt x="1" y="77310"/>
                    <a:pt x="1" y="77940"/>
                  </a:cubicBezTo>
                  <a:close/>
                </a:path>
              </a:pathLst>
            </a:custGeom>
            <a:solidFill>
              <a:srgbClr val="FFD16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25"/>
            <p:cNvSpPr/>
            <p:nvPr/>
          </p:nvSpPr>
          <p:spPr>
            <a:xfrm>
              <a:off x="12876733" y="3138846"/>
              <a:ext cx="4082067" cy="4109429"/>
            </a:xfrm>
            <a:custGeom>
              <a:avLst/>
              <a:gdLst/>
              <a:ahLst/>
              <a:cxnLst/>
              <a:rect l="l" t="t" r="r" b="b"/>
              <a:pathLst>
                <a:path w="4082067" h="4109429" extrusionOk="0">
                  <a:moveTo>
                    <a:pt x="1180162" y="488155"/>
                  </a:moveTo>
                  <a:cubicBezTo>
                    <a:pt x="1181108" y="515197"/>
                    <a:pt x="1146134" y="536086"/>
                    <a:pt x="1120644" y="512359"/>
                  </a:cubicBezTo>
                  <a:cubicBezTo>
                    <a:pt x="1100006" y="493143"/>
                    <a:pt x="1112918" y="452913"/>
                    <a:pt x="1145628" y="453133"/>
                  </a:cubicBezTo>
                  <a:cubicBezTo>
                    <a:pt x="1162714" y="453248"/>
                    <a:pt x="1179408" y="466177"/>
                    <a:pt x="1180162" y="488155"/>
                  </a:cubicBezTo>
                  <a:close/>
                  <a:moveTo>
                    <a:pt x="1148560" y="7188"/>
                  </a:moveTo>
                  <a:cubicBezTo>
                    <a:pt x="1115917" y="6968"/>
                    <a:pt x="1102900" y="47169"/>
                    <a:pt x="1123576" y="66414"/>
                  </a:cubicBezTo>
                  <a:cubicBezTo>
                    <a:pt x="1149085" y="90150"/>
                    <a:pt x="1184021" y="69223"/>
                    <a:pt x="1183104" y="42200"/>
                  </a:cubicBezTo>
                  <a:cubicBezTo>
                    <a:pt x="1182340" y="20231"/>
                    <a:pt x="1165655" y="7293"/>
                    <a:pt x="1148560" y="7188"/>
                  </a:cubicBezTo>
                  <a:close/>
                  <a:moveTo>
                    <a:pt x="1142677" y="899078"/>
                  </a:moveTo>
                  <a:cubicBezTo>
                    <a:pt x="1110062" y="898868"/>
                    <a:pt x="1096997" y="939040"/>
                    <a:pt x="1117703" y="958314"/>
                  </a:cubicBezTo>
                  <a:cubicBezTo>
                    <a:pt x="1143202" y="982050"/>
                    <a:pt x="1178166" y="961104"/>
                    <a:pt x="1177221" y="934109"/>
                  </a:cubicBezTo>
                  <a:cubicBezTo>
                    <a:pt x="1176466" y="912160"/>
                    <a:pt x="1159810" y="899193"/>
                    <a:pt x="1142677" y="899078"/>
                  </a:cubicBezTo>
                  <a:close/>
                  <a:moveTo>
                    <a:pt x="1139736" y="1345023"/>
                  </a:moveTo>
                  <a:cubicBezTo>
                    <a:pt x="1107102" y="1344804"/>
                    <a:pt x="1094066" y="1384995"/>
                    <a:pt x="1114752" y="1404249"/>
                  </a:cubicBezTo>
                  <a:cubicBezTo>
                    <a:pt x="1140251" y="1427986"/>
                    <a:pt x="1175215" y="1407068"/>
                    <a:pt x="1174270" y="1380045"/>
                  </a:cubicBezTo>
                  <a:cubicBezTo>
                    <a:pt x="1173525" y="1358067"/>
                    <a:pt x="1156831" y="1345138"/>
                    <a:pt x="1139736" y="1345023"/>
                  </a:cubicBezTo>
                  <a:close/>
                  <a:moveTo>
                    <a:pt x="1484458" y="4023102"/>
                  </a:moveTo>
                  <a:cubicBezTo>
                    <a:pt x="1451881" y="4022882"/>
                    <a:pt x="1438749" y="4063045"/>
                    <a:pt x="1459474" y="4082328"/>
                  </a:cubicBezTo>
                  <a:cubicBezTo>
                    <a:pt x="1484983" y="4106065"/>
                    <a:pt x="1519918" y="4085138"/>
                    <a:pt x="1519001" y="4058114"/>
                  </a:cubicBezTo>
                  <a:cubicBezTo>
                    <a:pt x="1518237" y="4036146"/>
                    <a:pt x="1501553" y="4023217"/>
                    <a:pt x="1484458" y="4023102"/>
                  </a:cubicBezTo>
                  <a:close/>
                  <a:moveTo>
                    <a:pt x="1490341" y="3131212"/>
                  </a:moveTo>
                  <a:cubicBezTo>
                    <a:pt x="1457716" y="3130992"/>
                    <a:pt x="1444661" y="3171174"/>
                    <a:pt x="1465366" y="3190438"/>
                  </a:cubicBezTo>
                  <a:cubicBezTo>
                    <a:pt x="1490856" y="3214165"/>
                    <a:pt x="1525811" y="3193276"/>
                    <a:pt x="1524884" y="3166233"/>
                  </a:cubicBezTo>
                  <a:cubicBezTo>
                    <a:pt x="1524130" y="3144255"/>
                    <a:pt x="1507436" y="3131327"/>
                    <a:pt x="1490341" y="3131212"/>
                  </a:cubicBezTo>
                  <a:close/>
                  <a:moveTo>
                    <a:pt x="1487399" y="3577157"/>
                  </a:moveTo>
                  <a:cubicBezTo>
                    <a:pt x="1454784" y="3576937"/>
                    <a:pt x="1441719" y="3617119"/>
                    <a:pt x="1462425" y="3636383"/>
                  </a:cubicBezTo>
                  <a:cubicBezTo>
                    <a:pt x="1487915" y="3660110"/>
                    <a:pt x="1522869" y="3639221"/>
                    <a:pt x="1521943" y="3612169"/>
                  </a:cubicBezTo>
                  <a:cubicBezTo>
                    <a:pt x="1521188" y="3590201"/>
                    <a:pt x="1504494" y="3577272"/>
                    <a:pt x="1487399" y="3577157"/>
                  </a:cubicBezTo>
                  <a:close/>
                  <a:moveTo>
                    <a:pt x="1130911" y="2682868"/>
                  </a:moveTo>
                  <a:cubicBezTo>
                    <a:pt x="1098287" y="2682648"/>
                    <a:pt x="1085231" y="2722830"/>
                    <a:pt x="1105937" y="2742095"/>
                  </a:cubicBezTo>
                  <a:cubicBezTo>
                    <a:pt x="1131293" y="2765697"/>
                    <a:pt x="1166391" y="2745076"/>
                    <a:pt x="1165464" y="2717890"/>
                  </a:cubicBezTo>
                  <a:cubicBezTo>
                    <a:pt x="1164691" y="2695902"/>
                    <a:pt x="1148006" y="2682983"/>
                    <a:pt x="1130911" y="2682868"/>
                  </a:cubicBezTo>
                  <a:close/>
                  <a:moveTo>
                    <a:pt x="1122077" y="4020713"/>
                  </a:moveTo>
                  <a:cubicBezTo>
                    <a:pt x="1089462" y="4020493"/>
                    <a:pt x="1076397" y="4060685"/>
                    <a:pt x="1097102" y="4079940"/>
                  </a:cubicBezTo>
                  <a:cubicBezTo>
                    <a:pt x="1122593" y="4103666"/>
                    <a:pt x="1157547" y="4082778"/>
                    <a:pt x="1156621" y="4055725"/>
                  </a:cubicBezTo>
                  <a:cubicBezTo>
                    <a:pt x="1155866" y="4033757"/>
                    <a:pt x="1139172" y="4020828"/>
                    <a:pt x="1122077" y="4020713"/>
                  </a:cubicBezTo>
                  <a:close/>
                  <a:moveTo>
                    <a:pt x="1125018" y="3574759"/>
                  </a:moveTo>
                  <a:cubicBezTo>
                    <a:pt x="1092394" y="3574539"/>
                    <a:pt x="1079339" y="3614721"/>
                    <a:pt x="1100044" y="3633985"/>
                  </a:cubicBezTo>
                  <a:cubicBezTo>
                    <a:pt x="1125534" y="3657712"/>
                    <a:pt x="1160488" y="3636823"/>
                    <a:pt x="1159562" y="3609780"/>
                  </a:cubicBezTo>
                  <a:cubicBezTo>
                    <a:pt x="1158808" y="3587812"/>
                    <a:pt x="1142114" y="3574873"/>
                    <a:pt x="1125018" y="3574759"/>
                  </a:cubicBezTo>
                  <a:close/>
                  <a:moveTo>
                    <a:pt x="783247" y="450735"/>
                  </a:moveTo>
                  <a:cubicBezTo>
                    <a:pt x="750661" y="450515"/>
                    <a:pt x="737549" y="490677"/>
                    <a:pt x="758264" y="509961"/>
                  </a:cubicBezTo>
                  <a:cubicBezTo>
                    <a:pt x="783773" y="533697"/>
                    <a:pt x="818708" y="512770"/>
                    <a:pt x="817791" y="485747"/>
                  </a:cubicBezTo>
                  <a:cubicBezTo>
                    <a:pt x="817027" y="463778"/>
                    <a:pt x="800333" y="450849"/>
                    <a:pt x="783247" y="450735"/>
                  </a:cubicBezTo>
                  <a:close/>
                  <a:moveTo>
                    <a:pt x="1493282" y="2685267"/>
                  </a:moveTo>
                  <a:cubicBezTo>
                    <a:pt x="1460658" y="2685047"/>
                    <a:pt x="1447612" y="2725238"/>
                    <a:pt x="1468308" y="2744493"/>
                  </a:cubicBezTo>
                  <a:cubicBezTo>
                    <a:pt x="1493826" y="2768239"/>
                    <a:pt x="1528771" y="2747245"/>
                    <a:pt x="1527826" y="2720279"/>
                  </a:cubicBezTo>
                  <a:cubicBezTo>
                    <a:pt x="1527071" y="2698310"/>
                    <a:pt x="1510377" y="2685372"/>
                    <a:pt x="1493282" y="2685267"/>
                  </a:cubicBezTo>
                  <a:close/>
                  <a:moveTo>
                    <a:pt x="1133853" y="2236923"/>
                  </a:moveTo>
                  <a:cubicBezTo>
                    <a:pt x="1101247" y="2236703"/>
                    <a:pt x="1088163" y="2276885"/>
                    <a:pt x="1108878" y="2296149"/>
                  </a:cubicBezTo>
                  <a:cubicBezTo>
                    <a:pt x="1134387" y="2319905"/>
                    <a:pt x="1169323" y="2298921"/>
                    <a:pt x="1168396" y="2271935"/>
                  </a:cubicBezTo>
                  <a:cubicBezTo>
                    <a:pt x="1167642" y="2249967"/>
                    <a:pt x="1150948" y="2237038"/>
                    <a:pt x="1133853" y="2236923"/>
                  </a:cubicBezTo>
                  <a:close/>
                  <a:moveTo>
                    <a:pt x="1127969" y="3128813"/>
                  </a:moveTo>
                  <a:cubicBezTo>
                    <a:pt x="1095345" y="3128594"/>
                    <a:pt x="1082290" y="3168775"/>
                    <a:pt x="1102995" y="3188040"/>
                  </a:cubicBezTo>
                  <a:cubicBezTo>
                    <a:pt x="1128514" y="3211785"/>
                    <a:pt x="1163459" y="3190792"/>
                    <a:pt x="1162513" y="3163826"/>
                  </a:cubicBezTo>
                  <a:cubicBezTo>
                    <a:pt x="1161749" y="3141857"/>
                    <a:pt x="1145055" y="3128928"/>
                    <a:pt x="1127969" y="3128813"/>
                  </a:cubicBezTo>
                  <a:close/>
                  <a:moveTo>
                    <a:pt x="1136794" y="1790978"/>
                  </a:moveTo>
                  <a:cubicBezTo>
                    <a:pt x="1104179" y="1790758"/>
                    <a:pt x="1091114" y="1830950"/>
                    <a:pt x="1111820" y="1850204"/>
                  </a:cubicBezTo>
                  <a:cubicBezTo>
                    <a:pt x="1137310" y="1873931"/>
                    <a:pt x="1172264" y="1853042"/>
                    <a:pt x="1171338" y="1825990"/>
                  </a:cubicBezTo>
                  <a:cubicBezTo>
                    <a:pt x="1170583" y="1804012"/>
                    <a:pt x="1153889" y="1791083"/>
                    <a:pt x="1136794" y="1790978"/>
                  </a:cubicBezTo>
                  <a:close/>
                  <a:moveTo>
                    <a:pt x="786189" y="4789"/>
                  </a:moveTo>
                  <a:cubicBezTo>
                    <a:pt x="753574" y="4570"/>
                    <a:pt x="740500" y="44751"/>
                    <a:pt x="761215" y="64016"/>
                  </a:cubicBezTo>
                  <a:cubicBezTo>
                    <a:pt x="786542" y="87589"/>
                    <a:pt x="821669" y="67026"/>
                    <a:pt x="820733" y="39811"/>
                  </a:cubicBezTo>
                  <a:cubicBezTo>
                    <a:pt x="819969" y="17833"/>
                    <a:pt x="803275" y="4904"/>
                    <a:pt x="786189" y="4789"/>
                  </a:cubicBezTo>
                  <a:close/>
                  <a:moveTo>
                    <a:pt x="1855663" y="2687656"/>
                  </a:moveTo>
                  <a:cubicBezTo>
                    <a:pt x="1823039" y="2687436"/>
                    <a:pt x="1809983" y="2727618"/>
                    <a:pt x="1830679" y="2746882"/>
                  </a:cubicBezTo>
                  <a:cubicBezTo>
                    <a:pt x="1856169" y="2770609"/>
                    <a:pt x="1891142" y="2749710"/>
                    <a:pt x="1890197" y="2722677"/>
                  </a:cubicBezTo>
                  <a:cubicBezTo>
                    <a:pt x="1889452" y="2700699"/>
                    <a:pt x="1872758" y="2687770"/>
                    <a:pt x="1855663" y="2687656"/>
                  </a:cubicBezTo>
                  <a:close/>
                  <a:moveTo>
                    <a:pt x="1849780" y="3579546"/>
                  </a:moveTo>
                  <a:cubicBezTo>
                    <a:pt x="1817203" y="3579326"/>
                    <a:pt x="1804071" y="3619489"/>
                    <a:pt x="1824796" y="3638772"/>
                  </a:cubicBezTo>
                  <a:cubicBezTo>
                    <a:pt x="1850305" y="3662508"/>
                    <a:pt x="1885240" y="3641581"/>
                    <a:pt x="1884323" y="3614567"/>
                  </a:cubicBezTo>
                  <a:cubicBezTo>
                    <a:pt x="1883560" y="3592590"/>
                    <a:pt x="1866875" y="3579661"/>
                    <a:pt x="1849780" y="3579546"/>
                  </a:cubicBezTo>
                  <a:close/>
                  <a:moveTo>
                    <a:pt x="1858604" y="2241711"/>
                  </a:moveTo>
                  <a:cubicBezTo>
                    <a:pt x="1825980" y="2241491"/>
                    <a:pt x="1812934" y="2281682"/>
                    <a:pt x="1833630" y="2300937"/>
                  </a:cubicBezTo>
                  <a:cubicBezTo>
                    <a:pt x="1859149" y="2324683"/>
                    <a:pt x="1894094" y="2303689"/>
                    <a:pt x="1893148" y="2276732"/>
                  </a:cubicBezTo>
                  <a:cubicBezTo>
                    <a:pt x="1892394" y="2254754"/>
                    <a:pt x="1875699" y="2241825"/>
                    <a:pt x="1858604" y="2241711"/>
                  </a:cubicBezTo>
                  <a:close/>
                  <a:moveTo>
                    <a:pt x="1852721" y="3133601"/>
                  </a:moveTo>
                  <a:cubicBezTo>
                    <a:pt x="1820106" y="3133381"/>
                    <a:pt x="1807042" y="3173563"/>
                    <a:pt x="1827747" y="3192827"/>
                  </a:cubicBezTo>
                  <a:cubicBezTo>
                    <a:pt x="1853237" y="3216554"/>
                    <a:pt x="1888191" y="3195665"/>
                    <a:pt x="1887265" y="3168613"/>
                  </a:cubicBezTo>
                  <a:cubicBezTo>
                    <a:pt x="1886511" y="3146644"/>
                    <a:pt x="1869816" y="3133716"/>
                    <a:pt x="1852721" y="3133601"/>
                  </a:cubicBezTo>
                  <a:close/>
                  <a:moveTo>
                    <a:pt x="1870370" y="457920"/>
                  </a:moveTo>
                  <a:cubicBezTo>
                    <a:pt x="1837689" y="457701"/>
                    <a:pt x="1824738" y="497921"/>
                    <a:pt x="1845396" y="517147"/>
                  </a:cubicBezTo>
                  <a:cubicBezTo>
                    <a:pt x="1870896" y="540883"/>
                    <a:pt x="1905860" y="519937"/>
                    <a:pt x="1904914" y="492933"/>
                  </a:cubicBezTo>
                  <a:cubicBezTo>
                    <a:pt x="1904160" y="470964"/>
                    <a:pt x="1887466" y="458035"/>
                    <a:pt x="1870370" y="457920"/>
                  </a:cubicBezTo>
                  <a:close/>
                  <a:moveTo>
                    <a:pt x="1864487" y="1349811"/>
                  </a:moveTo>
                  <a:cubicBezTo>
                    <a:pt x="1831844" y="1349591"/>
                    <a:pt x="1818817" y="1389792"/>
                    <a:pt x="1839513" y="1409037"/>
                  </a:cubicBezTo>
                  <a:cubicBezTo>
                    <a:pt x="1865003" y="1432764"/>
                    <a:pt x="1899958" y="1411875"/>
                    <a:pt x="1899031" y="1384832"/>
                  </a:cubicBezTo>
                  <a:cubicBezTo>
                    <a:pt x="1898277" y="1362854"/>
                    <a:pt x="1881583" y="1349925"/>
                    <a:pt x="1864487" y="1349811"/>
                  </a:cubicBezTo>
                  <a:close/>
                  <a:moveTo>
                    <a:pt x="1861546" y="1795765"/>
                  </a:moveTo>
                  <a:cubicBezTo>
                    <a:pt x="1828979" y="1795546"/>
                    <a:pt x="1815828" y="1835689"/>
                    <a:pt x="1836562" y="1854992"/>
                  </a:cubicBezTo>
                  <a:cubicBezTo>
                    <a:pt x="1861918" y="1878594"/>
                    <a:pt x="1897016" y="1857973"/>
                    <a:pt x="1896090" y="1830777"/>
                  </a:cubicBezTo>
                  <a:cubicBezTo>
                    <a:pt x="1895326" y="1808761"/>
                    <a:pt x="1878498" y="1795871"/>
                    <a:pt x="1861546" y="1795765"/>
                  </a:cubicBezTo>
                  <a:close/>
                  <a:moveTo>
                    <a:pt x="1510941" y="9577"/>
                  </a:moveTo>
                  <a:cubicBezTo>
                    <a:pt x="1478326" y="9357"/>
                    <a:pt x="1465261" y="49539"/>
                    <a:pt x="1485957" y="68803"/>
                  </a:cubicBezTo>
                  <a:cubicBezTo>
                    <a:pt x="1511437" y="92520"/>
                    <a:pt x="1546420" y="71651"/>
                    <a:pt x="1545475" y="44598"/>
                  </a:cubicBezTo>
                  <a:cubicBezTo>
                    <a:pt x="1544730" y="22620"/>
                    <a:pt x="1528036" y="9691"/>
                    <a:pt x="1510941" y="9577"/>
                  </a:cubicBezTo>
                  <a:close/>
                  <a:moveTo>
                    <a:pt x="1502116" y="1347422"/>
                  </a:moveTo>
                  <a:cubicBezTo>
                    <a:pt x="1469501" y="1347202"/>
                    <a:pt x="1456437" y="1387393"/>
                    <a:pt x="1477142" y="1406648"/>
                  </a:cubicBezTo>
                  <a:cubicBezTo>
                    <a:pt x="1502632" y="1430375"/>
                    <a:pt x="1537586" y="1409486"/>
                    <a:pt x="1536660" y="1382434"/>
                  </a:cubicBezTo>
                  <a:cubicBezTo>
                    <a:pt x="1535896" y="1360465"/>
                    <a:pt x="1519202" y="1347536"/>
                    <a:pt x="1502116" y="1347422"/>
                  </a:cubicBezTo>
                  <a:close/>
                  <a:moveTo>
                    <a:pt x="1846838" y="4025501"/>
                  </a:moveTo>
                  <a:cubicBezTo>
                    <a:pt x="1814214" y="4025281"/>
                    <a:pt x="1801159" y="4065463"/>
                    <a:pt x="1821854" y="4084727"/>
                  </a:cubicBezTo>
                  <a:cubicBezTo>
                    <a:pt x="1847344" y="4108454"/>
                    <a:pt x="1882318" y="4087565"/>
                    <a:pt x="1881372" y="4060513"/>
                  </a:cubicBezTo>
                  <a:cubicBezTo>
                    <a:pt x="1880618" y="4038544"/>
                    <a:pt x="1863924" y="4025615"/>
                    <a:pt x="1846838" y="4025501"/>
                  </a:cubicBezTo>
                  <a:close/>
                  <a:moveTo>
                    <a:pt x="1505058" y="901467"/>
                  </a:moveTo>
                  <a:cubicBezTo>
                    <a:pt x="1472443" y="901257"/>
                    <a:pt x="1459378" y="941429"/>
                    <a:pt x="1480083" y="960703"/>
                  </a:cubicBezTo>
                  <a:cubicBezTo>
                    <a:pt x="1505583" y="984439"/>
                    <a:pt x="1540547" y="963493"/>
                    <a:pt x="1539602" y="936498"/>
                  </a:cubicBezTo>
                  <a:cubicBezTo>
                    <a:pt x="1538838" y="914520"/>
                    <a:pt x="1522143" y="901582"/>
                    <a:pt x="1505058" y="901467"/>
                  </a:cubicBezTo>
                  <a:close/>
                  <a:moveTo>
                    <a:pt x="1499175" y="1793367"/>
                  </a:moveTo>
                  <a:cubicBezTo>
                    <a:pt x="1466570" y="1793147"/>
                    <a:pt x="1453485" y="1833329"/>
                    <a:pt x="1474191" y="1852593"/>
                  </a:cubicBezTo>
                  <a:cubicBezTo>
                    <a:pt x="1499681" y="1876320"/>
                    <a:pt x="1534635" y="1855431"/>
                    <a:pt x="1533709" y="1828379"/>
                  </a:cubicBezTo>
                  <a:cubicBezTo>
                    <a:pt x="1532954" y="1806410"/>
                    <a:pt x="1516260" y="1793482"/>
                    <a:pt x="1499175" y="1793367"/>
                  </a:cubicBezTo>
                  <a:close/>
                  <a:moveTo>
                    <a:pt x="1496224" y="2239312"/>
                  </a:moveTo>
                  <a:cubicBezTo>
                    <a:pt x="1463647" y="2239092"/>
                    <a:pt x="1450515" y="2279245"/>
                    <a:pt x="1471240" y="2298538"/>
                  </a:cubicBezTo>
                  <a:cubicBezTo>
                    <a:pt x="1496596" y="2322141"/>
                    <a:pt x="1531694" y="2301520"/>
                    <a:pt x="1530767" y="2274324"/>
                  </a:cubicBezTo>
                  <a:cubicBezTo>
                    <a:pt x="1530013" y="2252356"/>
                    <a:pt x="1513319" y="2239427"/>
                    <a:pt x="1496224" y="2239312"/>
                  </a:cubicBezTo>
                  <a:close/>
                  <a:moveTo>
                    <a:pt x="1507999" y="455522"/>
                  </a:moveTo>
                  <a:cubicBezTo>
                    <a:pt x="1475299" y="455302"/>
                    <a:pt x="1462377" y="495541"/>
                    <a:pt x="1483025" y="514748"/>
                  </a:cubicBezTo>
                  <a:cubicBezTo>
                    <a:pt x="1508524" y="538484"/>
                    <a:pt x="1543489" y="517538"/>
                    <a:pt x="1542543" y="490534"/>
                  </a:cubicBezTo>
                  <a:cubicBezTo>
                    <a:pt x="1541789" y="468604"/>
                    <a:pt x="1525133" y="455637"/>
                    <a:pt x="1507999" y="455522"/>
                  </a:cubicBezTo>
                  <a:close/>
                  <a:moveTo>
                    <a:pt x="1867429" y="903865"/>
                  </a:moveTo>
                  <a:cubicBezTo>
                    <a:pt x="1834833" y="903655"/>
                    <a:pt x="1821730" y="943818"/>
                    <a:pt x="1842455" y="963092"/>
                  </a:cubicBezTo>
                  <a:cubicBezTo>
                    <a:pt x="1867954" y="986828"/>
                    <a:pt x="1902918" y="965892"/>
                    <a:pt x="1901973" y="938878"/>
                  </a:cubicBezTo>
                  <a:cubicBezTo>
                    <a:pt x="1901218" y="916909"/>
                    <a:pt x="1884524" y="903980"/>
                    <a:pt x="1867429" y="903865"/>
                  </a:cubicBezTo>
                  <a:close/>
                  <a:moveTo>
                    <a:pt x="55545" y="891902"/>
                  </a:moveTo>
                  <a:cubicBezTo>
                    <a:pt x="22920" y="891682"/>
                    <a:pt x="9865" y="931873"/>
                    <a:pt x="30570" y="951128"/>
                  </a:cubicBezTo>
                  <a:cubicBezTo>
                    <a:pt x="56060" y="974855"/>
                    <a:pt x="91015" y="953966"/>
                    <a:pt x="90088" y="926923"/>
                  </a:cubicBezTo>
                  <a:cubicBezTo>
                    <a:pt x="89324" y="904945"/>
                    <a:pt x="72640" y="892007"/>
                    <a:pt x="55545" y="891902"/>
                  </a:cubicBezTo>
                  <a:close/>
                  <a:moveTo>
                    <a:pt x="403208" y="3124026"/>
                  </a:moveTo>
                  <a:cubicBezTo>
                    <a:pt x="370641" y="3123806"/>
                    <a:pt x="357490" y="3163950"/>
                    <a:pt x="378224" y="3183252"/>
                  </a:cubicBezTo>
                  <a:cubicBezTo>
                    <a:pt x="403581" y="3206855"/>
                    <a:pt x="438678" y="3186234"/>
                    <a:pt x="437752" y="3159038"/>
                  </a:cubicBezTo>
                  <a:cubicBezTo>
                    <a:pt x="436988" y="3137069"/>
                    <a:pt x="420303" y="3124141"/>
                    <a:pt x="403208" y="3124026"/>
                  </a:cubicBezTo>
                  <a:close/>
                  <a:moveTo>
                    <a:pt x="58486" y="445947"/>
                  </a:moveTo>
                  <a:cubicBezTo>
                    <a:pt x="25805" y="445727"/>
                    <a:pt x="12854" y="485947"/>
                    <a:pt x="33512" y="505173"/>
                  </a:cubicBezTo>
                  <a:cubicBezTo>
                    <a:pt x="59002" y="528900"/>
                    <a:pt x="93956" y="508011"/>
                    <a:pt x="93030" y="480959"/>
                  </a:cubicBezTo>
                  <a:cubicBezTo>
                    <a:pt x="92275" y="458991"/>
                    <a:pt x="75581" y="446062"/>
                    <a:pt x="58486" y="445947"/>
                  </a:cubicBezTo>
                  <a:close/>
                  <a:moveTo>
                    <a:pt x="52603" y="1337847"/>
                  </a:moveTo>
                  <a:cubicBezTo>
                    <a:pt x="20122" y="1337637"/>
                    <a:pt x="6828" y="1377723"/>
                    <a:pt x="27619" y="1397073"/>
                  </a:cubicBezTo>
                  <a:cubicBezTo>
                    <a:pt x="53109" y="1420800"/>
                    <a:pt x="88073" y="1399911"/>
                    <a:pt x="87147" y="1372869"/>
                  </a:cubicBezTo>
                  <a:cubicBezTo>
                    <a:pt x="86383" y="1350843"/>
                    <a:pt x="69555" y="1337962"/>
                    <a:pt x="52603" y="1337847"/>
                  </a:cubicBezTo>
                  <a:close/>
                  <a:moveTo>
                    <a:pt x="400267" y="3569971"/>
                  </a:moveTo>
                  <a:cubicBezTo>
                    <a:pt x="367585" y="3569751"/>
                    <a:pt x="354635" y="3609971"/>
                    <a:pt x="375292" y="3629197"/>
                  </a:cubicBezTo>
                  <a:cubicBezTo>
                    <a:pt x="400811" y="3652943"/>
                    <a:pt x="435756" y="3631949"/>
                    <a:pt x="434810" y="3604983"/>
                  </a:cubicBezTo>
                  <a:cubicBezTo>
                    <a:pt x="434056" y="3583015"/>
                    <a:pt x="417362" y="3570086"/>
                    <a:pt x="400267" y="3569971"/>
                  </a:cubicBezTo>
                  <a:close/>
                  <a:moveTo>
                    <a:pt x="397325" y="4015926"/>
                  </a:moveTo>
                  <a:cubicBezTo>
                    <a:pt x="364624" y="4015706"/>
                    <a:pt x="351703" y="4055945"/>
                    <a:pt x="372351" y="4075152"/>
                  </a:cubicBezTo>
                  <a:cubicBezTo>
                    <a:pt x="397850" y="4098888"/>
                    <a:pt x="432814" y="4077971"/>
                    <a:pt x="431869" y="4050938"/>
                  </a:cubicBezTo>
                  <a:cubicBezTo>
                    <a:pt x="431114" y="4028969"/>
                    <a:pt x="414420" y="4016040"/>
                    <a:pt x="397325" y="4015926"/>
                  </a:cubicBezTo>
                  <a:close/>
                  <a:moveTo>
                    <a:pt x="36778" y="10026"/>
                  </a:moveTo>
                  <a:cubicBezTo>
                    <a:pt x="15710" y="29348"/>
                    <a:pt x="28536" y="69367"/>
                    <a:pt x="60969" y="69577"/>
                  </a:cubicBezTo>
                  <a:cubicBezTo>
                    <a:pt x="93660" y="69797"/>
                    <a:pt x="106591" y="29567"/>
                    <a:pt x="85943" y="10351"/>
                  </a:cubicBezTo>
                  <a:cubicBezTo>
                    <a:pt x="70195" y="-4308"/>
                    <a:pt x="49432" y="-2463"/>
                    <a:pt x="36778" y="10026"/>
                  </a:cubicBezTo>
                  <a:close/>
                  <a:moveTo>
                    <a:pt x="49661" y="1783792"/>
                  </a:moveTo>
                  <a:cubicBezTo>
                    <a:pt x="17037" y="1783572"/>
                    <a:pt x="3982" y="1823754"/>
                    <a:pt x="24687" y="1843018"/>
                  </a:cubicBezTo>
                  <a:cubicBezTo>
                    <a:pt x="50187" y="1866755"/>
                    <a:pt x="85151" y="1845809"/>
                    <a:pt x="84205" y="1818804"/>
                  </a:cubicBezTo>
                  <a:cubicBezTo>
                    <a:pt x="83451" y="1796874"/>
                    <a:pt x="66795" y="1783907"/>
                    <a:pt x="49661" y="1783792"/>
                  </a:cubicBezTo>
                  <a:close/>
                  <a:moveTo>
                    <a:pt x="37886" y="3567582"/>
                  </a:moveTo>
                  <a:cubicBezTo>
                    <a:pt x="5309" y="3567362"/>
                    <a:pt x="-7822" y="3607516"/>
                    <a:pt x="12911" y="3626808"/>
                  </a:cubicBezTo>
                  <a:cubicBezTo>
                    <a:pt x="38268" y="3650411"/>
                    <a:pt x="73366" y="3629790"/>
                    <a:pt x="72439" y="3602604"/>
                  </a:cubicBezTo>
                  <a:cubicBezTo>
                    <a:pt x="71675" y="3580616"/>
                    <a:pt x="54991" y="3567697"/>
                    <a:pt x="37886" y="3567582"/>
                  </a:cubicBezTo>
                  <a:close/>
                  <a:moveTo>
                    <a:pt x="46720" y="2229737"/>
                  </a:moveTo>
                  <a:cubicBezTo>
                    <a:pt x="14086" y="2229518"/>
                    <a:pt x="1050" y="2269709"/>
                    <a:pt x="21736" y="2288963"/>
                  </a:cubicBezTo>
                  <a:cubicBezTo>
                    <a:pt x="47255" y="2312709"/>
                    <a:pt x="82200" y="2291715"/>
                    <a:pt x="81254" y="2264759"/>
                  </a:cubicBezTo>
                  <a:cubicBezTo>
                    <a:pt x="80509" y="2242781"/>
                    <a:pt x="63806" y="2229852"/>
                    <a:pt x="46720" y="2229737"/>
                  </a:cubicBezTo>
                  <a:close/>
                  <a:moveTo>
                    <a:pt x="4047118" y="95922"/>
                  </a:moveTo>
                  <a:cubicBezTo>
                    <a:pt x="4079771" y="96132"/>
                    <a:pt x="4092769" y="55931"/>
                    <a:pt x="4072102" y="36696"/>
                  </a:cubicBezTo>
                  <a:cubicBezTo>
                    <a:pt x="4046727" y="13084"/>
                    <a:pt x="4011734" y="33648"/>
                    <a:pt x="4012575" y="60910"/>
                  </a:cubicBezTo>
                  <a:cubicBezTo>
                    <a:pt x="4013415" y="82965"/>
                    <a:pt x="4030138" y="95807"/>
                    <a:pt x="4047118" y="95922"/>
                  </a:cubicBezTo>
                  <a:close/>
                  <a:moveTo>
                    <a:pt x="34944" y="4013527"/>
                  </a:moveTo>
                  <a:cubicBezTo>
                    <a:pt x="2263" y="4013307"/>
                    <a:pt x="-10688" y="4053528"/>
                    <a:pt x="9970" y="4072754"/>
                  </a:cubicBezTo>
                  <a:cubicBezTo>
                    <a:pt x="35326" y="4096356"/>
                    <a:pt x="70338" y="4075802"/>
                    <a:pt x="69488" y="4048539"/>
                  </a:cubicBezTo>
                  <a:cubicBezTo>
                    <a:pt x="68648" y="4026485"/>
                    <a:pt x="51925" y="4013642"/>
                    <a:pt x="34944" y="4013527"/>
                  </a:cubicBezTo>
                  <a:close/>
                  <a:moveTo>
                    <a:pt x="780306" y="896689"/>
                  </a:moveTo>
                  <a:cubicBezTo>
                    <a:pt x="747682" y="896470"/>
                    <a:pt x="734626" y="936651"/>
                    <a:pt x="755322" y="955915"/>
                  </a:cubicBezTo>
                  <a:cubicBezTo>
                    <a:pt x="780812" y="979642"/>
                    <a:pt x="815786" y="958753"/>
                    <a:pt x="814840" y="931701"/>
                  </a:cubicBezTo>
                  <a:cubicBezTo>
                    <a:pt x="814086" y="909733"/>
                    <a:pt x="797392" y="896794"/>
                    <a:pt x="780306" y="896689"/>
                  </a:cubicBezTo>
                  <a:close/>
                  <a:moveTo>
                    <a:pt x="43778" y="2675692"/>
                  </a:moveTo>
                  <a:cubicBezTo>
                    <a:pt x="11164" y="2675472"/>
                    <a:pt x="-1911" y="2715654"/>
                    <a:pt x="18804" y="2734918"/>
                  </a:cubicBezTo>
                  <a:cubicBezTo>
                    <a:pt x="44294" y="2758645"/>
                    <a:pt x="79249" y="2737756"/>
                    <a:pt x="78322" y="2710704"/>
                  </a:cubicBezTo>
                  <a:cubicBezTo>
                    <a:pt x="77558" y="2688735"/>
                    <a:pt x="60864" y="2675797"/>
                    <a:pt x="43778" y="2675692"/>
                  </a:cubicBezTo>
                  <a:close/>
                  <a:moveTo>
                    <a:pt x="40837" y="3121637"/>
                  </a:moveTo>
                  <a:cubicBezTo>
                    <a:pt x="8194" y="3121417"/>
                    <a:pt x="-4833" y="3161618"/>
                    <a:pt x="15863" y="3180863"/>
                  </a:cubicBezTo>
                  <a:cubicBezTo>
                    <a:pt x="41353" y="3204590"/>
                    <a:pt x="76307" y="3183701"/>
                    <a:pt x="75381" y="3156659"/>
                  </a:cubicBezTo>
                  <a:cubicBezTo>
                    <a:pt x="74617" y="3134681"/>
                    <a:pt x="57923" y="3121752"/>
                    <a:pt x="40837" y="3121637"/>
                  </a:cubicBezTo>
                  <a:close/>
                  <a:moveTo>
                    <a:pt x="759706" y="4018315"/>
                  </a:moveTo>
                  <a:cubicBezTo>
                    <a:pt x="727081" y="4018095"/>
                    <a:pt x="714036" y="4058286"/>
                    <a:pt x="734731" y="4077541"/>
                  </a:cubicBezTo>
                  <a:cubicBezTo>
                    <a:pt x="760221" y="4101268"/>
                    <a:pt x="795176" y="4080379"/>
                    <a:pt x="794249" y="4053337"/>
                  </a:cubicBezTo>
                  <a:cubicBezTo>
                    <a:pt x="793485" y="4031358"/>
                    <a:pt x="776791" y="4018429"/>
                    <a:pt x="759706" y="4018315"/>
                  </a:cubicBezTo>
                  <a:close/>
                  <a:moveTo>
                    <a:pt x="768530" y="2680470"/>
                  </a:moveTo>
                  <a:cubicBezTo>
                    <a:pt x="735963" y="2680260"/>
                    <a:pt x="722812" y="2720394"/>
                    <a:pt x="743546" y="2739696"/>
                  </a:cubicBezTo>
                  <a:cubicBezTo>
                    <a:pt x="769036" y="2763423"/>
                    <a:pt x="804000" y="2742534"/>
                    <a:pt x="803074" y="2715482"/>
                  </a:cubicBezTo>
                  <a:cubicBezTo>
                    <a:pt x="802310" y="2693523"/>
                    <a:pt x="785625" y="2680584"/>
                    <a:pt x="768530" y="2680470"/>
                  </a:cubicBezTo>
                  <a:close/>
                  <a:moveTo>
                    <a:pt x="762647" y="3572370"/>
                  </a:moveTo>
                  <a:cubicBezTo>
                    <a:pt x="730023" y="3572150"/>
                    <a:pt x="716968" y="3612332"/>
                    <a:pt x="737663" y="3631596"/>
                  </a:cubicBezTo>
                  <a:cubicBezTo>
                    <a:pt x="763163" y="3655332"/>
                    <a:pt x="798127" y="3634415"/>
                    <a:pt x="797181" y="3607382"/>
                  </a:cubicBezTo>
                  <a:cubicBezTo>
                    <a:pt x="796436" y="3585413"/>
                    <a:pt x="779733" y="3572484"/>
                    <a:pt x="762647" y="3572370"/>
                  </a:cubicBezTo>
                  <a:close/>
                  <a:moveTo>
                    <a:pt x="765589" y="3126425"/>
                  </a:moveTo>
                  <a:cubicBezTo>
                    <a:pt x="732888" y="3126205"/>
                    <a:pt x="719966" y="3166444"/>
                    <a:pt x="740614" y="3185651"/>
                  </a:cubicBezTo>
                  <a:cubicBezTo>
                    <a:pt x="766133" y="3209396"/>
                    <a:pt x="801078" y="3188403"/>
                    <a:pt x="800133" y="3161446"/>
                  </a:cubicBezTo>
                  <a:cubicBezTo>
                    <a:pt x="799378" y="3139506"/>
                    <a:pt x="782722" y="3126539"/>
                    <a:pt x="765589" y="3126425"/>
                  </a:cubicBezTo>
                  <a:close/>
                  <a:moveTo>
                    <a:pt x="777355" y="1342634"/>
                  </a:moveTo>
                  <a:cubicBezTo>
                    <a:pt x="744731" y="1342415"/>
                    <a:pt x="731675" y="1382596"/>
                    <a:pt x="752380" y="1401861"/>
                  </a:cubicBezTo>
                  <a:cubicBezTo>
                    <a:pt x="777899" y="1425606"/>
                    <a:pt x="812844" y="1404613"/>
                    <a:pt x="811899" y="1377646"/>
                  </a:cubicBezTo>
                  <a:cubicBezTo>
                    <a:pt x="811144" y="1355716"/>
                    <a:pt x="794488" y="1342749"/>
                    <a:pt x="777355" y="1342634"/>
                  </a:cubicBezTo>
                  <a:close/>
                  <a:moveTo>
                    <a:pt x="774413" y="1788580"/>
                  </a:moveTo>
                  <a:cubicBezTo>
                    <a:pt x="741799" y="1788360"/>
                    <a:pt x="728734" y="1828541"/>
                    <a:pt x="749439" y="1847806"/>
                  </a:cubicBezTo>
                  <a:cubicBezTo>
                    <a:pt x="774939" y="1871542"/>
                    <a:pt x="809903" y="1850625"/>
                    <a:pt x="808957" y="1823601"/>
                  </a:cubicBezTo>
                  <a:cubicBezTo>
                    <a:pt x="808203" y="1801623"/>
                    <a:pt x="791508" y="1788694"/>
                    <a:pt x="774413" y="1788580"/>
                  </a:cubicBezTo>
                  <a:close/>
                  <a:moveTo>
                    <a:pt x="771472" y="2234525"/>
                  </a:moveTo>
                  <a:cubicBezTo>
                    <a:pt x="738857" y="2234305"/>
                    <a:pt x="725792" y="2274496"/>
                    <a:pt x="746497" y="2293751"/>
                  </a:cubicBezTo>
                  <a:cubicBezTo>
                    <a:pt x="771987" y="2317478"/>
                    <a:pt x="806942" y="2296589"/>
                    <a:pt x="806016" y="2269546"/>
                  </a:cubicBezTo>
                  <a:cubicBezTo>
                    <a:pt x="805261" y="2247568"/>
                    <a:pt x="788567" y="2234639"/>
                    <a:pt x="771472" y="2234525"/>
                  </a:cubicBezTo>
                  <a:close/>
                  <a:moveTo>
                    <a:pt x="406150" y="2678081"/>
                  </a:moveTo>
                  <a:cubicBezTo>
                    <a:pt x="373535" y="2677861"/>
                    <a:pt x="360470" y="2718052"/>
                    <a:pt x="381166" y="2737307"/>
                  </a:cubicBezTo>
                  <a:cubicBezTo>
                    <a:pt x="406656" y="2761034"/>
                    <a:pt x="441610" y="2740145"/>
                    <a:pt x="440684" y="2713103"/>
                  </a:cubicBezTo>
                  <a:cubicBezTo>
                    <a:pt x="439939" y="2691124"/>
                    <a:pt x="423245" y="2678195"/>
                    <a:pt x="406150" y="2678081"/>
                  </a:cubicBezTo>
                  <a:close/>
                  <a:moveTo>
                    <a:pt x="412033" y="1786191"/>
                  </a:moveTo>
                  <a:cubicBezTo>
                    <a:pt x="379332" y="1785971"/>
                    <a:pt x="366410" y="1826210"/>
                    <a:pt x="387058" y="1845417"/>
                  </a:cubicBezTo>
                  <a:cubicBezTo>
                    <a:pt x="412577" y="1869163"/>
                    <a:pt x="447522" y="1848169"/>
                    <a:pt x="446576" y="1821203"/>
                  </a:cubicBezTo>
                  <a:cubicBezTo>
                    <a:pt x="445822" y="1799234"/>
                    <a:pt x="429128" y="1786296"/>
                    <a:pt x="412033" y="1786191"/>
                  </a:cubicBezTo>
                  <a:close/>
                  <a:moveTo>
                    <a:pt x="409091" y="2232136"/>
                  </a:moveTo>
                  <a:cubicBezTo>
                    <a:pt x="376476" y="2231916"/>
                    <a:pt x="363411" y="2272098"/>
                    <a:pt x="384117" y="2291362"/>
                  </a:cubicBezTo>
                  <a:cubicBezTo>
                    <a:pt x="409616" y="2315098"/>
                    <a:pt x="444580" y="2294181"/>
                    <a:pt x="443635" y="2267148"/>
                  </a:cubicBezTo>
                  <a:cubicBezTo>
                    <a:pt x="442880" y="2245179"/>
                    <a:pt x="426186" y="2232250"/>
                    <a:pt x="409091" y="2232136"/>
                  </a:cubicBezTo>
                  <a:close/>
                  <a:moveTo>
                    <a:pt x="414984" y="1340236"/>
                  </a:moveTo>
                  <a:cubicBezTo>
                    <a:pt x="382283" y="1340016"/>
                    <a:pt x="369361" y="1380255"/>
                    <a:pt x="390009" y="1399462"/>
                  </a:cubicBezTo>
                  <a:cubicBezTo>
                    <a:pt x="415528" y="1423208"/>
                    <a:pt x="450473" y="1402214"/>
                    <a:pt x="449527" y="1375248"/>
                  </a:cubicBezTo>
                  <a:cubicBezTo>
                    <a:pt x="448763" y="1353318"/>
                    <a:pt x="432108" y="1340351"/>
                    <a:pt x="414984" y="1340236"/>
                  </a:cubicBezTo>
                  <a:close/>
                  <a:moveTo>
                    <a:pt x="417925" y="894291"/>
                  </a:moveTo>
                  <a:cubicBezTo>
                    <a:pt x="385311" y="894071"/>
                    <a:pt x="372246" y="934253"/>
                    <a:pt x="392941" y="953517"/>
                  </a:cubicBezTo>
                  <a:cubicBezTo>
                    <a:pt x="418450" y="977253"/>
                    <a:pt x="453386" y="956326"/>
                    <a:pt x="452469" y="929303"/>
                  </a:cubicBezTo>
                  <a:cubicBezTo>
                    <a:pt x="451705" y="907334"/>
                    <a:pt x="435011" y="894405"/>
                    <a:pt x="417925" y="894291"/>
                  </a:cubicBezTo>
                  <a:close/>
                  <a:moveTo>
                    <a:pt x="423808" y="2400"/>
                  </a:moveTo>
                  <a:cubicBezTo>
                    <a:pt x="391184" y="2181"/>
                    <a:pt x="378129" y="42362"/>
                    <a:pt x="398834" y="61627"/>
                  </a:cubicBezTo>
                  <a:cubicBezTo>
                    <a:pt x="424324" y="85353"/>
                    <a:pt x="459278" y="64465"/>
                    <a:pt x="458352" y="37413"/>
                  </a:cubicBezTo>
                  <a:cubicBezTo>
                    <a:pt x="457598" y="15444"/>
                    <a:pt x="440903" y="2506"/>
                    <a:pt x="423808" y="2400"/>
                  </a:cubicBezTo>
                  <a:close/>
                  <a:moveTo>
                    <a:pt x="420867" y="448346"/>
                  </a:moveTo>
                  <a:cubicBezTo>
                    <a:pt x="388252" y="448126"/>
                    <a:pt x="375178" y="488308"/>
                    <a:pt x="395892" y="507572"/>
                  </a:cubicBezTo>
                  <a:cubicBezTo>
                    <a:pt x="421382" y="531299"/>
                    <a:pt x="456337" y="510410"/>
                    <a:pt x="455411" y="483367"/>
                  </a:cubicBezTo>
                  <a:cubicBezTo>
                    <a:pt x="454656" y="461389"/>
                    <a:pt x="437962" y="448460"/>
                    <a:pt x="420867" y="448346"/>
                  </a:cubicBezTo>
                  <a:close/>
                  <a:moveTo>
                    <a:pt x="3670498" y="2253674"/>
                  </a:moveTo>
                  <a:cubicBezTo>
                    <a:pt x="3638017" y="2253464"/>
                    <a:pt x="3624723" y="2293550"/>
                    <a:pt x="3645514" y="2312900"/>
                  </a:cubicBezTo>
                  <a:cubicBezTo>
                    <a:pt x="3671004" y="2336627"/>
                    <a:pt x="3705978" y="2315738"/>
                    <a:pt x="3705032" y="2288686"/>
                  </a:cubicBezTo>
                  <a:cubicBezTo>
                    <a:pt x="3704278" y="2266718"/>
                    <a:pt x="3687584" y="2253789"/>
                    <a:pt x="3670498" y="2253674"/>
                  </a:cubicBezTo>
                  <a:close/>
                  <a:moveTo>
                    <a:pt x="3319884" y="467495"/>
                  </a:moveTo>
                  <a:cubicBezTo>
                    <a:pt x="3287240" y="467285"/>
                    <a:pt x="3274223" y="507467"/>
                    <a:pt x="3294909" y="526721"/>
                  </a:cubicBezTo>
                  <a:cubicBezTo>
                    <a:pt x="3320266" y="550324"/>
                    <a:pt x="3355363" y="529703"/>
                    <a:pt x="3354437" y="502517"/>
                  </a:cubicBezTo>
                  <a:cubicBezTo>
                    <a:pt x="3353663" y="480529"/>
                    <a:pt x="3336979" y="467610"/>
                    <a:pt x="3319884" y="467495"/>
                  </a:cubicBezTo>
                  <a:close/>
                  <a:moveTo>
                    <a:pt x="3322825" y="21550"/>
                  </a:moveTo>
                  <a:cubicBezTo>
                    <a:pt x="3290191" y="21330"/>
                    <a:pt x="3277155" y="61531"/>
                    <a:pt x="3297851" y="80776"/>
                  </a:cubicBezTo>
                  <a:cubicBezTo>
                    <a:pt x="3323341" y="104503"/>
                    <a:pt x="3358295" y="83614"/>
                    <a:pt x="3357369" y="56572"/>
                  </a:cubicBezTo>
                  <a:cubicBezTo>
                    <a:pt x="3356615" y="34594"/>
                    <a:pt x="3339920" y="21655"/>
                    <a:pt x="3322825" y="21550"/>
                  </a:cubicBezTo>
                  <a:close/>
                  <a:moveTo>
                    <a:pt x="3316942" y="913440"/>
                  </a:moveTo>
                  <a:cubicBezTo>
                    <a:pt x="3284318" y="913221"/>
                    <a:pt x="3271262" y="953402"/>
                    <a:pt x="3291968" y="972667"/>
                  </a:cubicBezTo>
                  <a:cubicBezTo>
                    <a:pt x="3317458" y="996393"/>
                    <a:pt x="3352431" y="975486"/>
                    <a:pt x="3351486" y="948452"/>
                  </a:cubicBezTo>
                  <a:cubicBezTo>
                    <a:pt x="3350731" y="926484"/>
                    <a:pt x="3334037" y="913555"/>
                    <a:pt x="3316942" y="913440"/>
                  </a:cubicBezTo>
                  <a:close/>
                  <a:moveTo>
                    <a:pt x="3314001" y="1359386"/>
                  </a:moveTo>
                  <a:cubicBezTo>
                    <a:pt x="3281300" y="1359166"/>
                    <a:pt x="3268378" y="1399405"/>
                    <a:pt x="3289026" y="1418612"/>
                  </a:cubicBezTo>
                  <a:cubicBezTo>
                    <a:pt x="3314526" y="1442348"/>
                    <a:pt x="3349490" y="1421431"/>
                    <a:pt x="3348544" y="1394407"/>
                  </a:cubicBezTo>
                  <a:cubicBezTo>
                    <a:pt x="3347790" y="1372429"/>
                    <a:pt x="3331096" y="1359500"/>
                    <a:pt x="3314001" y="1359386"/>
                  </a:cubicBezTo>
                  <a:close/>
                  <a:moveTo>
                    <a:pt x="3664606" y="3145574"/>
                  </a:moveTo>
                  <a:cubicBezTo>
                    <a:pt x="3631981" y="3145354"/>
                    <a:pt x="3618935" y="3185545"/>
                    <a:pt x="3639631" y="3204800"/>
                  </a:cubicBezTo>
                  <a:cubicBezTo>
                    <a:pt x="3665131" y="3228537"/>
                    <a:pt x="3700095" y="3207619"/>
                    <a:pt x="3699149" y="3180586"/>
                  </a:cubicBezTo>
                  <a:cubicBezTo>
                    <a:pt x="3698395" y="3158618"/>
                    <a:pt x="3681701" y="3145689"/>
                    <a:pt x="3664606" y="3145574"/>
                  </a:cubicBezTo>
                  <a:close/>
                  <a:moveTo>
                    <a:pt x="3658723" y="4037464"/>
                  </a:moveTo>
                  <a:cubicBezTo>
                    <a:pt x="3626117" y="4037245"/>
                    <a:pt x="3613033" y="4077426"/>
                    <a:pt x="3633748" y="4096691"/>
                  </a:cubicBezTo>
                  <a:cubicBezTo>
                    <a:pt x="3659267" y="4120456"/>
                    <a:pt x="3694193" y="4099443"/>
                    <a:pt x="3693266" y="4072486"/>
                  </a:cubicBezTo>
                  <a:cubicBezTo>
                    <a:pt x="3692512" y="4050508"/>
                    <a:pt x="3675818" y="4037579"/>
                    <a:pt x="3658723" y="4037464"/>
                  </a:cubicBezTo>
                  <a:close/>
                  <a:moveTo>
                    <a:pt x="3661664" y="3591519"/>
                  </a:moveTo>
                  <a:cubicBezTo>
                    <a:pt x="3629040" y="3591299"/>
                    <a:pt x="3615984" y="3631491"/>
                    <a:pt x="3636690" y="3650745"/>
                  </a:cubicBezTo>
                  <a:cubicBezTo>
                    <a:pt x="3662180" y="3674472"/>
                    <a:pt x="3697134" y="3653583"/>
                    <a:pt x="3696208" y="3626531"/>
                  </a:cubicBezTo>
                  <a:cubicBezTo>
                    <a:pt x="3695453" y="3604563"/>
                    <a:pt x="3678759" y="3591634"/>
                    <a:pt x="3661664" y="3591519"/>
                  </a:cubicBezTo>
                  <a:close/>
                  <a:moveTo>
                    <a:pt x="3302225" y="3143176"/>
                  </a:moveTo>
                  <a:cubicBezTo>
                    <a:pt x="3269543" y="3142956"/>
                    <a:pt x="3256593" y="3183176"/>
                    <a:pt x="3277251" y="3202402"/>
                  </a:cubicBezTo>
                  <a:cubicBezTo>
                    <a:pt x="3302769" y="3226148"/>
                    <a:pt x="3337714" y="3205154"/>
                    <a:pt x="3336769" y="3178188"/>
                  </a:cubicBezTo>
                  <a:cubicBezTo>
                    <a:pt x="3336014" y="3156258"/>
                    <a:pt x="3319358" y="3143290"/>
                    <a:pt x="3302225" y="3143176"/>
                  </a:cubicBezTo>
                  <a:close/>
                  <a:moveTo>
                    <a:pt x="3667547" y="2699629"/>
                  </a:moveTo>
                  <a:cubicBezTo>
                    <a:pt x="3634932" y="2699409"/>
                    <a:pt x="3621867" y="2739591"/>
                    <a:pt x="3642573" y="2758855"/>
                  </a:cubicBezTo>
                  <a:cubicBezTo>
                    <a:pt x="3668091" y="2782601"/>
                    <a:pt x="3703036" y="2761607"/>
                    <a:pt x="3702091" y="2734641"/>
                  </a:cubicBezTo>
                  <a:cubicBezTo>
                    <a:pt x="3701336" y="2712701"/>
                    <a:pt x="3684680" y="2699734"/>
                    <a:pt x="3667547" y="2699629"/>
                  </a:cubicBezTo>
                  <a:close/>
                  <a:moveTo>
                    <a:pt x="3299283" y="3589121"/>
                  </a:moveTo>
                  <a:cubicBezTo>
                    <a:pt x="3266659" y="3588901"/>
                    <a:pt x="3253604" y="3629092"/>
                    <a:pt x="3274309" y="3648347"/>
                  </a:cubicBezTo>
                  <a:cubicBezTo>
                    <a:pt x="3299809" y="3672083"/>
                    <a:pt x="3334773" y="3651166"/>
                    <a:pt x="3333827" y="3624142"/>
                  </a:cubicBezTo>
                  <a:cubicBezTo>
                    <a:pt x="3333073" y="3602174"/>
                    <a:pt x="3316379" y="3589235"/>
                    <a:pt x="3299283" y="3589121"/>
                  </a:cubicBezTo>
                  <a:close/>
                  <a:moveTo>
                    <a:pt x="3296342" y="4035075"/>
                  </a:moveTo>
                  <a:cubicBezTo>
                    <a:pt x="3263718" y="4034856"/>
                    <a:pt x="3250662" y="4075047"/>
                    <a:pt x="3271367" y="4094302"/>
                  </a:cubicBezTo>
                  <a:cubicBezTo>
                    <a:pt x="3296857" y="4118028"/>
                    <a:pt x="3331812" y="4097140"/>
                    <a:pt x="3330886" y="4070088"/>
                  </a:cubicBezTo>
                  <a:cubicBezTo>
                    <a:pt x="3330131" y="4048119"/>
                    <a:pt x="3313437" y="4035190"/>
                    <a:pt x="3296342" y="4035075"/>
                  </a:cubicBezTo>
                  <a:close/>
                  <a:moveTo>
                    <a:pt x="3311059" y="1805340"/>
                  </a:moveTo>
                  <a:cubicBezTo>
                    <a:pt x="3278444" y="1805120"/>
                    <a:pt x="3265379" y="1845302"/>
                    <a:pt x="3286085" y="1864566"/>
                  </a:cubicBezTo>
                  <a:cubicBezTo>
                    <a:pt x="3311575" y="1888293"/>
                    <a:pt x="3346529" y="1867404"/>
                    <a:pt x="3345603" y="1840352"/>
                  </a:cubicBezTo>
                  <a:cubicBezTo>
                    <a:pt x="3344848" y="1818384"/>
                    <a:pt x="3328145" y="1805445"/>
                    <a:pt x="3311059" y="1805340"/>
                  </a:cubicBezTo>
                  <a:close/>
                  <a:moveTo>
                    <a:pt x="3305176" y="2697230"/>
                  </a:moveTo>
                  <a:cubicBezTo>
                    <a:pt x="3272552" y="2697011"/>
                    <a:pt x="3259487" y="2737192"/>
                    <a:pt x="3280192" y="2756457"/>
                  </a:cubicBezTo>
                  <a:cubicBezTo>
                    <a:pt x="3305682" y="2780183"/>
                    <a:pt x="3340656" y="2759295"/>
                    <a:pt x="3339710" y="2732252"/>
                  </a:cubicBezTo>
                  <a:cubicBezTo>
                    <a:pt x="3338956" y="2710274"/>
                    <a:pt x="3322262" y="2697345"/>
                    <a:pt x="3305176" y="2697230"/>
                  </a:cubicBezTo>
                  <a:close/>
                  <a:moveTo>
                    <a:pt x="3308118" y="2251285"/>
                  </a:moveTo>
                  <a:cubicBezTo>
                    <a:pt x="3275541" y="2251075"/>
                    <a:pt x="3262409" y="2291228"/>
                    <a:pt x="3283134" y="2310512"/>
                  </a:cubicBezTo>
                  <a:cubicBezTo>
                    <a:pt x="3308643" y="2334248"/>
                    <a:pt x="3343578" y="2313321"/>
                    <a:pt x="3342661" y="2286307"/>
                  </a:cubicBezTo>
                  <a:cubicBezTo>
                    <a:pt x="3341897" y="2264281"/>
                    <a:pt x="3325060" y="2251391"/>
                    <a:pt x="3308118" y="2251285"/>
                  </a:cubicBezTo>
                  <a:close/>
                  <a:moveTo>
                    <a:pt x="3685206" y="23939"/>
                  </a:moveTo>
                  <a:cubicBezTo>
                    <a:pt x="3652639" y="23719"/>
                    <a:pt x="3639488" y="63863"/>
                    <a:pt x="3660222" y="83165"/>
                  </a:cubicBezTo>
                  <a:cubicBezTo>
                    <a:pt x="3685712" y="106892"/>
                    <a:pt x="3720676" y="86003"/>
                    <a:pt x="3719749" y="58951"/>
                  </a:cubicBezTo>
                  <a:cubicBezTo>
                    <a:pt x="3718986" y="36983"/>
                    <a:pt x="3702301" y="24054"/>
                    <a:pt x="3685206" y="23939"/>
                  </a:cubicBezTo>
                  <a:close/>
                  <a:moveTo>
                    <a:pt x="4032869" y="2256073"/>
                  </a:moveTo>
                  <a:cubicBezTo>
                    <a:pt x="4000169" y="2255853"/>
                    <a:pt x="3987247" y="2296092"/>
                    <a:pt x="4007895" y="2315299"/>
                  </a:cubicBezTo>
                  <a:cubicBezTo>
                    <a:pt x="4033414" y="2339045"/>
                    <a:pt x="4068359" y="2318051"/>
                    <a:pt x="4067413" y="2291095"/>
                  </a:cubicBezTo>
                  <a:cubicBezTo>
                    <a:pt x="4066659" y="2269154"/>
                    <a:pt x="4050003" y="2256187"/>
                    <a:pt x="4032869" y="2256073"/>
                  </a:cubicBezTo>
                  <a:close/>
                  <a:moveTo>
                    <a:pt x="4035811" y="1810128"/>
                  </a:moveTo>
                  <a:cubicBezTo>
                    <a:pt x="4003187" y="1809908"/>
                    <a:pt x="3990131" y="1850089"/>
                    <a:pt x="4010827" y="1869354"/>
                  </a:cubicBezTo>
                  <a:cubicBezTo>
                    <a:pt x="4036336" y="1893090"/>
                    <a:pt x="4071271" y="1872163"/>
                    <a:pt x="4070354" y="1845140"/>
                  </a:cubicBezTo>
                  <a:cubicBezTo>
                    <a:pt x="4069591" y="1823171"/>
                    <a:pt x="4052906" y="1810233"/>
                    <a:pt x="4035811" y="1810128"/>
                  </a:cubicBezTo>
                  <a:close/>
                  <a:moveTo>
                    <a:pt x="4029928" y="2702018"/>
                  </a:moveTo>
                  <a:cubicBezTo>
                    <a:pt x="3997304" y="2701798"/>
                    <a:pt x="3984248" y="2741980"/>
                    <a:pt x="4004953" y="2761244"/>
                  </a:cubicBezTo>
                  <a:cubicBezTo>
                    <a:pt x="4030472" y="2784990"/>
                    <a:pt x="4065417" y="2763996"/>
                    <a:pt x="4064471" y="2737030"/>
                  </a:cubicBezTo>
                  <a:cubicBezTo>
                    <a:pt x="4063717" y="2715061"/>
                    <a:pt x="4047023" y="2702133"/>
                    <a:pt x="4029928" y="2702018"/>
                  </a:cubicBezTo>
                  <a:close/>
                  <a:moveTo>
                    <a:pt x="4026986" y="3147963"/>
                  </a:moveTo>
                  <a:cubicBezTo>
                    <a:pt x="3994371" y="3147743"/>
                    <a:pt x="3981306" y="3187925"/>
                    <a:pt x="4002012" y="3207189"/>
                  </a:cubicBezTo>
                  <a:cubicBezTo>
                    <a:pt x="4027502" y="3230916"/>
                    <a:pt x="4062456" y="3210027"/>
                    <a:pt x="4061530" y="3182985"/>
                  </a:cubicBezTo>
                  <a:cubicBezTo>
                    <a:pt x="4060776" y="3161007"/>
                    <a:pt x="4044072" y="3148078"/>
                    <a:pt x="4026986" y="3147963"/>
                  </a:cubicBezTo>
                  <a:close/>
                  <a:moveTo>
                    <a:pt x="4044635" y="472283"/>
                  </a:moveTo>
                  <a:cubicBezTo>
                    <a:pt x="4012011" y="472063"/>
                    <a:pt x="3998956" y="512245"/>
                    <a:pt x="4019661" y="531509"/>
                  </a:cubicBezTo>
                  <a:cubicBezTo>
                    <a:pt x="4045161" y="555245"/>
                    <a:pt x="4080125" y="534328"/>
                    <a:pt x="4079179" y="507295"/>
                  </a:cubicBezTo>
                  <a:cubicBezTo>
                    <a:pt x="4078425" y="485326"/>
                    <a:pt x="4061731" y="472397"/>
                    <a:pt x="4044635" y="472283"/>
                  </a:cubicBezTo>
                  <a:close/>
                  <a:moveTo>
                    <a:pt x="4038752" y="1364173"/>
                  </a:moveTo>
                  <a:cubicBezTo>
                    <a:pt x="4006138" y="1363953"/>
                    <a:pt x="3993073" y="1404144"/>
                    <a:pt x="4013778" y="1423399"/>
                  </a:cubicBezTo>
                  <a:cubicBezTo>
                    <a:pt x="4039268" y="1447126"/>
                    <a:pt x="4074222" y="1426237"/>
                    <a:pt x="4073296" y="1399195"/>
                  </a:cubicBezTo>
                  <a:cubicBezTo>
                    <a:pt x="4072542" y="1377216"/>
                    <a:pt x="4055848" y="1364288"/>
                    <a:pt x="4038752" y="1364173"/>
                  </a:cubicBezTo>
                  <a:close/>
                  <a:moveTo>
                    <a:pt x="4041694" y="918228"/>
                  </a:moveTo>
                  <a:cubicBezTo>
                    <a:pt x="4009012" y="918008"/>
                    <a:pt x="3996062" y="958228"/>
                    <a:pt x="4016710" y="977454"/>
                  </a:cubicBezTo>
                  <a:cubicBezTo>
                    <a:pt x="4042200" y="1001181"/>
                    <a:pt x="4077154" y="980292"/>
                    <a:pt x="4076228" y="953240"/>
                  </a:cubicBezTo>
                  <a:cubicBezTo>
                    <a:pt x="4075483" y="931271"/>
                    <a:pt x="4058789" y="918342"/>
                    <a:pt x="4041694" y="918228"/>
                  </a:cubicBezTo>
                  <a:close/>
                  <a:moveTo>
                    <a:pt x="3679323" y="915839"/>
                  </a:moveTo>
                  <a:cubicBezTo>
                    <a:pt x="3646641" y="915619"/>
                    <a:pt x="3633691" y="955839"/>
                    <a:pt x="3654348" y="975065"/>
                  </a:cubicBezTo>
                  <a:cubicBezTo>
                    <a:pt x="3679867" y="998821"/>
                    <a:pt x="3714812" y="977836"/>
                    <a:pt x="3713866" y="950851"/>
                  </a:cubicBezTo>
                  <a:cubicBezTo>
                    <a:pt x="3713103" y="928882"/>
                    <a:pt x="3696408" y="915944"/>
                    <a:pt x="3679323" y="915839"/>
                  </a:cubicBezTo>
                  <a:close/>
                  <a:moveTo>
                    <a:pt x="4024045" y="3593908"/>
                  </a:moveTo>
                  <a:cubicBezTo>
                    <a:pt x="3991411" y="3593688"/>
                    <a:pt x="3978375" y="3633889"/>
                    <a:pt x="3999070" y="3653134"/>
                  </a:cubicBezTo>
                  <a:cubicBezTo>
                    <a:pt x="4024560" y="3676861"/>
                    <a:pt x="4059515" y="3655972"/>
                    <a:pt x="4058588" y="3628930"/>
                  </a:cubicBezTo>
                  <a:cubicBezTo>
                    <a:pt x="4057834" y="3606952"/>
                    <a:pt x="4041130" y="3594023"/>
                    <a:pt x="4024045" y="3593908"/>
                  </a:cubicBezTo>
                  <a:close/>
                  <a:moveTo>
                    <a:pt x="3676381" y="1361784"/>
                  </a:moveTo>
                  <a:cubicBezTo>
                    <a:pt x="3643757" y="1361564"/>
                    <a:pt x="3630711" y="1401755"/>
                    <a:pt x="3651407" y="1421010"/>
                  </a:cubicBezTo>
                  <a:cubicBezTo>
                    <a:pt x="3676897" y="1444737"/>
                    <a:pt x="3711851" y="1423848"/>
                    <a:pt x="3710925" y="1396796"/>
                  </a:cubicBezTo>
                  <a:cubicBezTo>
                    <a:pt x="3710161" y="1374828"/>
                    <a:pt x="3693467" y="1361899"/>
                    <a:pt x="3676381" y="1361784"/>
                  </a:cubicBezTo>
                  <a:close/>
                  <a:moveTo>
                    <a:pt x="3682264" y="469884"/>
                  </a:moveTo>
                  <a:cubicBezTo>
                    <a:pt x="3649640" y="469674"/>
                    <a:pt x="3636585" y="509846"/>
                    <a:pt x="3657280" y="529110"/>
                  </a:cubicBezTo>
                  <a:cubicBezTo>
                    <a:pt x="3682799" y="552856"/>
                    <a:pt x="3717744" y="531862"/>
                    <a:pt x="3716798" y="504896"/>
                  </a:cubicBezTo>
                  <a:cubicBezTo>
                    <a:pt x="3716054" y="482966"/>
                    <a:pt x="3699388" y="469999"/>
                    <a:pt x="3682264" y="469884"/>
                  </a:cubicBezTo>
                  <a:close/>
                  <a:moveTo>
                    <a:pt x="3673440" y="1807729"/>
                  </a:moveTo>
                  <a:cubicBezTo>
                    <a:pt x="3640834" y="1807509"/>
                    <a:pt x="3627750" y="1847691"/>
                    <a:pt x="3648456" y="1866955"/>
                  </a:cubicBezTo>
                  <a:cubicBezTo>
                    <a:pt x="3673965" y="1890692"/>
                    <a:pt x="3708900" y="1869765"/>
                    <a:pt x="3707983" y="1842751"/>
                  </a:cubicBezTo>
                  <a:cubicBezTo>
                    <a:pt x="3707210" y="1820734"/>
                    <a:pt x="3690382" y="1807844"/>
                    <a:pt x="3673440" y="1807729"/>
                  </a:cubicBezTo>
                  <a:close/>
                  <a:moveTo>
                    <a:pt x="4021094" y="4039863"/>
                  </a:moveTo>
                  <a:cubicBezTo>
                    <a:pt x="3988460" y="4039643"/>
                    <a:pt x="3975423" y="4079834"/>
                    <a:pt x="3996119" y="4099089"/>
                  </a:cubicBezTo>
                  <a:cubicBezTo>
                    <a:pt x="4021476" y="4122692"/>
                    <a:pt x="4056478" y="4102156"/>
                    <a:pt x="4055647" y="4074875"/>
                  </a:cubicBezTo>
                  <a:cubicBezTo>
                    <a:pt x="4054797" y="4052811"/>
                    <a:pt x="4038084" y="4039968"/>
                    <a:pt x="4021094" y="4039863"/>
                  </a:cubicBezTo>
                  <a:close/>
                  <a:moveTo>
                    <a:pt x="2960454" y="19152"/>
                  </a:moveTo>
                  <a:cubicBezTo>
                    <a:pt x="2927839" y="18932"/>
                    <a:pt x="2914765" y="59123"/>
                    <a:pt x="2935480" y="78378"/>
                  </a:cubicBezTo>
                  <a:cubicBezTo>
                    <a:pt x="2960970" y="102105"/>
                    <a:pt x="2995924" y="81216"/>
                    <a:pt x="2994998" y="54164"/>
                  </a:cubicBezTo>
                  <a:cubicBezTo>
                    <a:pt x="2994234" y="32195"/>
                    <a:pt x="2977540" y="19266"/>
                    <a:pt x="2960454" y="19152"/>
                  </a:cubicBezTo>
                  <a:close/>
                  <a:moveTo>
                    <a:pt x="2586298" y="1800553"/>
                  </a:moveTo>
                  <a:cubicBezTo>
                    <a:pt x="2553673" y="1800333"/>
                    <a:pt x="2540618" y="1840515"/>
                    <a:pt x="2561323" y="1859779"/>
                  </a:cubicBezTo>
                  <a:cubicBezTo>
                    <a:pt x="2586813" y="1883506"/>
                    <a:pt x="2621787" y="1862607"/>
                    <a:pt x="2620841" y="1835565"/>
                  </a:cubicBezTo>
                  <a:cubicBezTo>
                    <a:pt x="2620087" y="1813587"/>
                    <a:pt x="2603393" y="1800658"/>
                    <a:pt x="2586298" y="1800553"/>
                  </a:cubicBezTo>
                  <a:close/>
                  <a:moveTo>
                    <a:pt x="2235693" y="14364"/>
                  </a:moveTo>
                  <a:cubicBezTo>
                    <a:pt x="2203011" y="14144"/>
                    <a:pt x="2190061" y="54364"/>
                    <a:pt x="2210718" y="73590"/>
                  </a:cubicBezTo>
                  <a:cubicBezTo>
                    <a:pt x="2236237" y="97336"/>
                    <a:pt x="2271182" y="76342"/>
                    <a:pt x="2270236" y="49386"/>
                  </a:cubicBezTo>
                  <a:cubicBezTo>
                    <a:pt x="2269482" y="27408"/>
                    <a:pt x="2252788" y="14479"/>
                    <a:pt x="2235693" y="14364"/>
                  </a:cubicBezTo>
                  <a:close/>
                  <a:moveTo>
                    <a:pt x="2957513" y="465097"/>
                  </a:moveTo>
                  <a:cubicBezTo>
                    <a:pt x="2924869" y="464886"/>
                    <a:pt x="2911852" y="505078"/>
                    <a:pt x="2932538" y="524332"/>
                  </a:cubicBezTo>
                  <a:cubicBezTo>
                    <a:pt x="2958018" y="548059"/>
                    <a:pt x="2992983" y="527180"/>
                    <a:pt x="2992056" y="500118"/>
                  </a:cubicBezTo>
                  <a:cubicBezTo>
                    <a:pt x="2991292" y="478140"/>
                    <a:pt x="2974598" y="465211"/>
                    <a:pt x="2957513" y="465097"/>
                  </a:cubicBezTo>
                  <a:close/>
                  <a:moveTo>
                    <a:pt x="2580415" y="2692443"/>
                  </a:moveTo>
                  <a:cubicBezTo>
                    <a:pt x="2547800" y="2692223"/>
                    <a:pt x="2534725" y="2732405"/>
                    <a:pt x="2555440" y="2751669"/>
                  </a:cubicBezTo>
                  <a:cubicBezTo>
                    <a:pt x="2580930" y="2775396"/>
                    <a:pt x="2615885" y="2754507"/>
                    <a:pt x="2614958" y="2727455"/>
                  </a:cubicBezTo>
                  <a:cubicBezTo>
                    <a:pt x="2614204" y="2705487"/>
                    <a:pt x="2597510" y="2692558"/>
                    <a:pt x="2580415" y="2692443"/>
                  </a:cubicBezTo>
                  <a:close/>
                  <a:moveTo>
                    <a:pt x="2577473" y="3138388"/>
                  </a:moveTo>
                  <a:cubicBezTo>
                    <a:pt x="2544858" y="3138169"/>
                    <a:pt x="2531793" y="3178350"/>
                    <a:pt x="2552489" y="3197614"/>
                  </a:cubicBezTo>
                  <a:cubicBezTo>
                    <a:pt x="2577998" y="3221351"/>
                    <a:pt x="2612934" y="3200424"/>
                    <a:pt x="2612017" y="3173400"/>
                  </a:cubicBezTo>
                  <a:cubicBezTo>
                    <a:pt x="2611253" y="3151394"/>
                    <a:pt x="2594425" y="3138503"/>
                    <a:pt x="2577473" y="3138388"/>
                  </a:cubicBezTo>
                  <a:close/>
                  <a:moveTo>
                    <a:pt x="2571590" y="4030288"/>
                  </a:moveTo>
                  <a:cubicBezTo>
                    <a:pt x="2538966" y="4030068"/>
                    <a:pt x="2525910" y="4070250"/>
                    <a:pt x="2546616" y="4089514"/>
                  </a:cubicBezTo>
                  <a:cubicBezTo>
                    <a:pt x="2572115" y="4113251"/>
                    <a:pt x="2607079" y="4092304"/>
                    <a:pt x="2606134" y="4065300"/>
                  </a:cubicBezTo>
                  <a:cubicBezTo>
                    <a:pt x="2605379" y="4043331"/>
                    <a:pt x="2588685" y="4030403"/>
                    <a:pt x="2571590" y="4030288"/>
                  </a:cubicBezTo>
                  <a:close/>
                  <a:moveTo>
                    <a:pt x="2226868" y="1352209"/>
                  </a:moveTo>
                  <a:cubicBezTo>
                    <a:pt x="2194301" y="1351989"/>
                    <a:pt x="2181150" y="1392133"/>
                    <a:pt x="2201884" y="1411435"/>
                  </a:cubicBezTo>
                  <a:cubicBezTo>
                    <a:pt x="2227374" y="1435162"/>
                    <a:pt x="2262329" y="1414273"/>
                    <a:pt x="2261412" y="1387221"/>
                  </a:cubicBezTo>
                  <a:cubicBezTo>
                    <a:pt x="2260648" y="1365253"/>
                    <a:pt x="2243963" y="1352324"/>
                    <a:pt x="2226868" y="1352209"/>
                  </a:cubicBezTo>
                  <a:close/>
                  <a:moveTo>
                    <a:pt x="2574531" y="3584333"/>
                  </a:moveTo>
                  <a:cubicBezTo>
                    <a:pt x="2541907" y="3584114"/>
                    <a:pt x="2528852" y="3624295"/>
                    <a:pt x="2549557" y="3643559"/>
                  </a:cubicBezTo>
                  <a:cubicBezTo>
                    <a:pt x="2575057" y="3667296"/>
                    <a:pt x="2610021" y="3646350"/>
                    <a:pt x="2609075" y="3619345"/>
                  </a:cubicBezTo>
                  <a:cubicBezTo>
                    <a:pt x="2608321" y="3597415"/>
                    <a:pt x="2591665" y="3584448"/>
                    <a:pt x="2574531" y="3584333"/>
                  </a:cubicBezTo>
                  <a:close/>
                  <a:moveTo>
                    <a:pt x="2229810" y="906264"/>
                  </a:moveTo>
                  <a:cubicBezTo>
                    <a:pt x="2197185" y="906044"/>
                    <a:pt x="2184130" y="946235"/>
                    <a:pt x="2204835" y="965490"/>
                  </a:cubicBezTo>
                  <a:cubicBezTo>
                    <a:pt x="2230325" y="989217"/>
                    <a:pt x="2265280" y="968328"/>
                    <a:pt x="2264353" y="941286"/>
                  </a:cubicBezTo>
                  <a:cubicBezTo>
                    <a:pt x="2263599" y="919308"/>
                    <a:pt x="2246905" y="906369"/>
                    <a:pt x="2229810" y="906264"/>
                  </a:cubicBezTo>
                  <a:close/>
                  <a:moveTo>
                    <a:pt x="2212160" y="3581944"/>
                  </a:moveTo>
                  <a:cubicBezTo>
                    <a:pt x="2179546" y="3581725"/>
                    <a:pt x="2166471" y="3621906"/>
                    <a:pt x="2187177" y="3641171"/>
                  </a:cubicBezTo>
                  <a:cubicBezTo>
                    <a:pt x="2212667" y="3664897"/>
                    <a:pt x="2247640" y="3644009"/>
                    <a:pt x="2246695" y="3616956"/>
                  </a:cubicBezTo>
                  <a:cubicBezTo>
                    <a:pt x="2245940" y="3594988"/>
                    <a:pt x="2229246" y="3582059"/>
                    <a:pt x="2212160" y="3581944"/>
                  </a:cubicBezTo>
                  <a:close/>
                  <a:moveTo>
                    <a:pt x="2223926" y="1798154"/>
                  </a:moveTo>
                  <a:cubicBezTo>
                    <a:pt x="2191302" y="1797935"/>
                    <a:pt x="2178247" y="1838116"/>
                    <a:pt x="2198952" y="1857380"/>
                  </a:cubicBezTo>
                  <a:cubicBezTo>
                    <a:pt x="2224452" y="1881117"/>
                    <a:pt x="2259416" y="1860171"/>
                    <a:pt x="2258470" y="1833176"/>
                  </a:cubicBezTo>
                  <a:cubicBezTo>
                    <a:pt x="2257716" y="1811236"/>
                    <a:pt x="2241060" y="1798269"/>
                    <a:pt x="2223926" y="1798154"/>
                  </a:cubicBezTo>
                  <a:close/>
                  <a:moveTo>
                    <a:pt x="2209209" y="4027889"/>
                  </a:moveTo>
                  <a:cubicBezTo>
                    <a:pt x="2176585" y="4027670"/>
                    <a:pt x="2163530" y="4067851"/>
                    <a:pt x="2184235" y="4087116"/>
                  </a:cubicBezTo>
                  <a:cubicBezTo>
                    <a:pt x="2209735" y="4110852"/>
                    <a:pt x="2244699" y="4089906"/>
                    <a:pt x="2243753" y="4062911"/>
                  </a:cubicBezTo>
                  <a:cubicBezTo>
                    <a:pt x="2242999" y="4040971"/>
                    <a:pt x="2226343" y="4028004"/>
                    <a:pt x="2209209" y="4027889"/>
                  </a:cubicBezTo>
                  <a:close/>
                  <a:moveTo>
                    <a:pt x="2215102" y="3135999"/>
                  </a:moveTo>
                  <a:cubicBezTo>
                    <a:pt x="2182487" y="3135780"/>
                    <a:pt x="2169413" y="3175961"/>
                    <a:pt x="2190128" y="3195225"/>
                  </a:cubicBezTo>
                  <a:cubicBezTo>
                    <a:pt x="2215618" y="3218952"/>
                    <a:pt x="2250572" y="3198064"/>
                    <a:pt x="2249646" y="3171021"/>
                  </a:cubicBezTo>
                  <a:cubicBezTo>
                    <a:pt x="2248872" y="3148995"/>
                    <a:pt x="2232044" y="3136104"/>
                    <a:pt x="2215102" y="3135999"/>
                  </a:cubicBezTo>
                  <a:close/>
                  <a:moveTo>
                    <a:pt x="2220985" y="2244100"/>
                  </a:moveTo>
                  <a:cubicBezTo>
                    <a:pt x="2188361" y="2243880"/>
                    <a:pt x="2175305" y="2284061"/>
                    <a:pt x="2196011" y="2303326"/>
                  </a:cubicBezTo>
                  <a:cubicBezTo>
                    <a:pt x="2221501" y="2327053"/>
                    <a:pt x="2256474" y="2306154"/>
                    <a:pt x="2255529" y="2279121"/>
                  </a:cubicBezTo>
                  <a:cubicBezTo>
                    <a:pt x="2254765" y="2257143"/>
                    <a:pt x="2238071" y="2244214"/>
                    <a:pt x="2220985" y="2244100"/>
                  </a:cubicBezTo>
                  <a:close/>
                  <a:moveTo>
                    <a:pt x="2218043" y="2690054"/>
                  </a:moveTo>
                  <a:cubicBezTo>
                    <a:pt x="2185362" y="2689835"/>
                    <a:pt x="2172411" y="2730054"/>
                    <a:pt x="2193069" y="2749280"/>
                  </a:cubicBezTo>
                  <a:cubicBezTo>
                    <a:pt x="2218559" y="2773007"/>
                    <a:pt x="2253514" y="2752118"/>
                    <a:pt x="2252587" y="2725066"/>
                  </a:cubicBezTo>
                  <a:cubicBezTo>
                    <a:pt x="2251823" y="2703088"/>
                    <a:pt x="2235129" y="2690159"/>
                    <a:pt x="2218043" y="2690054"/>
                  </a:cubicBezTo>
                  <a:close/>
                  <a:moveTo>
                    <a:pt x="2232751" y="460309"/>
                  </a:moveTo>
                  <a:cubicBezTo>
                    <a:pt x="2200136" y="460090"/>
                    <a:pt x="2187071" y="500271"/>
                    <a:pt x="2207767" y="519536"/>
                  </a:cubicBezTo>
                  <a:cubicBezTo>
                    <a:pt x="2233267" y="543262"/>
                    <a:pt x="2268231" y="522354"/>
                    <a:pt x="2267285" y="495331"/>
                  </a:cubicBezTo>
                  <a:cubicBezTo>
                    <a:pt x="2266540" y="473353"/>
                    <a:pt x="2249846" y="460424"/>
                    <a:pt x="2232751" y="460309"/>
                  </a:cubicBezTo>
                  <a:close/>
                  <a:moveTo>
                    <a:pt x="2945737" y="2248887"/>
                  </a:moveTo>
                  <a:cubicBezTo>
                    <a:pt x="2913122" y="2248667"/>
                    <a:pt x="2900048" y="2288849"/>
                    <a:pt x="2920762" y="2308113"/>
                  </a:cubicBezTo>
                  <a:cubicBezTo>
                    <a:pt x="2946252" y="2331840"/>
                    <a:pt x="2981207" y="2310951"/>
                    <a:pt x="2980281" y="2283899"/>
                  </a:cubicBezTo>
                  <a:cubicBezTo>
                    <a:pt x="2979526" y="2261931"/>
                    <a:pt x="2962832" y="2249002"/>
                    <a:pt x="2945737" y="2248887"/>
                  </a:cubicBezTo>
                  <a:close/>
                  <a:moveTo>
                    <a:pt x="2942795" y="2694832"/>
                  </a:moveTo>
                  <a:cubicBezTo>
                    <a:pt x="2910180" y="2694612"/>
                    <a:pt x="2897116" y="2734794"/>
                    <a:pt x="2917811" y="2754058"/>
                  </a:cubicBezTo>
                  <a:cubicBezTo>
                    <a:pt x="2943320" y="2777795"/>
                    <a:pt x="2978256" y="2756868"/>
                    <a:pt x="2977339" y="2729854"/>
                  </a:cubicBezTo>
                  <a:cubicBezTo>
                    <a:pt x="2976575" y="2707837"/>
                    <a:pt x="2959747" y="2694947"/>
                    <a:pt x="2942795" y="2694832"/>
                  </a:cubicBezTo>
                  <a:close/>
                  <a:moveTo>
                    <a:pt x="2936912" y="3586732"/>
                  </a:moveTo>
                  <a:cubicBezTo>
                    <a:pt x="2904231" y="3586512"/>
                    <a:pt x="2891280" y="3626732"/>
                    <a:pt x="2911938" y="3645958"/>
                  </a:cubicBezTo>
                  <a:cubicBezTo>
                    <a:pt x="2937457" y="3669704"/>
                    <a:pt x="2972402" y="3648710"/>
                    <a:pt x="2971456" y="3621744"/>
                  </a:cubicBezTo>
                  <a:cubicBezTo>
                    <a:pt x="2970692" y="3599775"/>
                    <a:pt x="2953998" y="3586846"/>
                    <a:pt x="2936912" y="3586732"/>
                  </a:cubicBezTo>
                  <a:close/>
                  <a:moveTo>
                    <a:pt x="2939854" y="3140787"/>
                  </a:moveTo>
                  <a:cubicBezTo>
                    <a:pt x="2907229" y="3140567"/>
                    <a:pt x="2894174" y="3180749"/>
                    <a:pt x="2914870" y="3200013"/>
                  </a:cubicBezTo>
                  <a:cubicBezTo>
                    <a:pt x="2940369" y="3223749"/>
                    <a:pt x="2975334" y="3202803"/>
                    <a:pt x="2974388" y="3175808"/>
                  </a:cubicBezTo>
                  <a:cubicBezTo>
                    <a:pt x="2973633" y="3153830"/>
                    <a:pt x="2956949" y="3140901"/>
                    <a:pt x="2939854" y="3140787"/>
                  </a:cubicBezTo>
                  <a:close/>
                  <a:moveTo>
                    <a:pt x="2954561" y="911051"/>
                  </a:moveTo>
                  <a:cubicBezTo>
                    <a:pt x="2921985" y="910832"/>
                    <a:pt x="2908853" y="950985"/>
                    <a:pt x="2929587" y="970278"/>
                  </a:cubicBezTo>
                  <a:cubicBezTo>
                    <a:pt x="2954943" y="993880"/>
                    <a:pt x="2990041" y="973259"/>
                    <a:pt x="2989115" y="946073"/>
                  </a:cubicBezTo>
                  <a:cubicBezTo>
                    <a:pt x="2988351" y="924085"/>
                    <a:pt x="2971657" y="911156"/>
                    <a:pt x="2954561" y="911051"/>
                  </a:cubicBezTo>
                  <a:close/>
                  <a:moveTo>
                    <a:pt x="2583356" y="2246498"/>
                  </a:moveTo>
                  <a:cubicBezTo>
                    <a:pt x="2550675" y="2246278"/>
                    <a:pt x="2537724" y="2286498"/>
                    <a:pt x="2558382" y="2305724"/>
                  </a:cubicBezTo>
                  <a:cubicBezTo>
                    <a:pt x="2583872" y="2329451"/>
                    <a:pt x="2618826" y="2308562"/>
                    <a:pt x="2617900" y="2281510"/>
                  </a:cubicBezTo>
                  <a:cubicBezTo>
                    <a:pt x="2617145" y="2259542"/>
                    <a:pt x="2600451" y="2246613"/>
                    <a:pt x="2583356" y="2246498"/>
                  </a:cubicBezTo>
                  <a:close/>
                  <a:moveTo>
                    <a:pt x="2948678" y="1802942"/>
                  </a:moveTo>
                  <a:cubicBezTo>
                    <a:pt x="2915978" y="1802722"/>
                    <a:pt x="2903056" y="1842961"/>
                    <a:pt x="2923694" y="1862168"/>
                  </a:cubicBezTo>
                  <a:cubicBezTo>
                    <a:pt x="2949184" y="1885895"/>
                    <a:pt x="2984139" y="1865006"/>
                    <a:pt x="2983212" y="1837963"/>
                  </a:cubicBezTo>
                  <a:cubicBezTo>
                    <a:pt x="2982468" y="1815985"/>
                    <a:pt x="2965774" y="1803056"/>
                    <a:pt x="2948678" y="1802942"/>
                  </a:cubicBezTo>
                  <a:close/>
                  <a:moveTo>
                    <a:pt x="2951620" y="1356997"/>
                  </a:moveTo>
                  <a:cubicBezTo>
                    <a:pt x="2918938" y="1356777"/>
                    <a:pt x="2905988" y="1396997"/>
                    <a:pt x="2926645" y="1416223"/>
                  </a:cubicBezTo>
                  <a:cubicBezTo>
                    <a:pt x="2952164" y="1439969"/>
                    <a:pt x="2987109" y="1418975"/>
                    <a:pt x="2986164" y="1392009"/>
                  </a:cubicBezTo>
                  <a:cubicBezTo>
                    <a:pt x="2985409" y="1370040"/>
                    <a:pt x="2968715" y="1357111"/>
                    <a:pt x="2951620" y="1356997"/>
                  </a:cubicBezTo>
                  <a:close/>
                  <a:moveTo>
                    <a:pt x="2589249" y="1354598"/>
                  </a:moveTo>
                  <a:cubicBezTo>
                    <a:pt x="2556624" y="1354378"/>
                    <a:pt x="2543569" y="1394560"/>
                    <a:pt x="2564265" y="1413824"/>
                  </a:cubicBezTo>
                  <a:cubicBezTo>
                    <a:pt x="2589621" y="1437427"/>
                    <a:pt x="2624719" y="1416806"/>
                    <a:pt x="2623792" y="1389620"/>
                  </a:cubicBezTo>
                  <a:cubicBezTo>
                    <a:pt x="2623028" y="1367642"/>
                    <a:pt x="2606344" y="1354713"/>
                    <a:pt x="2589249" y="1354598"/>
                  </a:cubicBezTo>
                  <a:close/>
                  <a:moveTo>
                    <a:pt x="2933971" y="4032677"/>
                  </a:moveTo>
                  <a:cubicBezTo>
                    <a:pt x="2901356" y="4032457"/>
                    <a:pt x="2888291" y="4072639"/>
                    <a:pt x="2908996" y="4091903"/>
                  </a:cubicBezTo>
                  <a:cubicBezTo>
                    <a:pt x="2934496" y="4115640"/>
                    <a:pt x="2969460" y="4094722"/>
                    <a:pt x="2968514" y="4067699"/>
                  </a:cubicBezTo>
                  <a:cubicBezTo>
                    <a:pt x="2967750" y="4045720"/>
                    <a:pt x="2951056" y="4032792"/>
                    <a:pt x="2933971" y="4032677"/>
                  </a:cubicBezTo>
                  <a:close/>
                  <a:moveTo>
                    <a:pt x="2592190" y="908653"/>
                  </a:moveTo>
                  <a:cubicBezTo>
                    <a:pt x="2559614" y="908433"/>
                    <a:pt x="2546473" y="948586"/>
                    <a:pt x="2567206" y="967879"/>
                  </a:cubicBezTo>
                  <a:cubicBezTo>
                    <a:pt x="2592715" y="991635"/>
                    <a:pt x="2627651" y="970650"/>
                    <a:pt x="2626724" y="943665"/>
                  </a:cubicBezTo>
                  <a:cubicBezTo>
                    <a:pt x="2625970" y="921649"/>
                    <a:pt x="2609247" y="908768"/>
                    <a:pt x="2592190" y="908653"/>
                  </a:cubicBezTo>
                  <a:close/>
                  <a:moveTo>
                    <a:pt x="1873321" y="11975"/>
                  </a:moveTo>
                  <a:cubicBezTo>
                    <a:pt x="1840640" y="11755"/>
                    <a:pt x="1827690" y="51975"/>
                    <a:pt x="1848347" y="71201"/>
                  </a:cubicBezTo>
                  <a:cubicBezTo>
                    <a:pt x="1873866" y="94947"/>
                    <a:pt x="1908811" y="73953"/>
                    <a:pt x="1907865" y="46987"/>
                  </a:cubicBezTo>
                  <a:cubicBezTo>
                    <a:pt x="1907101" y="25047"/>
                    <a:pt x="1890445" y="12080"/>
                    <a:pt x="1873321" y="11975"/>
                  </a:cubicBezTo>
                  <a:close/>
                  <a:moveTo>
                    <a:pt x="2598073" y="16763"/>
                  </a:moveTo>
                  <a:cubicBezTo>
                    <a:pt x="2565392" y="16543"/>
                    <a:pt x="2552442" y="56763"/>
                    <a:pt x="2573099" y="75989"/>
                  </a:cubicBezTo>
                  <a:cubicBezTo>
                    <a:pt x="2598598" y="99725"/>
                    <a:pt x="2633563" y="78808"/>
                    <a:pt x="2632617" y="51775"/>
                  </a:cubicBezTo>
                  <a:cubicBezTo>
                    <a:pt x="2631863" y="29806"/>
                    <a:pt x="2615169" y="16868"/>
                    <a:pt x="2598073" y="16763"/>
                  </a:cubicBezTo>
                  <a:close/>
                  <a:moveTo>
                    <a:pt x="2595132" y="462708"/>
                  </a:moveTo>
                  <a:cubicBezTo>
                    <a:pt x="2562536" y="462498"/>
                    <a:pt x="2549433" y="502660"/>
                    <a:pt x="2570157" y="521944"/>
                  </a:cubicBezTo>
                  <a:cubicBezTo>
                    <a:pt x="2595647" y="545670"/>
                    <a:pt x="2630602" y="524782"/>
                    <a:pt x="2629676" y="497729"/>
                  </a:cubicBezTo>
                  <a:cubicBezTo>
                    <a:pt x="2628921" y="475751"/>
                    <a:pt x="2612218" y="462822"/>
                    <a:pt x="2595132" y="462708"/>
                  </a:cubicBezTo>
                  <a:close/>
                </a:path>
              </a:pathLst>
            </a:custGeom>
            <a:solidFill>
              <a:srgbClr val="FFD16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2" name="Google Shape;2162;p25"/>
          <p:cNvGrpSpPr/>
          <p:nvPr/>
        </p:nvGrpSpPr>
        <p:grpSpPr>
          <a:xfrm>
            <a:off x="4815581" y="2700530"/>
            <a:ext cx="2560800" cy="1910888"/>
            <a:chOff x="0" y="0"/>
            <a:chExt cx="5121600" cy="3821776"/>
          </a:xfrm>
        </p:grpSpPr>
        <p:sp>
          <p:nvSpPr>
            <p:cNvPr id="2163" name="Google Shape;2163;p25"/>
            <p:cNvSpPr txBox="1"/>
            <p:nvPr/>
          </p:nvSpPr>
          <p:spPr>
            <a:xfrm>
              <a:off x="0" y="0"/>
              <a:ext cx="5121600" cy="1148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733" b="1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Dosis"/>
                  <a:cs typeface="Dosis ExtraBold"/>
                  <a:sym typeface="Dosis ExtraBold"/>
                </a:rPr>
                <a:t>8</a:t>
              </a:r>
              <a:endParaRPr sz="3733" b="1" kern="0" dirty="0">
                <a:solidFill>
                  <a:srgbClr val="1D3557"/>
                </a:solidFill>
                <a:latin typeface="MARKER FELT THIN" panose="02000400000000000000" pitchFamily="2" charset="0"/>
                <a:ea typeface="Dosis"/>
                <a:cs typeface="Dosis"/>
                <a:sym typeface="Dosis"/>
              </a:endParaRPr>
            </a:p>
          </p:txBody>
        </p:sp>
        <p:sp>
          <p:nvSpPr>
            <p:cNvPr id="2164" name="Google Shape;2164;p25"/>
            <p:cNvSpPr txBox="1"/>
            <p:nvPr/>
          </p:nvSpPr>
          <p:spPr>
            <a:xfrm>
              <a:off x="0" y="1605784"/>
              <a:ext cx="5121600" cy="2215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2400" dirty="0">
                  <a:solidFill>
                    <a:srgbClr val="002060"/>
                  </a:solidFill>
                  <a:effectLst/>
                  <a:latin typeface="Marker Felt Thin" panose="02000400000000000000" pitchFamily="2" charset="0"/>
                  <a:cs typeface="Calibri" panose="020F0502020204030204" pitchFamily="34" charset="0"/>
                </a:rPr>
                <a:t> </a:t>
              </a:r>
              <a:r>
                <a:rPr lang="tr-TR" sz="2400" b="1" spc="-5" dirty="0">
                  <a:solidFill>
                    <a:srgbClr val="002060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Red</a:t>
              </a:r>
              <a:r>
                <a:rPr lang="tr-TR" sz="2400" b="1" spc="5" dirty="0">
                  <a:solidFill>
                    <a:srgbClr val="002060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d</a:t>
              </a:r>
              <a:r>
                <a:rPr lang="tr-TR" sz="2400" b="1" spc="-5" dirty="0">
                  <a:solidFill>
                    <a:srgbClr val="002060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edilen</a:t>
              </a:r>
              <a:r>
                <a:rPr lang="tr-TR" sz="2400" b="1" spc="20" dirty="0">
                  <a:solidFill>
                    <a:srgbClr val="002060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 </a:t>
              </a:r>
              <a:r>
                <a:rPr lang="tr-TR" sz="2400" b="1" spc="-5" dirty="0">
                  <a:solidFill>
                    <a:srgbClr val="002060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bildiri</a:t>
              </a:r>
              <a:r>
                <a:rPr lang="tr-TR" sz="2400" b="1" spc="10" dirty="0">
                  <a:solidFill>
                    <a:srgbClr val="002060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 </a:t>
              </a:r>
              <a:r>
                <a:rPr lang="tr-TR" sz="2400" b="1" spc="-5" dirty="0">
                  <a:solidFill>
                    <a:srgbClr val="002060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sayısı</a:t>
              </a:r>
              <a:endParaRPr lang="tr-TR" sz="2400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65" name="Google Shape;2165;p25"/>
          <p:cNvGrpSpPr/>
          <p:nvPr/>
        </p:nvGrpSpPr>
        <p:grpSpPr>
          <a:xfrm>
            <a:off x="8668700" y="2700530"/>
            <a:ext cx="2560800" cy="1910888"/>
            <a:chOff x="0" y="0"/>
            <a:chExt cx="5121600" cy="3821776"/>
          </a:xfrm>
        </p:grpSpPr>
        <p:sp>
          <p:nvSpPr>
            <p:cNvPr id="2166" name="Google Shape;2166;p25"/>
            <p:cNvSpPr txBox="1"/>
            <p:nvPr/>
          </p:nvSpPr>
          <p:spPr>
            <a:xfrm>
              <a:off x="0" y="0"/>
              <a:ext cx="5121600" cy="1148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733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Dosis ExtraBold"/>
                  <a:cs typeface="Dosis ExtraBold"/>
                  <a:sym typeface="Dosis ExtraBold"/>
                </a:rPr>
                <a:t>4</a:t>
              </a:r>
              <a:endParaRPr sz="3733" b="1" kern="0" dirty="0">
                <a:solidFill>
                  <a:srgbClr val="1D3557"/>
                </a:solidFill>
                <a:latin typeface="MARKER FELT THIN" panose="02000400000000000000" pitchFamily="2" charset="0"/>
                <a:ea typeface="Dosis"/>
                <a:cs typeface="Dosis"/>
                <a:sym typeface="Dosis"/>
              </a:endParaRPr>
            </a:p>
          </p:txBody>
        </p:sp>
        <p:sp>
          <p:nvSpPr>
            <p:cNvPr id="2167" name="Google Shape;2167;p25"/>
            <p:cNvSpPr txBox="1"/>
            <p:nvPr/>
          </p:nvSpPr>
          <p:spPr>
            <a:xfrm>
              <a:off x="0" y="1605784"/>
              <a:ext cx="5121600" cy="2215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2400" b="1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 Hakem değerlendirme sürecine itiraz edilen bildiri sayısı</a:t>
              </a:r>
            </a:p>
          </p:txBody>
        </p:sp>
      </p:grpSp>
      <p:grpSp>
        <p:nvGrpSpPr>
          <p:cNvPr id="2168" name="Google Shape;2168;p25"/>
          <p:cNvGrpSpPr/>
          <p:nvPr/>
        </p:nvGrpSpPr>
        <p:grpSpPr>
          <a:xfrm>
            <a:off x="685799" y="1836381"/>
            <a:ext cx="3141900" cy="3185227"/>
            <a:chOff x="1028698" y="2754571"/>
            <a:chExt cx="4712851" cy="4777840"/>
          </a:xfrm>
        </p:grpSpPr>
        <p:sp>
          <p:nvSpPr>
            <p:cNvPr id="2169" name="Google Shape;2169;p25"/>
            <p:cNvSpPr/>
            <p:nvPr/>
          </p:nvSpPr>
          <p:spPr>
            <a:xfrm>
              <a:off x="1028698" y="2754571"/>
              <a:ext cx="4712851" cy="4777840"/>
            </a:xfrm>
            <a:custGeom>
              <a:avLst/>
              <a:gdLst/>
              <a:ahLst/>
              <a:cxnLst/>
              <a:rect l="l" t="t" r="r" b="b"/>
              <a:pathLst>
                <a:path w="4712851" h="4777840" extrusionOk="0">
                  <a:moveTo>
                    <a:pt x="1" y="77940"/>
                  </a:moveTo>
                  <a:cubicBezTo>
                    <a:pt x="-238" y="34395"/>
                    <a:pt x="35405" y="-798"/>
                    <a:pt x="78916" y="14"/>
                  </a:cubicBezTo>
                  <a:cubicBezTo>
                    <a:pt x="4788824" y="88050"/>
                    <a:pt x="4708620" y="5422"/>
                    <a:pt x="4709374" y="140664"/>
                  </a:cubicBezTo>
                  <a:cubicBezTo>
                    <a:pt x="4710463" y="337559"/>
                    <a:pt x="4712851" y="4699304"/>
                    <a:pt x="4712851" y="4698664"/>
                  </a:cubicBezTo>
                  <a:cubicBezTo>
                    <a:pt x="4713089" y="4741807"/>
                    <a:pt x="4678078" y="4776839"/>
                    <a:pt x="4634958" y="4776600"/>
                  </a:cubicBezTo>
                  <a:cubicBezTo>
                    <a:pt x="-72477" y="4750627"/>
                    <a:pt x="4232" y="4832720"/>
                    <a:pt x="3478" y="4696064"/>
                  </a:cubicBezTo>
                  <a:cubicBezTo>
                    <a:pt x="2379" y="4496417"/>
                    <a:pt x="1" y="77310"/>
                    <a:pt x="1" y="77940"/>
                  </a:cubicBezTo>
                  <a:close/>
                </a:path>
              </a:pathLst>
            </a:custGeom>
            <a:solidFill>
              <a:srgbClr val="FFD16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0" name="Google Shape;2170;p25"/>
            <p:cNvSpPr/>
            <p:nvPr/>
          </p:nvSpPr>
          <p:spPr>
            <a:xfrm>
              <a:off x="1354484" y="3138846"/>
              <a:ext cx="4082067" cy="4109429"/>
            </a:xfrm>
            <a:custGeom>
              <a:avLst/>
              <a:gdLst/>
              <a:ahLst/>
              <a:cxnLst/>
              <a:rect l="l" t="t" r="r" b="b"/>
              <a:pathLst>
                <a:path w="4082067" h="4109429" extrusionOk="0">
                  <a:moveTo>
                    <a:pt x="1180162" y="488155"/>
                  </a:moveTo>
                  <a:cubicBezTo>
                    <a:pt x="1181108" y="515197"/>
                    <a:pt x="1146134" y="536086"/>
                    <a:pt x="1120644" y="512359"/>
                  </a:cubicBezTo>
                  <a:cubicBezTo>
                    <a:pt x="1100006" y="493143"/>
                    <a:pt x="1112918" y="452913"/>
                    <a:pt x="1145628" y="453133"/>
                  </a:cubicBezTo>
                  <a:cubicBezTo>
                    <a:pt x="1162714" y="453248"/>
                    <a:pt x="1179408" y="466177"/>
                    <a:pt x="1180162" y="488155"/>
                  </a:cubicBezTo>
                  <a:close/>
                  <a:moveTo>
                    <a:pt x="1148560" y="7188"/>
                  </a:moveTo>
                  <a:cubicBezTo>
                    <a:pt x="1115917" y="6968"/>
                    <a:pt x="1102900" y="47169"/>
                    <a:pt x="1123576" y="66414"/>
                  </a:cubicBezTo>
                  <a:cubicBezTo>
                    <a:pt x="1149085" y="90150"/>
                    <a:pt x="1184021" y="69223"/>
                    <a:pt x="1183104" y="42200"/>
                  </a:cubicBezTo>
                  <a:cubicBezTo>
                    <a:pt x="1182340" y="20231"/>
                    <a:pt x="1165655" y="7293"/>
                    <a:pt x="1148560" y="7188"/>
                  </a:cubicBezTo>
                  <a:close/>
                  <a:moveTo>
                    <a:pt x="1142677" y="899078"/>
                  </a:moveTo>
                  <a:cubicBezTo>
                    <a:pt x="1110062" y="898868"/>
                    <a:pt x="1096997" y="939040"/>
                    <a:pt x="1117703" y="958314"/>
                  </a:cubicBezTo>
                  <a:cubicBezTo>
                    <a:pt x="1143202" y="982050"/>
                    <a:pt x="1178166" y="961104"/>
                    <a:pt x="1177221" y="934109"/>
                  </a:cubicBezTo>
                  <a:cubicBezTo>
                    <a:pt x="1176466" y="912160"/>
                    <a:pt x="1159810" y="899193"/>
                    <a:pt x="1142677" y="899078"/>
                  </a:cubicBezTo>
                  <a:close/>
                  <a:moveTo>
                    <a:pt x="1139736" y="1345023"/>
                  </a:moveTo>
                  <a:cubicBezTo>
                    <a:pt x="1107102" y="1344804"/>
                    <a:pt x="1094066" y="1384995"/>
                    <a:pt x="1114752" y="1404249"/>
                  </a:cubicBezTo>
                  <a:cubicBezTo>
                    <a:pt x="1140251" y="1427986"/>
                    <a:pt x="1175215" y="1407068"/>
                    <a:pt x="1174270" y="1380045"/>
                  </a:cubicBezTo>
                  <a:cubicBezTo>
                    <a:pt x="1173525" y="1358067"/>
                    <a:pt x="1156831" y="1345138"/>
                    <a:pt x="1139736" y="1345023"/>
                  </a:cubicBezTo>
                  <a:close/>
                  <a:moveTo>
                    <a:pt x="1484458" y="4023102"/>
                  </a:moveTo>
                  <a:cubicBezTo>
                    <a:pt x="1451881" y="4022882"/>
                    <a:pt x="1438749" y="4063045"/>
                    <a:pt x="1459474" y="4082328"/>
                  </a:cubicBezTo>
                  <a:cubicBezTo>
                    <a:pt x="1484983" y="4106065"/>
                    <a:pt x="1519918" y="4085138"/>
                    <a:pt x="1519001" y="4058114"/>
                  </a:cubicBezTo>
                  <a:cubicBezTo>
                    <a:pt x="1518237" y="4036146"/>
                    <a:pt x="1501553" y="4023217"/>
                    <a:pt x="1484458" y="4023102"/>
                  </a:cubicBezTo>
                  <a:close/>
                  <a:moveTo>
                    <a:pt x="1490341" y="3131212"/>
                  </a:moveTo>
                  <a:cubicBezTo>
                    <a:pt x="1457716" y="3130992"/>
                    <a:pt x="1444661" y="3171174"/>
                    <a:pt x="1465366" y="3190438"/>
                  </a:cubicBezTo>
                  <a:cubicBezTo>
                    <a:pt x="1490856" y="3214165"/>
                    <a:pt x="1525811" y="3193276"/>
                    <a:pt x="1524884" y="3166233"/>
                  </a:cubicBezTo>
                  <a:cubicBezTo>
                    <a:pt x="1524130" y="3144255"/>
                    <a:pt x="1507436" y="3131327"/>
                    <a:pt x="1490341" y="3131212"/>
                  </a:cubicBezTo>
                  <a:close/>
                  <a:moveTo>
                    <a:pt x="1487399" y="3577157"/>
                  </a:moveTo>
                  <a:cubicBezTo>
                    <a:pt x="1454784" y="3576937"/>
                    <a:pt x="1441719" y="3617119"/>
                    <a:pt x="1462425" y="3636383"/>
                  </a:cubicBezTo>
                  <a:cubicBezTo>
                    <a:pt x="1487915" y="3660110"/>
                    <a:pt x="1522869" y="3639221"/>
                    <a:pt x="1521943" y="3612169"/>
                  </a:cubicBezTo>
                  <a:cubicBezTo>
                    <a:pt x="1521188" y="3590201"/>
                    <a:pt x="1504494" y="3577272"/>
                    <a:pt x="1487399" y="3577157"/>
                  </a:cubicBezTo>
                  <a:close/>
                  <a:moveTo>
                    <a:pt x="1130911" y="2682868"/>
                  </a:moveTo>
                  <a:cubicBezTo>
                    <a:pt x="1098287" y="2682648"/>
                    <a:pt x="1085231" y="2722830"/>
                    <a:pt x="1105937" y="2742095"/>
                  </a:cubicBezTo>
                  <a:cubicBezTo>
                    <a:pt x="1131293" y="2765697"/>
                    <a:pt x="1166391" y="2745076"/>
                    <a:pt x="1165464" y="2717890"/>
                  </a:cubicBezTo>
                  <a:cubicBezTo>
                    <a:pt x="1164691" y="2695902"/>
                    <a:pt x="1148006" y="2682983"/>
                    <a:pt x="1130911" y="2682868"/>
                  </a:cubicBezTo>
                  <a:close/>
                  <a:moveTo>
                    <a:pt x="1122077" y="4020713"/>
                  </a:moveTo>
                  <a:cubicBezTo>
                    <a:pt x="1089462" y="4020493"/>
                    <a:pt x="1076397" y="4060685"/>
                    <a:pt x="1097102" y="4079940"/>
                  </a:cubicBezTo>
                  <a:cubicBezTo>
                    <a:pt x="1122593" y="4103666"/>
                    <a:pt x="1157547" y="4082778"/>
                    <a:pt x="1156621" y="4055725"/>
                  </a:cubicBezTo>
                  <a:cubicBezTo>
                    <a:pt x="1155866" y="4033757"/>
                    <a:pt x="1139172" y="4020828"/>
                    <a:pt x="1122077" y="4020713"/>
                  </a:cubicBezTo>
                  <a:close/>
                  <a:moveTo>
                    <a:pt x="1125018" y="3574759"/>
                  </a:moveTo>
                  <a:cubicBezTo>
                    <a:pt x="1092394" y="3574539"/>
                    <a:pt x="1079339" y="3614721"/>
                    <a:pt x="1100044" y="3633985"/>
                  </a:cubicBezTo>
                  <a:cubicBezTo>
                    <a:pt x="1125534" y="3657712"/>
                    <a:pt x="1160488" y="3636823"/>
                    <a:pt x="1159562" y="3609780"/>
                  </a:cubicBezTo>
                  <a:cubicBezTo>
                    <a:pt x="1158808" y="3587812"/>
                    <a:pt x="1142114" y="3574873"/>
                    <a:pt x="1125018" y="3574759"/>
                  </a:cubicBezTo>
                  <a:close/>
                  <a:moveTo>
                    <a:pt x="783247" y="450735"/>
                  </a:moveTo>
                  <a:cubicBezTo>
                    <a:pt x="750661" y="450515"/>
                    <a:pt x="737549" y="490677"/>
                    <a:pt x="758264" y="509961"/>
                  </a:cubicBezTo>
                  <a:cubicBezTo>
                    <a:pt x="783773" y="533697"/>
                    <a:pt x="818708" y="512770"/>
                    <a:pt x="817791" y="485747"/>
                  </a:cubicBezTo>
                  <a:cubicBezTo>
                    <a:pt x="817027" y="463778"/>
                    <a:pt x="800333" y="450849"/>
                    <a:pt x="783247" y="450735"/>
                  </a:cubicBezTo>
                  <a:close/>
                  <a:moveTo>
                    <a:pt x="1493282" y="2685267"/>
                  </a:moveTo>
                  <a:cubicBezTo>
                    <a:pt x="1460658" y="2685047"/>
                    <a:pt x="1447612" y="2725238"/>
                    <a:pt x="1468308" y="2744493"/>
                  </a:cubicBezTo>
                  <a:cubicBezTo>
                    <a:pt x="1493826" y="2768239"/>
                    <a:pt x="1528771" y="2747245"/>
                    <a:pt x="1527826" y="2720279"/>
                  </a:cubicBezTo>
                  <a:cubicBezTo>
                    <a:pt x="1527071" y="2698310"/>
                    <a:pt x="1510377" y="2685372"/>
                    <a:pt x="1493282" y="2685267"/>
                  </a:cubicBezTo>
                  <a:close/>
                  <a:moveTo>
                    <a:pt x="1133853" y="2236923"/>
                  </a:moveTo>
                  <a:cubicBezTo>
                    <a:pt x="1101247" y="2236703"/>
                    <a:pt x="1088163" y="2276885"/>
                    <a:pt x="1108878" y="2296149"/>
                  </a:cubicBezTo>
                  <a:cubicBezTo>
                    <a:pt x="1134387" y="2319905"/>
                    <a:pt x="1169323" y="2298921"/>
                    <a:pt x="1168396" y="2271935"/>
                  </a:cubicBezTo>
                  <a:cubicBezTo>
                    <a:pt x="1167642" y="2249967"/>
                    <a:pt x="1150948" y="2237038"/>
                    <a:pt x="1133853" y="2236923"/>
                  </a:cubicBezTo>
                  <a:close/>
                  <a:moveTo>
                    <a:pt x="1127969" y="3128813"/>
                  </a:moveTo>
                  <a:cubicBezTo>
                    <a:pt x="1095345" y="3128594"/>
                    <a:pt x="1082290" y="3168775"/>
                    <a:pt x="1102995" y="3188040"/>
                  </a:cubicBezTo>
                  <a:cubicBezTo>
                    <a:pt x="1128514" y="3211785"/>
                    <a:pt x="1163459" y="3190792"/>
                    <a:pt x="1162513" y="3163826"/>
                  </a:cubicBezTo>
                  <a:cubicBezTo>
                    <a:pt x="1161749" y="3141857"/>
                    <a:pt x="1145055" y="3128928"/>
                    <a:pt x="1127969" y="3128813"/>
                  </a:cubicBezTo>
                  <a:close/>
                  <a:moveTo>
                    <a:pt x="1136794" y="1790978"/>
                  </a:moveTo>
                  <a:cubicBezTo>
                    <a:pt x="1104179" y="1790758"/>
                    <a:pt x="1091114" y="1830950"/>
                    <a:pt x="1111820" y="1850204"/>
                  </a:cubicBezTo>
                  <a:cubicBezTo>
                    <a:pt x="1137310" y="1873931"/>
                    <a:pt x="1172264" y="1853042"/>
                    <a:pt x="1171338" y="1825990"/>
                  </a:cubicBezTo>
                  <a:cubicBezTo>
                    <a:pt x="1170583" y="1804012"/>
                    <a:pt x="1153889" y="1791083"/>
                    <a:pt x="1136794" y="1790978"/>
                  </a:cubicBezTo>
                  <a:close/>
                  <a:moveTo>
                    <a:pt x="786189" y="4789"/>
                  </a:moveTo>
                  <a:cubicBezTo>
                    <a:pt x="753574" y="4570"/>
                    <a:pt x="740500" y="44751"/>
                    <a:pt x="761215" y="64016"/>
                  </a:cubicBezTo>
                  <a:cubicBezTo>
                    <a:pt x="786542" y="87589"/>
                    <a:pt x="821669" y="67026"/>
                    <a:pt x="820733" y="39811"/>
                  </a:cubicBezTo>
                  <a:cubicBezTo>
                    <a:pt x="819969" y="17833"/>
                    <a:pt x="803275" y="4904"/>
                    <a:pt x="786189" y="4789"/>
                  </a:cubicBezTo>
                  <a:close/>
                  <a:moveTo>
                    <a:pt x="1855663" y="2687656"/>
                  </a:moveTo>
                  <a:cubicBezTo>
                    <a:pt x="1823039" y="2687436"/>
                    <a:pt x="1809983" y="2727618"/>
                    <a:pt x="1830679" y="2746882"/>
                  </a:cubicBezTo>
                  <a:cubicBezTo>
                    <a:pt x="1856169" y="2770609"/>
                    <a:pt x="1891142" y="2749710"/>
                    <a:pt x="1890197" y="2722677"/>
                  </a:cubicBezTo>
                  <a:cubicBezTo>
                    <a:pt x="1889452" y="2700699"/>
                    <a:pt x="1872758" y="2687770"/>
                    <a:pt x="1855663" y="2687656"/>
                  </a:cubicBezTo>
                  <a:close/>
                  <a:moveTo>
                    <a:pt x="1849780" y="3579546"/>
                  </a:moveTo>
                  <a:cubicBezTo>
                    <a:pt x="1817203" y="3579326"/>
                    <a:pt x="1804071" y="3619489"/>
                    <a:pt x="1824796" y="3638772"/>
                  </a:cubicBezTo>
                  <a:cubicBezTo>
                    <a:pt x="1850305" y="3662508"/>
                    <a:pt x="1885240" y="3641581"/>
                    <a:pt x="1884323" y="3614567"/>
                  </a:cubicBezTo>
                  <a:cubicBezTo>
                    <a:pt x="1883560" y="3592590"/>
                    <a:pt x="1866875" y="3579661"/>
                    <a:pt x="1849780" y="3579546"/>
                  </a:cubicBezTo>
                  <a:close/>
                  <a:moveTo>
                    <a:pt x="1858604" y="2241711"/>
                  </a:moveTo>
                  <a:cubicBezTo>
                    <a:pt x="1825980" y="2241491"/>
                    <a:pt x="1812934" y="2281682"/>
                    <a:pt x="1833630" y="2300937"/>
                  </a:cubicBezTo>
                  <a:cubicBezTo>
                    <a:pt x="1859149" y="2324683"/>
                    <a:pt x="1894094" y="2303689"/>
                    <a:pt x="1893148" y="2276732"/>
                  </a:cubicBezTo>
                  <a:cubicBezTo>
                    <a:pt x="1892394" y="2254754"/>
                    <a:pt x="1875699" y="2241825"/>
                    <a:pt x="1858604" y="2241711"/>
                  </a:cubicBezTo>
                  <a:close/>
                  <a:moveTo>
                    <a:pt x="1852721" y="3133601"/>
                  </a:moveTo>
                  <a:cubicBezTo>
                    <a:pt x="1820106" y="3133381"/>
                    <a:pt x="1807042" y="3173563"/>
                    <a:pt x="1827747" y="3192827"/>
                  </a:cubicBezTo>
                  <a:cubicBezTo>
                    <a:pt x="1853237" y="3216554"/>
                    <a:pt x="1888191" y="3195665"/>
                    <a:pt x="1887265" y="3168613"/>
                  </a:cubicBezTo>
                  <a:cubicBezTo>
                    <a:pt x="1886511" y="3146644"/>
                    <a:pt x="1869816" y="3133716"/>
                    <a:pt x="1852721" y="3133601"/>
                  </a:cubicBezTo>
                  <a:close/>
                  <a:moveTo>
                    <a:pt x="1870370" y="457920"/>
                  </a:moveTo>
                  <a:cubicBezTo>
                    <a:pt x="1837689" y="457701"/>
                    <a:pt x="1824738" y="497921"/>
                    <a:pt x="1845396" y="517147"/>
                  </a:cubicBezTo>
                  <a:cubicBezTo>
                    <a:pt x="1870896" y="540883"/>
                    <a:pt x="1905860" y="519937"/>
                    <a:pt x="1904914" y="492933"/>
                  </a:cubicBezTo>
                  <a:cubicBezTo>
                    <a:pt x="1904160" y="470964"/>
                    <a:pt x="1887466" y="458035"/>
                    <a:pt x="1870370" y="457920"/>
                  </a:cubicBezTo>
                  <a:close/>
                  <a:moveTo>
                    <a:pt x="1864487" y="1349811"/>
                  </a:moveTo>
                  <a:cubicBezTo>
                    <a:pt x="1831844" y="1349591"/>
                    <a:pt x="1818817" y="1389792"/>
                    <a:pt x="1839513" y="1409037"/>
                  </a:cubicBezTo>
                  <a:cubicBezTo>
                    <a:pt x="1865003" y="1432764"/>
                    <a:pt x="1899958" y="1411875"/>
                    <a:pt x="1899031" y="1384832"/>
                  </a:cubicBezTo>
                  <a:cubicBezTo>
                    <a:pt x="1898277" y="1362854"/>
                    <a:pt x="1881583" y="1349925"/>
                    <a:pt x="1864487" y="1349811"/>
                  </a:cubicBezTo>
                  <a:close/>
                  <a:moveTo>
                    <a:pt x="1861546" y="1795765"/>
                  </a:moveTo>
                  <a:cubicBezTo>
                    <a:pt x="1828979" y="1795546"/>
                    <a:pt x="1815828" y="1835689"/>
                    <a:pt x="1836562" y="1854992"/>
                  </a:cubicBezTo>
                  <a:cubicBezTo>
                    <a:pt x="1861918" y="1878594"/>
                    <a:pt x="1897016" y="1857973"/>
                    <a:pt x="1896090" y="1830777"/>
                  </a:cubicBezTo>
                  <a:cubicBezTo>
                    <a:pt x="1895326" y="1808761"/>
                    <a:pt x="1878498" y="1795871"/>
                    <a:pt x="1861546" y="1795765"/>
                  </a:cubicBezTo>
                  <a:close/>
                  <a:moveTo>
                    <a:pt x="1510941" y="9577"/>
                  </a:moveTo>
                  <a:cubicBezTo>
                    <a:pt x="1478326" y="9357"/>
                    <a:pt x="1465261" y="49539"/>
                    <a:pt x="1485957" y="68803"/>
                  </a:cubicBezTo>
                  <a:cubicBezTo>
                    <a:pt x="1511437" y="92520"/>
                    <a:pt x="1546420" y="71651"/>
                    <a:pt x="1545475" y="44598"/>
                  </a:cubicBezTo>
                  <a:cubicBezTo>
                    <a:pt x="1544730" y="22620"/>
                    <a:pt x="1528036" y="9691"/>
                    <a:pt x="1510941" y="9577"/>
                  </a:cubicBezTo>
                  <a:close/>
                  <a:moveTo>
                    <a:pt x="1502116" y="1347422"/>
                  </a:moveTo>
                  <a:cubicBezTo>
                    <a:pt x="1469501" y="1347202"/>
                    <a:pt x="1456437" y="1387393"/>
                    <a:pt x="1477142" y="1406648"/>
                  </a:cubicBezTo>
                  <a:cubicBezTo>
                    <a:pt x="1502632" y="1430375"/>
                    <a:pt x="1537586" y="1409486"/>
                    <a:pt x="1536660" y="1382434"/>
                  </a:cubicBezTo>
                  <a:cubicBezTo>
                    <a:pt x="1535896" y="1360465"/>
                    <a:pt x="1519202" y="1347536"/>
                    <a:pt x="1502116" y="1347422"/>
                  </a:cubicBezTo>
                  <a:close/>
                  <a:moveTo>
                    <a:pt x="1846838" y="4025501"/>
                  </a:moveTo>
                  <a:cubicBezTo>
                    <a:pt x="1814214" y="4025281"/>
                    <a:pt x="1801159" y="4065463"/>
                    <a:pt x="1821854" y="4084727"/>
                  </a:cubicBezTo>
                  <a:cubicBezTo>
                    <a:pt x="1847344" y="4108454"/>
                    <a:pt x="1882318" y="4087565"/>
                    <a:pt x="1881372" y="4060513"/>
                  </a:cubicBezTo>
                  <a:cubicBezTo>
                    <a:pt x="1880618" y="4038544"/>
                    <a:pt x="1863924" y="4025615"/>
                    <a:pt x="1846838" y="4025501"/>
                  </a:cubicBezTo>
                  <a:close/>
                  <a:moveTo>
                    <a:pt x="1505058" y="901467"/>
                  </a:moveTo>
                  <a:cubicBezTo>
                    <a:pt x="1472443" y="901257"/>
                    <a:pt x="1459378" y="941429"/>
                    <a:pt x="1480083" y="960703"/>
                  </a:cubicBezTo>
                  <a:cubicBezTo>
                    <a:pt x="1505583" y="984439"/>
                    <a:pt x="1540547" y="963493"/>
                    <a:pt x="1539602" y="936498"/>
                  </a:cubicBezTo>
                  <a:cubicBezTo>
                    <a:pt x="1538838" y="914520"/>
                    <a:pt x="1522143" y="901582"/>
                    <a:pt x="1505058" y="901467"/>
                  </a:cubicBezTo>
                  <a:close/>
                  <a:moveTo>
                    <a:pt x="1499175" y="1793367"/>
                  </a:moveTo>
                  <a:cubicBezTo>
                    <a:pt x="1466570" y="1793147"/>
                    <a:pt x="1453485" y="1833329"/>
                    <a:pt x="1474191" y="1852593"/>
                  </a:cubicBezTo>
                  <a:cubicBezTo>
                    <a:pt x="1499681" y="1876320"/>
                    <a:pt x="1534635" y="1855431"/>
                    <a:pt x="1533709" y="1828379"/>
                  </a:cubicBezTo>
                  <a:cubicBezTo>
                    <a:pt x="1532954" y="1806410"/>
                    <a:pt x="1516260" y="1793482"/>
                    <a:pt x="1499175" y="1793367"/>
                  </a:cubicBezTo>
                  <a:close/>
                  <a:moveTo>
                    <a:pt x="1496224" y="2239312"/>
                  </a:moveTo>
                  <a:cubicBezTo>
                    <a:pt x="1463647" y="2239092"/>
                    <a:pt x="1450515" y="2279245"/>
                    <a:pt x="1471240" y="2298538"/>
                  </a:cubicBezTo>
                  <a:cubicBezTo>
                    <a:pt x="1496596" y="2322141"/>
                    <a:pt x="1531694" y="2301520"/>
                    <a:pt x="1530767" y="2274324"/>
                  </a:cubicBezTo>
                  <a:cubicBezTo>
                    <a:pt x="1530013" y="2252356"/>
                    <a:pt x="1513319" y="2239427"/>
                    <a:pt x="1496224" y="2239312"/>
                  </a:cubicBezTo>
                  <a:close/>
                  <a:moveTo>
                    <a:pt x="1507999" y="455522"/>
                  </a:moveTo>
                  <a:cubicBezTo>
                    <a:pt x="1475299" y="455302"/>
                    <a:pt x="1462377" y="495541"/>
                    <a:pt x="1483025" y="514748"/>
                  </a:cubicBezTo>
                  <a:cubicBezTo>
                    <a:pt x="1508524" y="538484"/>
                    <a:pt x="1543489" y="517538"/>
                    <a:pt x="1542543" y="490534"/>
                  </a:cubicBezTo>
                  <a:cubicBezTo>
                    <a:pt x="1541789" y="468604"/>
                    <a:pt x="1525133" y="455637"/>
                    <a:pt x="1507999" y="455522"/>
                  </a:cubicBezTo>
                  <a:close/>
                  <a:moveTo>
                    <a:pt x="1867429" y="903865"/>
                  </a:moveTo>
                  <a:cubicBezTo>
                    <a:pt x="1834833" y="903655"/>
                    <a:pt x="1821730" y="943818"/>
                    <a:pt x="1842455" y="963092"/>
                  </a:cubicBezTo>
                  <a:cubicBezTo>
                    <a:pt x="1867954" y="986828"/>
                    <a:pt x="1902918" y="965892"/>
                    <a:pt x="1901973" y="938878"/>
                  </a:cubicBezTo>
                  <a:cubicBezTo>
                    <a:pt x="1901218" y="916909"/>
                    <a:pt x="1884524" y="903980"/>
                    <a:pt x="1867429" y="903865"/>
                  </a:cubicBezTo>
                  <a:close/>
                  <a:moveTo>
                    <a:pt x="55545" y="891902"/>
                  </a:moveTo>
                  <a:cubicBezTo>
                    <a:pt x="22920" y="891682"/>
                    <a:pt x="9865" y="931873"/>
                    <a:pt x="30570" y="951128"/>
                  </a:cubicBezTo>
                  <a:cubicBezTo>
                    <a:pt x="56060" y="974855"/>
                    <a:pt x="91015" y="953966"/>
                    <a:pt x="90088" y="926923"/>
                  </a:cubicBezTo>
                  <a:cubicBezTo>
                    <a:pt x="89324" y="904945"/>
                    <a:pt x="72640" y="892007"/>
                    <a:pt x="55545" y="891902"/>
                  </a:cubicBezTo>
                  <a:close/>
                  <a:moveTo>
                    <a:pt x="403208" y="3124026"/>
                  </a:moveTo>
                  <a:cubicBezTo>
                    <a:pt x="370641" y="3123806"/>
                    <a:pt x="357490" y="3163950"/>
                    <a:pt x="378224" y="3183252"/>
                  </a:cubicBezTo>
                  <a:cubicBezTo>
                    <a:pt x="403581" y="3206855"/>
                    <a:pt x="438678" y="3186234"/>
                    <a:pt x="437752" y="3159038"/>
                  </a:cubicBezTo>
                  <a:cubicBezTo>
                    <a:pt x="436988" y="3137069"/>
                    <a:pt x="420303" y="3124141"/>
                    <a:pt x="403208" y="3124026"/>
                  </a:cubicBezTo>
                  <a:close/>
                  <a:moveTo>
                    <a:pt x="58486" y="445947"/>
                  </a:moveTo>
                  <a:cubicBezTo>
                    <a:pt x="25805" y="445727"/>
                    <a:pt x="12854" y="485947"/>
                    <a:pt x="33512" y="505173"/>
                  </a:cubicBezTo>
                  <a:cubicBezTo>
                    <a:pt x="59002" y="528900"/>
                    <a:pt x="93956" y="508011"/>
                    <a:pt x="93030" y="480959"/>
                  </a:cubicBezTo>
                  <a:cubicBezTo>
                    <a:pt x="92275" y="458991"/>
                    <a:pt x="75581" y="446062"/>
                    <a:pt x="58486" y="445947"/>
                  </a:cubicBezTo>
                  <a:close/>
                  <a:moveTo>
                    <a:pt x="52603" y="1337847"/>
                  </a:moveTo>
                  <a:cubicBezTo>
                    <a:pt x="20122" y="1337637"/>
                    <a:pt x="6828" y="1377723"/>
                    <a:pt x="27619" y="1397073"/>
                  </a:cubicBezTo>
                  <a:cubicBezTo>
                    <a:pt x="53109" y="1420800"/>
                    <a:pt x="88073" y="1399911"/>
                    <a:pt x="87147" y="1372869"/>
                  </a:cubicBezTo>
                  <a:cubicBezTo>
                    <a:pt x="86383" y="1350843"/>
                    <a:pt x="69555" y="1337962"/>
                    <a:pt x="52603" y="1337847"/>
                  </a:cubicBezTo>
                  <a:close/>
                  <a:moveTo>
                    <a:pt x="400267" y="3569971"/>
                  </a:moveTo>
                  <a:cubicBezTo>
                    <a:pt x="367585" y="3569751"/>
                    <a:pt x="354635" y="3609971"/>
                    <a:pt x="375292" y="3629197"/>
                  </a:cubicBezTo>
                  <a:cubicBezTo>
                    <a:pt x="400811" y="3652943"/>
                    <a:pt x="435756" y="3631949"/>
                    <a:pt x="434810" y="3604983"/>
                  </a:cubicBezTo>
                  <a:cubicBezTo>
                    <a:pt x="434056" y="3583015"/>
                    <a:pt x="417362" y="3570086"/>
                    <a:pt x="400267" y="3569971"/>
                  </a:cubicBezTo>
                  <a:close/>
                  <a:moveTo>
                    <a:pt x="397325" y="4015926"/>
                  </a:moveTo>
                  <a:cubicBezTo>
                    <a:pt x="364624" y="4015706"/>
                    <a:pt x="351703" y="4055945"/>
                    <a:pt x="372351" y="4075152"/>
                  </a:cubicBezTo>
                  <a:cubicBezTo>
                    <a:pt x="397850" y="4098888"/>
                    <a:pt x="432814" y="4077971"/>
                    <a:pt x="431869" y="4050938"/>
                  </a:cubicBezTo>
                  <a:cubicBezTo>
                    <a:pt x="431114" y="4028969"/>
                    <a:pt x="414420" y="4016040"/>
                    <a:pt x="397325" y="4015926"/>
                  </a:cubicBezTo>
                  <a:close/>
                  <a:moveTo>
                    <a:pt x="36778" y="10026"/>
                  </a:moveTo>
                  <a:cubicBezTo>
                    <a:pt x="15710" y="29348"/>
                    <a:pt x="28536" y="69367"/>
                    <a:pt x="60969" y="69577"/>
                  </a:cubicBezTo>
                  <a:cubicBezTo>
                    <a:pt x="93660" y="69797"/>
                    <a:pt x="106591" y="29567"/>
                    <a:pt x="85943" y="10351"/>
                  </a:cubicBezTo>
                  <a:cubicBezTo>
                    <a:pt x="70195" y="-4308"/>
                    <a:pt x="49432" y="-2463"/>
                    <a:pt x="36778" y="10026"/>
                  </a:cubicBezTo>
                  <a:close/>
                  <a:moveTo>
                    <a:pt x="49661" y="1783792"/>
                  </a:moveTo>
                  <a:cubicBezTo>
                    <a:pt x="17037" y="1783572"/>
                    <a:pt x="3982" y="1823754"/>
                    <a:pt x="24687" y="1843018"/>
                  </a:cubicBezTo>
                  <a:cubicBezTo>
                    <a:pt x="50187" y="1866755"/>
                    <a:pt x="85151" y="1845809"/>
                    <a:pt x="84205" y="1818804"/>
                  </a:cubicBezTo>
                  <a:cubicBezTo>
                    <a:pt x="83451" y="1796874"/>
                    <a:pt x="66795" y="1783907"/>
                    <a:pt x="49661" y="1783792"/>
                  </a:cubicBezTo>
                  <a:close/>
                  <a:moveTo>
                    <a:pt x="37886" y="3567582"/>
                  </a:moveTo>
                  <a:cubicBezTo>
                    <a:pt x="5309" y="3567362"/>
                    <a:pt x="-7822" y="3607516"/>
                    <a:pt x="12911" y="3626808"/>
                  </a:cubicBezTo>
                  <a:cubicBezTo>
                    <a:pt x="38268" y="3650411"/>
                    <a:pt x="73366" y="3629790"/>
                    <a:pt x="72439" y="3602604"/>
                  </a:cubicBezTo>
                  <a:cubicBezTo>
                    <a:pt x="71675" y="3580616"/>
                    <a:pt x="54991" y="3567697"/>
                    <a:pt x="37886" y="3567582"/>
                  </a:cubicBezTo>
                  <a:close/>
                  <a:moveTo>
                    <a:pt x="46720" y="2229737"/>
                  </a:moveTo>
                  <a:cubicBezTo>
                    <a:pt x="14086" y="2229518"/>
                    <a:pt x="1050" y="2269709"/>
                    <a:pt x="21736" y="2288963"/>
                  </a:cubicBezTo>
                  <a:cubicBezTo>
                    <a:pt x="47255" y="2312709"/>
                    <a:pt x="82200" y="2291715"/>
                    <a:pt x="81254" y="2264759"/>
                  </a:cubicBezTo>
                  <a:cubicBezTo>
                    <a:pt x="80509" y="2242781"/>
                    <a:pt x="63806" y="2229852"/>
                    <a:pt x="46720" y="2229737"/>
                  </a:cubicBezTo>
                  <a:close/>
                  <a:moveTo>
                    <a:pt x="4047118" y="95922"/>
                  </a:moveTo>
                  <a:cubicBezTo>
                    <a:pt x="4079771" y="96132"/>
                    <a:pt x="4092769" y="55931"/>
                    <a:pt x="4072102" y="36696"/>
                  </a:cubicBezTo>
                  <a:cubicBezTo>
                    <a:pt x="4046727" y="13084"/>
                    <a:pt x="4011734" y="33648"/>
                    <a:pt x="4012575" y="60910"/>
                  </a:cubicBezTo>
                  <a:cubicBezTo>
                    <a:pt x="4013415" y="82965"/>
                    <a:pt x="4030138" y="95807"/>
                    <a:pt x="4047118" y="95922"/>
                  </a:cubicBezTo>
                  <a:close/>
                  <a:moveTo>
                    <a:pt x="34944" y="4013527"/>
                  </a:moveTo>
                  <a:cubicBezTo>
                    <a:pt x="2263" y="4013307"/>
                    <a:pt x="-10688" y="4053528"/>
                    <a:pt x="9970" y="4072754"/>
                  </a:cubicBezTo>
                  <a:cubicBezTo>
                    <a:pt x="35326" y="4096356"/>
                    <a:pt x="70338" y="4075802"/>
                    <a:pt x="69488" y="4048539"/>
                  </a:cubicBezTo>
                  <a:cubicBezTo>
                    <a:pt x="68648" y="4026485"/>
                    <a:pt x="51925" y="4013642"/>
                    <a:pt x="34944" y="4013527"/>
                  </a:cubicBezTo>
                  <a:close/>
                  <a:moveTo>
                    <a:pt x="780306" y="896689"/>
                  </a:moveTo>
                  <a:cubicBezTo>
                    <a:pt x="747682" y="896470"/>
                    <a:pt x="734626" y="936651"/>
                    <a:pt x="755322" y="955915"/>
                  </a:cubicBezTo>
                  <a:cubicBezTo>
                    <a:pt x="780812" y="979642"/>
                    <a:pt x="815786" y="958753"/>
                    <a:pt x="814840" y="931701"/>
                  </a:cubicBezTo>
                  <a:cubicBezTo>
                    <a:pt x="814086" y="909733"/>
                    <a:pt x="797392" y="896794"/>
                    <a:pt x="780306" y="896689"/>
                  </a:cubicBezTo>
                  <a:close/>
                  <a:moveTo>
                    <a:pt x="43778" y="2675692"/>
                  </a:moveTo>
                  <a:cubicBezTo>
                    <a:pt x="11164" y="2675472"/>
                    <a:pt x="-1911" y="2715654"/>
                    <a:pt x="18804" y="2734918"/>
                  </a:cubicBezTo>
                  <a:cubicBezTo>
                    <a:pt x="44294" y="2758645"/>
                    <a:pt x="79249" y="2737756"/>
                    <a:pt x="78322" y="2710704"/>
                  </a:cubicBezTo>
                  <a:cubicBezTo>
                    <a:pt x="77558" y="2688735"/>
                    <a:pt x="60864" y="2675797"/>
                    <a:pt x="43778" y="2675692"/>
                  </a:cubicBezTo>
                  <a:close/>
                  <a:moveTo>
                    <a:pt x="40837" y="3121637"/>
                  </a:moveTo>
                  <a:cubicBezTo>
                    <a:pt x="8194" y="3121417"/>
                    <a:pt x="-4833" y="3161618"/>
                    <a:pt x="15863" y="3180863"/>
                  </a:cubicBezTo>
                  <a:cubicBezTo>
                    <a:pt x="41353" y="3204590"/>
                    <a:pt x="76307" y="3183701"/>
                    <a:pt x="75381" y="3156659"/>
                  </a:cubicBezTo>
                  <a:cubicBezTo>
                    <a:pt x="74617" y="3134681"/>
                    <a:pt x="57923" y="3121752"/>
                    <a:pt x="40837" y="3121637"/>
                  </a:cubicBezTo>
                  <a:close/>
                  <a:moveTo>
                    <a:pt x="759706" y="4018315"/>
                  </a:moveTo>
                  <a:cubicBezTo>
                    <a:pt x="727081" y="4018095"/>
                    <a:pt x="714036" y="4058286"/>
                    <a:pt x="734731" y="4077541"/>
                  </a:cubicBezTo>
                  <a:cubicBezTo>
                    <a:pt x="760221" y="4101268"/>
                    <a:pt x="795176" y="4080379"/>
                    <a:pt x="794249" y="4053337"/>
                  </a:cubicBezTo>
                  <a:cubicBezTo>
                    <a:pt x="793485" y="4031358"/>
                    <a:pt x="776791" y="4018429"/>
                    <a:pt x="759706" y="4018315"/>
                  </a:cubicBezTo>
                  <a:close/>
                  <a:moveTo>
                    <a:pt x="768530" y="2680470"/>
                  </a:moveTo>
                  <a:cubicBezTo>
                    <a:pt x="735963" y="2680260"/>
                    <a:pt x="722812" y="2720394"/>
                    <a:pt x="743546" y="2739696"/>
                  </a:cubicBezTo>
                  <a:cubicBezTo>
                    <a:pt x="769036" y="2763423"/>
                    <a:pt x="804000" y="2742534"/>
                    <a:pt x="803074" y="2715482"/>
                  </a:cubicBezTo>
                  <a:cubicBezTo>
                    <a:pt x="802310" y="2693523"/>
                    <a:pt x="785625" y="2680584"/>
                    <a:pt x="768530" y="2680470"/>
                  </a:cubicBezTo>
                  <a:close/>
                  <a:moveTo>
                    <a:pt x="762647" y="3572370"/>
                  </a:moveTo>
                  <a:cubicBezTo>
                    <a:pt x="730023" y="3572150"/>
                    <a:pt x="716968" y="3612332"/>
                    <a:pt x="737663" y="3631596"/>
                  </a:cubicBezTo>
                  <a:cubicBezTo>
                    <a:pt x="763163" y="3655332"/>
                    <a:pt x="798127" y="3634415"/>
                    <a:pt x="797181" y="3607382"/>
                  </a:cubicBezTo>
                  <a:cubicBezTo>
                    <a:pt x="796436" y="3585413"/>
                    <a:pt x="779733" y="3572484"/>
                    <a:pt x="762647" y="3572370"/>
                  </a:cubicBezTo>
                  <a:close/>
                  <a:moveTo>
                    <a:pt x="765589" y="3126425"/>
                  </a:moveTo>
                  <a:cubicBezTo>
                    <a:pt x="732888" y="3126205"/>
                    <a:pt x="719966" y="3166444"/>
                    <a:pt x="740614" y="3185651"/>
                  </a:cubicBezTo>
                  <a:cubicBezTo>
                    <a:pt x="766133" y="3209396"/>
                    <a:pt x="801078" y="3188403"/>
                    <a:pt x="800133" y="3161446"/>
                  </a:cubicBezTo>
                  <a:cubicBezTo>
                    <a:pt x="799378" y="3139506"/>
                    <a:pt x="782722" y="3126539"/>
                    <a:pt x="765589" y="3126425"/>
                  </a:cubicBezTo>
                  <a:close/>
                  <a:moveTo>
                    <a:pt x="777355" y="1342634"/>
                  </a:moveTo>
                  <a:cubicBezTo>
                    <a:pt x="744731" y="1342415"/>
                    <a:pt x="731675" y="1382596"/>
                    <a:pt x="752380" y="1401861"/>
                  </a:cubicBezTo>
                  <a:cubicBezTo>
                    <a:pt x="777899" y="1425606"/>
                    <a:pt x="812844" y="1404613"/>
                    <a:pt x="811899" y="1377646"/>
                  </a:cubicBezTo>
                  <a:cubicBezTo>
                    <a:pt x="811144" y="1355716"/>
                    <a:pt x="794488" y="1342749"/>
                    <a:pt x="777355" y="1342634"/>
                  </a:cubicBezTo>
                  <a:close/>
                  <a:moveTo>
                    <a:pt x="774413" y="1788580"/>
                  </a:moveTo>
                  <a:cubicBezTo>
                    <a:pt x="741799" y="1788360"/>
                    <a:pt x="728734" y="1828541"/>
                    <a:pt x="749439" y="1847806"/>
                  </a:cubicBezTo>
                  <a:cubicBezTo>
                    <a:pt x="774939" y="1871542"/>
                    <a:pt x="809903" y="1850625"/>
                    <a:pt x="808957" y="1823601"/>
                  </a:cubicBezTo>
                  <a:cubicBezTo>
                    <a:pt x="808203" y="1801623"/>
                    <a:pt x="791508" y="1788694"/>
                    <a:pt x="774413" y="1788580"/>
                  </a:cubicBezTo>
                  <a:close/>
                  <a:moveTo>
                    <a:pt x="771472" y="2234525"/>
                  </a:moveTo>
                  <a:cubicBezTo>
                    <a:pt x="738857" y="2234305"/>
                    <a:pt x="725792" y="2274496"/>
                    <a:pt x="746497" y="2293751"/>
                  </a:cubicBezTo>
                  <a:cubicBezTo>
                    <a:pt x="771987" y="2317478"/>
                    <a:pt x="806942" y="2296589"/>
                    <a:pt x="806016" y="2269546"/>
                  </a:cubicBezTo>
                  <a:cubicBezTo>
                    <a:pt x="805261" y="2247568"/>
                    <a:pt x="788567" y="2234639"/>
                    <a:pt x="771472" y="2234525"/>
                  </a:cubicBezTo>
                  <a:close/>
                  <a:moveTo>
                    <a:pt x="406150" y="2678081"/>
                  </a:moveTo>
                  <a:cubicBezTo>
                    <a:pt x="373535" y="2677861"/>
                    <a:pt x="360470" y="2718052"/>
                    <a:pt x="381166" y="2737307"/>
                  </a:cubicBezTo>
                  <a:cubicBezTo>
                    <a:pt x="406656" y="2761034"/>
                    <a:pt x="441610" y="2740145"/>
                    <a:pt x="440684" y="2713103"/>
                  </a:cubicBezTo>
                  <a:cubicBezTo>
                    <a:pt x="439939" y="2691124"/>
                    <a:pt x="423245" y="2678195"/>
                    <a:pt x="406150" y="2678081"/>
                  </a:cubicBezTo>
                  <a:close/>
                  <a:moveTo>
                    <a:pt x="412033" y="1786191"/>
                  </a:moveTo>
                  <a:cubicBezTo>
                    <a:pt x="379332" y="1785971"/>
                    <a:pt x="366410" y="1826210"/>
                    <a:pt x="387058" y="1845417"/>
                  </a:cubicBezTo>
                  <a:cubicBezTo>
                    <a:pt x="412577" y="1869163"/>
                    <a:pt x="447522" y="1848169"/>
                    <a:pt x="446576" y="1821203"/>
                  </a:cubicBezTo>
                  <a:cubicBezTo>
                    <a:pt x="445822" y="1799234"/>
                    <a:pt x="429128" y="1786296"/>
                    <a:pt x="412033" y="1786191"/>
                  </a:cubicBezTo>
                  <a:close/>
                  <a:moveTo>
                    <a:pt x="409091" y="2232136"/>
                  </a:moveTo>
                  <a:cubicBezTo>
                    <a:pt x="376476" y="2231916"/>
                    <a:pt x="363411" y="2272098"/>
                    <a:pt x="384117" y="2291362"/>
                  </a:cubicBezTo>
                  <a:cubicBezTo>
                    <a:pt x="409616" y="2315098"/>
                    <a:pt x="444580" y="2294181"/>
                    <a:pt x="443635" y="2267148"/>
                  </a:cubicBezTo>
                  <a:cubicBezTo>
                    <a:pt x="442880" y="2245179"/>
                    <a:pt x="426186" y="2232250"/>
                    <a:pt x="409091" y="2232136"/>
                  </a:cubicBezTo>
                  <a:close/>
                  <a:moveTo>
                    <a:pt x="414984" y="1340236"/>
                  </a:moveTo>
                  <a:cubicBezTo>
                    <a:pt x="382283" y="1340016"/>
                    <a:pt x="369361" y="1380255"/>
                    <a:pt x="390009" y="1399462"/>
                  </a:cubicBezTo>
                  <a:cubicBezTo>
                    <a:pt x="415528" y="1423208"/>
                    <a:pt x="450473" y="1402214"/>
                    <a:pt x="449527" y="1375248"/>
                  </a:cubicBezTo>
                  <a:cubicBezTo>
                    <a:pt x="448763" y="1353318"/>
                    <a:pt x="432108" y="1340351"/>
                    <a:pt x="414984" y="1340236"/>
                  </a:cubicBezTo>
                  <a:close/>
                  <a:moveTo>
                    <a:pt x="417925" y="894291"/>
                  </a:moveTo>
                  <a:cubicBezTo>
                    <a:pt x="385311" y="894071"/>
                    <a:pt x="372246" y="934253"/>
                    <a:pt x="392941" y="953517"/>
                  </a:cubicBezTo>
                  <a:cubicBezTo>
                    <a:pt x="418450" y="977253"/>
                    <a:pt x="453386" y="956326"/>
                    <a:pt x="452469" y="929303"/>
                  </a:cubicBezTo>
                  <a:cubicBezTo>
                    <a:pt x="451705" y="907334"/>
                    <a:pt x="435011" y="894405"/>
                    <a:pt x="417925" y="894291"/>
                  </a:cubicBezTo>
                  <a:close/>
                  <a:moveTo>
                    <a:pt x="423808" y="2400"/>
                  </a:moveTo>
                  <a:cubicBezTo>
                    <a:pt x="391184" y="2181"/>
                    <a:pt x="378129" y="42362"/>
                    <a:pt x="398834" y="61627"/>
                  </a:cubicBezTo>
                  <a:cubicBezTo>
                    <a:pt x="424324" y="85353"/>
                    <a:pt x="459278" y="64465"/>
                    <a:pt x="458352" y="37413"/>
                  </a:cubicBezTo>
                  <a:cubicBezTo>
                    <a:pt x="457598" y="15444"/>
                    <a:pt x="440903" y="2506"/>
                    <a:pt x="423808" y="2400"/>
                  </a:cubicBezTo>
                  <a:close/>
                  <a:moveTo>
                    <a:pt x="420867" y="448346"/>
                  </a:moveTo>
                  <a:cubicBezTo>
                    <a:pt x="388252" y="448126"/>
                    <a:pt x="375178" y="488308"/>
                    <a:pt x="395892" y="507572"/>
                  </a:cubicBezTo>
                  <a:cubicBezTo>
                    <a:pt x="421382" y="531299"/>
                    <a:pt x="456337" y="510410"/>
                    <a:pt x="455411" y="483367"/>
                  </a:cubicBezTo>
                  <a:cubicBezTo>
                    <a:pt x="454656" y="461389"/>
                    <a:pt x="437962" y="448460"/>
                    <a:pt x="420867" y="448346"/>
                  </a:cubicBezTo>
                  <a:close/>
                  <a:moveTo>
                    <a:pt x="3670498" y="2253674"/>
                  </a:moveTo>
                  <a:cubicBezTo>
                    <a:pt x="3638017" y="2253464"/>
                    <a:pt x="3624723" y="2293550"/>
                    <a:pt x="3645514" y="2312900"/>
                  </a:cubicBezTo>
                  <a:cubicBezTo>
                    <a:pt x="3671004" y="2336627"/>
                    <a:pt x="3705978" y="2315738"/>
                    <a:pt x="3705032" y="2288686"/>
                  </a:cubicBezTo>
                  <a:cubicBezTo>
                    <a:pt x="3704278" y="2266718"/>
                    <a:pt x="3687584" y="2253789"/>
                    <a:pt x="3670498" y="2253674"/>
                  </a:cubicBezTo>
                  <a:close/>
                  <a:moveTo>
                    <a:pt x="3319884" y="467495"/>
                  </a:moveTo>
                  <a:cubicBezTo>
                    <a:pt x="3287240" y="467285"/>
                    <a:pt x="3274223" y="507467"/>
                    <a:pt x="3294909" y="526721"/>
                  </a:cubicBezTo>
                  <a:cubicBezTo>
                    <a:pt x="3320266" y="550324"/>
                    <a:pt x="3355363" y="529703"/>
                    <a:pt x="3354437" y="502517"/>
                  </a:cubicBezTo>
                  <a:cubicBezTo>
                    <a:pt x="3353663" y="480529"/>
                    <a:pt x="3336979" y="467610"/>
                    <a:pt x="3319884" y="467495"/>
                  </a:cubicBezTo>
                  <a:close/>
                  <a:moveTo>
                    <a:pt x="3322825" y="21550"/>
                  </a:moveTo>
                  <a:cubicBezTo>
                    <a:pt x="3290191" y="21330"/>
                    <a:pt x="3277155" y="61531"/>
                    <a:pt x="3297851" y="80776"/>
                  </a:cubicBezTo>
                  <a:cubicBezTo>
                    <a:pt x="3323341" y="104503"/>
                    <a:pt x="3358295" y="83614"/>
                    <a:pt x="3357369" y="56572"/>
                  </a:cubicBezTo>
                  <a:cubicBezTo>
                    <a:pt x="3356615" y="34594"/>
                    <a:pt x="3339920" y="21655"/>
                    <a:pt x="3322825" y="21550"/>
                  </a:cubicBezTo>
                  <a:close/>
                  <a:moveTo>
                    <a:pt x="3316942" y="913440"/>
                  </a:moveTo>
                  <a:cubicBezTo>
                    <a:pt x="3284318" y="913221"/>
                    <a:pt x="3271262" y="953402"/>
                    <a:pt x="3291968" y="972667"/>
                  </a:cubicBezTo>
                  <a:cubicBezTo>
                    <a:pt x="3317458" y="996393"/>
                    <a:pt x="3352431" y="975486"/>
                    <a:pt x="3351486" y="948452"/>
                  </a:cubicBezTo>
                  <a:cubicBezTo>
                    <a:pt x="3350731" y="926484"/>
                    <a:pt x="3334037" y="913555"/>
                    <a:pt x="3316942" y="913440"/>
                  </a:cubicBezTo>
                  <a:close/>
                  <a:moveTo>
                    <a:pt x="3314001" y="1359386"/>
                  </a:moveTo>
                  <a:cubicBezTo>
                    <a:pt x="3281300" y="1359166"/>
                    <a:pt x="3268378" y="1399405"/>
                    <a:pt x="3289026" y="1418612"/>
                  </a:cubicBezTo>
                  <a:cubicBezTo>
                    <a:pt x="3314526" y="1442348"/>
                    <a:pt x="3349490" y="1421431"/>
                    <a:pt x="3348544" y="1394407"/>
                  </a:cubicBezTo>
                  <a:cubicBezTo>
                    <a:pt x="3347790" y="1372429"/>
                    <a:pt x="3331096" y="1359500"/>
                    <a:pt x="3314001" y="1359386"/>
                  </a:cubicBezTo>
                  <a:close/>
                  <a:moveTo>
                    <a:pt x="3664606" y="3145574"/>
                  </a:moveTo>
                  <a:cubicBezTo>
                    <a:pt x="3631981" y="3145354"/>
                    <a:pt x="3618935" y="3185545"/>
                    <a:pt x="3639631" y="3204800"/>
                  </a:cubicBezTo>
                  <a:cubicBezTo>
                    <a:pt x="3665131" y="3228537"/>
                    <a:pt x="3700095" y="3207619"/>
                    <a:pt x="3699149" y="3180586"/>
                  </a:cubicBezTo>
                  <a:cubicBezTo>
                    <a:pt x="3698395" y="3158618"/>
                    <a:pt x="3681701" y="3145689"/>
                    <a:pt x="3664606" y="3145574"/>
                  </a:cubicBezTo>
                  <a:close/>
                  <a:moveTo>
                    <a:pt x="3658723" y="4037464"/>
                  </a:moveTo>
                  <a:cubicBezTo>
                    <a:pt x="3626117" y="4037245"/>
                    <a:pt x="3613033" y="4077426"/>
                    <a:pt x="3633748" y="4096691"/>
                  </a:cubicBezTo>
                  <a:cubicBezTo>
                    <a:pt x="3659267" y="4120456"/>
                    <a:pt x="3694193" y="4099443"/>
                    <a:pt x="3693266" y="4072486"/>
                  </a:cubicBezTo>
                  <a:cubicBezTo>
                    <a:pt x="3692512" y="4050508"/>
                    <a:pt x="3675818" y="4037579"/>
                    <a:pt x="3658723" y="4037464"/>
                  </a:cubicBezTo>
                  <a:close/>
                  <a:moveTo>
                    <a:pt x="3661664" y="3591519"/>
                  </a:moveTo>
                  <a:cubicBezTo>
                    <a:pt x="3629040" y="3591299"/>
                    <a:pt x="3615984" y="3631491"/>
                    <a:pt x="3636690" y="3650745"/>
                  </a:cubicBezTo>
                  <a:cubicBezTo>
                    <a:pt x="3662180" y="3674472"/>
                    <a:pt x="3697134" y="3653583"/>
                    <a:pt x="3696208" y="3626531"/>
                  </a:cubicBezTo>
                  <a:cubicBezTo>
                    <a:pt x="3695453" y="3604563"/>
                    <a:pt x="3678759" y="3591634"/>
                    <a:pt x="3661664" y="3591519"/>
                  </a:cubicBezTo>
                  <a:close/>
                  <a:moveTo>
                    <a:pt x="3302225" y="3143176"/>
                  </a:moveTo>
                  <a:cubicBezTo>
                    <a:pt x="3269543" y="3142956"/>
                    <a:pt x="3256593" y="3183176"/>
                    <a:pt x="3277251" y="3202402"/>
                  </a:cubicBezTo>
                  <a:cubicBezTo>
                    <a:pt x="3302769" y="3226148"/>
                    <a:pt x="3337714" y="3205154"/>
                    <a:pt x="3336769" y="3178188"/>
                  </a:cubicBezTo>
                  <a:cubicBezTo>
                    <a:pt x="3336014" y="3156258"/>
                    <a:pt x="3319358" y="3143290"/>
                    <a:pt x="3302225" y="3143176"/>
                  </a:cubicBezTo>
                  <a:close/>
                  <a:moveTo>
                    <a:pt x="3667547" y="2699629"/>
                  </a:moveTo>
                  <a:cubicBezTo>
                    <a:pt x="3634932" y="2699409"/>
                    <a:pt x="3621867" y="2739591"/>
                    <a:pt x="3642573" y="2758855"/>
                  </a:cubicBezTo>
                  <a:cubicBezTo>
                    <a:pt x="3668091" y="2782601"/>
                    <a:pt x="3703036" y="2761607"/>
                    <a:pt x="3702091" y="2734641"/>
                  </a:cubicBezTo>
                  <a:cubicBezTo>
                    <a:pt x="3701336" y="2712701"/>
                    <a:pt x="3684680" y="2699734"/>
                    <a:pt x="3667547" y="2699629"/>
                  </a:cubicBezTo>
                  <a:close/>
                  <a:moveTo>
                    <a:pt x="3299283" y="3589121"/>
                  </a:moveTo>
                  <a:cubicBezTo>
                    <a:pt x="3266659" y="3588901"/>
                    <a:pt x="3253604" y="3629092"/>
                    <a:pt x="3274309" y="3648347"/>
                  </a:cubicBezTo>
                  <a:cubicBezTo>
                    <a:pt x="3299809" y="3672083"/>
                    <a:pt x="3334773" y="3651166"/>
                    <a:pt x="3333827" y="3624142"/>
                  </a:cubicBezTo>
                  <a:cubicBezTo>
                    <a:pt x="3333073" y="3602174"/>
                    <a:pt x="3316379" y="3589235"/>
                    <a:pt x="3299283" y="3589121"/>
                  </a:cubicBezTo>
                  <a:close/>
                  <a:moveTo>
                    <a:pt x="3296342" y="4035075"/>
                  </a:moveTo>
                  <a:cubicBezTo>
                    <a:pt x="3263718" y="4034856"/>
                    <a:pt x="3250662" y="4075047"/>
                    <a:pt x="3271367" y="4094302"/>
                  </a:cubicBezTo>
                  <a:cubicBezTo>
                    <a:pt x="3296857" y="4118028"/>
                    <a:pt x="3331812" y="4097140"/>
                    <a:pt x="3330886" y="4070088"/>
                  </a:cubicBezTo>
                  <a:cubicBezTo>
                    <a:pt x="3330131" y="4048119"/>
                    <a:pt x="3313437" y="4035190"/>
                    <a:pt x="3296342" y="4035075"/>
                  </a:cubicBezTo>
                  <a:close/>
                  <a:moveTo>
                    <a:pt x="3311059" y="1805340"/>
                  </a:moveTo>
                  <a:cubicBezTo>
                    <a:pt x="3278444" y="1805120"/>
                    <a:pt x="3265379" y="1845302"/>
                    <a:pt x="3286085" y="1864566"/>
                  </a:cubicBezTo>
                  <a:cubicBezTo>
                    <a:pt x="3311575" y="1888293"/>
                    <a:pt x="3346529" y="1867404"/>
                    <a:pt x="3345603" y="1840352"/>
                  </a:cubicBezTo>
                  <a:cubicBezTo>
                    <a:pt x="3344848" y="1818384"/>
                    <a:pt x="3328145" y="1805445"/>
                    <a:pt x="3311059" y="1805340"/>
                  </a:cubicBezTo>
                  <a:close/>
                  <a:moveTo>
                    <a:pt x="3305176" y="2697230"/>
                  </a:moveTo>
                  <a:cubicBezTo>
                    <a:pt x="3272552" y="2697011"/>
                    <a:pt x="3259487" y="2737192"/>
                    <a:pt x="3280192" y="2756457"/>
                  </a:cubicBezTo>
                  <a:cubicBezTo>
                    <a:pt x="3305682" y="2780183"/>
                    <a:pt x="3340656" y="2759295"/>
                    <a:pt x="3339710" y="2732252"/>
                  </a:cubicBezTo>
                  <a:cubicBezTo>
                    <a:pt x="3338956" y="2710274"/>
                    <a:pt x="3322262" y="2697345"/>
                    <a:pt x="3305176" y="2697230"/>
                  </a:cubicBezTo>
                  <a:close/>
                  <a:moveTo>
                    <a:pt x="3308118" y="2251285"/>
                  </a:moveTo>
                  <a:cubicBezTo>
                    <a:pt x="3275541" y="2251075"/>
                    <a:pt x="3262409" y="2291228"/>
                    <a:pt x="3283134" y="2310512"/>
                  </a:cubicBezTo>
                  <a:cubicBezTo>
                    <a:pt x="3308643" y="2334248"/>
                    <a:pt x="3343578" y="2313321"/>
                    <a:pt x="3342661" y="2286307"/>
                  </a:cubicBezTo>
                  <a:cubicBezTo>
                    <a:pt x="3341897" y="2264281"/>
                    <a:pt x="3325060" y="2251391"/>
                    <a:pt x="3308118" y="2251285"/>
                  </a:cubicBezTo>
                  <a:close/>
                  <a:moveTo>
                    <a:pt x="3685206" y="23939"/>
                  </a:moveTo>
                  <a:cubicBezTo>
                    <a:pt x="3652639" y="23719"/>
                    <a:pt x="3639488" y="63863"/>
                    <a:pt x="3660222" y="83165"/>
                  </a:cubicBezTo>
                  <a:cubicBezTo>
                    <a:pt x="3685712" y="106892"/>
                    <a:pt x="3720676" y="86003"/>
                    <a:pt x="3719749" y="58951"/>
                  </a:cubicBezTo>
                  <a:cubicBezTo>
                    <a:pt x="3718986" y="36983"/>
                    <a:pt x="3702301" y="24054"/>
                    <a:pt x="3685206" y="23939"/>
                  </a:cubicBezTo>
                  <a:close/>
                  <a:moveTo>
                    <a:pt x="4032869" y="2256073"/>
                  </a:moveTo>
                  <a:cubicBezTo>
                    <a:pt x="4000169" y="2255853"/>
                    <a:pt x="3987247" y="2296092"/>
                    <a:pt x="4007895" y="2315299"/>
                  </a:cubicBezTo>
                  <a:cubicBezTo>
                    <a:pt x="4033414" y="2339045"/>
                    <a:pt x="4068359" y="2318051"/>
                    <a:pt x="4067413" y="2291095"/>
                  </a:cubicBezTo>
                  <a:cubicBezTo>
                    <a:pt x="4066659" y="2269154"/>
                    <a:pt x="4050003" y="2256187"/>
                    <a:pt x="4032869" y="2256073"/>
                  </a:cubicBezTo>
                  <a:close/>
                  <a:moveTo>
                    <a:pt x="4035811" y="1810128"/>
                  </a:moveTo>
                  <a:cubicBezTo>
                    <a:pt x="4003187" y="1809908"/>
                    <a:pt x="3990131" y="1850089"/>
                    <a:pt x="4010827" y="1869354"/>
                  </a:cubicBezTo>
                  <a:cubicBezTo>
                    <a:pt x="4036336" y="1893090"/>
                    <a:pt x="4071271" y="1872163"/>
                    <a:pt x="4070354" y="1845140"/>
                  </a:cubicBezTo>
                  <a:cubicBezTo>
                    <a:pt x="4069591" y="1823171"/>
                    <a:pt x="4052906" y="1810233"/>
                    <a:pt x="4035811" y="1810128"/>
                  </a:cubicBezTo>
                  <a:close/>
                  <a:moveTo>
                    <a:pt x="4029928" y="2702018"/>
                  </a:moveTo>
                  <a:cubicBezTo>
                    <a:pt x="3997304" y="2701798"/>
                    <a:pt x="3984248" y="2741980"/>
                    <a:pt x="4004953" y="2761244"/>
                  </a:cubicBezTo>
                  <a:cubicBezTo>
                    <a:pt x="4030472" y="2784990"/>
                    <a:pt x="4065417" y="2763996"/>
                    <a:pt x="4064471" y="2737030"/>
                  </a:cubicBezTo>
                  <a:cubicBezTo>
                    <a:pt x="4063717" y="2715061"/>
                    <a:pt x="4047023" y="2702133"/>
                    <a:pt x="4029928" y="2702018"/>
                  </a:cubicBezTo>
                  <a:close/>
                  <a:moveTo>
                    <a:pt x="4026986" y="3147963"/>
                  </a:moveTo>
                  <a:cubicBezTo>
                    <a:pt x="3994371" y="3147743"/>
                    <a:pt x="3981306" y="3187925"/>
                    <a:pt x="4002012" y="3207189"/>
                  </a:cubicBezTo>
                  <a:cubicBezTo>
                    <a:pt x="4027502" y="3230916"/>
                    <a:pt x="4062456" y="3210027"/>
                    <a:pt x="4061530" y="3182985"/>
                  </a:cubicBezTo>
                  <a:cubicBezTo>
                    <a:pt x="4060776" y="3161007"/>
                    <a:pt x="4044072" y="3148078"/>
                    <a:pt x="4026986" y="3147963"/>
                  </a:cubicBezTo>
                  <a:close/>
                  <a:moveTo>
                    <a:pt x="4044635" y="472283"/>
                  </a:moveTo>
                  <a:cubicBezTo>
                    <a:pt x="4012011" y="472063"/>
                    <a:pt x="3998956" y="512245"/>
                    <a:pt x="4019661" y="531509"/>
                  </a:cubicBezTo>
                  <a:cubicBezTo>
                    <a:pt x="4045161" y="555245"/>
                    <a:pt x="4080125" y="534328"/>
                    <a:pt x="4079179" y="507295"/>
                  </a:cubicBezTo>
                  <a:cubicBezTo>
                    <a:pt x="4078425" y="485326"/>
                    <a:pt x="4061731" y="472397"/>
                    <a:pt x="4044635" y="472283"/>
                  </a:cubicBezTo>
                  <a:close/>
                  <a:moveTo>
                    <a:pt x="4038752" y="1364173"/>
                  </a:moveTo>
                  <a:cubicBezTo>
                    <a:pt x="4006138" y="1363953"/>
                    <a:pt x="3993073" y="1404144"/>
                    <a:pt x="4013778" y="1423399"/>
                  </a:cubicBezTo>
                  <a:cubicBezTo>
                    <a:pt x="4039268" y="1447126"/>
                    <a:pt x="4074222" y="1426237"/>
                    <a:pt x="4073296" y="1399195"/>
                  </a:cubicBezTo>
                  <a:cubicBezTo>
                    <a:pt x="4072542" y="1377216"/>
                    <a:pt x="4055848" y="1364288"/>
                    <a:pt x="4038752" y="1364173"/>
                  </a:cubicBezTo>
                  <a:close/>
                  <a:moveTo>
                    <a:pt x="4041694" y="918228"/>
                  </a:moveTo>
                  <a:cubicBezTo>
                    <a:pt x="4009012" y="918008"/>
                    <a:pt x="3996062" y="958228"/>
                    <a:pt x="4016710" y="977454"/>
                  </a:cubicBezTo>
                  <a:cubicBezTo>
                    <a:pt x="4042200" y="1001181"/>
                    <a:pt x="4077154" y="980292"/>
                    <a:pt x="4076228" y="953240"/>
                  </a:cubicBezTo>
                  <a:cubicBezTo>
                    <a:pt x="4075483" y="931271"/>
                    <a:pt x="4058789" y="918342"/>
                    <a:pt x="4041694" y="918228"/>
                  </a:cubicBezTo>
                  <a:close/>
                  <a:moveTo>
                    <a:pt x="3679323" y="915839"/>
                  </a:moveTo>
                  <a:cubicBezTo>
                    <a:pt x="3646641" y="915619"/>
                    <a:pt x="3633691" y="955839"/>
                    <a:pt x="3654348" y="975065"/>
                  </a:cubicBezTo>
                  <a:cubicBezTo>
                    <a:pt x="3679867" y="998821"/>
                    <a:pt x="3714812" y="977836"/>
                    <a:pt x="3713866" y="950851"/>
                  </a:cubicBezTo>
                  <a:cubicBezTo>
                    <a:pt x="3713103" y="928882"/>
                    <a:pt x="3696408" y="915944"/>
                    <a:pt x="3679323" y="915839"/>
                  </a:cubicBezTo>
                  <a:close/>
                  <a:moveTo>
                    <a:pt x="4024045" y="3593908"/>
                  </a:moveTo>
                  <a:cubicBezTo>
                    <a:pt x="3991411" y="3593688"/>
                    <a:pt x="3978375" y="3633889"/>
                    <a:pt x="3999070" y="3653134"/>
                  </a:cubicBezTo>
                  <a:cubicBezTo>
                    <a:pt x="4024560" y="3676861"/>
                    <a:pt x="4059515" y="3655972"/>
                    <a:pt x="4058588" y="3628930"/>
                  </a:cubicBezTo>
                  <a:cubicBezTo>
                    <a:pt x="4057834" y="3606952"/>
                    <a:pt x="4041130" y="3594023"/>
                    <a:pt x="4024045" y="3593908"/>
                  </a:cubicBezTo>
                  <a:close/>
                  <a:moveTo>
                    <a:pt x="3676381" y="1361784"/>
                  </a:moveTo>
                  <a:cubicBezTo>
                    <a:pt x="3643757" y="1361564"/>
                    <a:pt x="3630711" y="1401755"/>
                    <a:pt x="3651407" y="1421010"/>
                  </a:cubicBezTo>
                  <a:cubicBezTo>
                    <a:pt x="3676897" y="1444737"/>
                    <a:pt x="3711851" y="1423848"/>
                    <a:pt x="3710925" y="1396796"/>
                  </a:cubicBezTo>
                  <a:cubicBezTo>
                    <a:pt x="3710161" y="1374828"/>
                    <a:pt x="3693467" y="1361899"/>
                    <a:pt x="3676381" y="1361784"/>
                  </a:cubicBezTo>
                  <a:close/>
                  <a:moveTo>
                    <a:pt x="3682264" y="469884"/>
                  </a:moveTo>
                  <a:cubicBezTo>
                    <a:pt x="3649640" y="469674"/>
                    <a:pt x="3636585" y="509846"/>
                    <a:pt x="3657280" y="529110"/>
                  </a:cubicBezTo>
                  <a:cubicBezTo>
                    <a:pt x="3682799" y="552856"/>
                    <a:pt x="3717744" y="531862"/>
                    <a:pt x="3716798" y="504896"/>
                  </a:cubicBezTo>
                  <a:cubicBezTo>
                    <a:pt x="3716054" y="482966"/>
                    <a:pt x="3699388" y="469999"/>
                    <a:pt x="3682264" y="469884"/>
                  </a:cubicBezTo>
                  <a:close/>
                  <a:moveTo>
                    <a:pt x="3673440" y="1807729"/>
                  </a:moveTo>
                  <a:cubicBezTo>
                    <a:pt x="3640834" y="1807509"/>
                    <a:pt x="3627750" y="1847691"/>
                    <a:pt x="3648456" y="1866955"/>
                  </a:cubicBezTo>
                  <a:cubicBezTo>
                    <a:pt x="3673965" y="1890692"/>
                    <a:pt x="3708900" y="1869765"/>
                    <a:pt x="3707983" y="1842751"/>
                  </a:cubicBezTo>
                  <a:cubicBezTo>
                    <a:pt x="3707210" y="1820734"/>
                    <a:pt x="3690382" y="1807844"/>
                    <a:pt x="3673440" y="1807729"/>
                  </a:cubicBezTo>
                  <a:close/>
                  <a:moveTo>
                    <a:pt x="4021094" y="4039863"/>
                  </a:moveTo>
                  <a:cubicBezTo>
                    <a:pt x="3988460" y="4039643"/>
                    <a:pt x="3975423" y="4079834"/>
                    <a:pt x="3996119" y="4099089"/>
                  </a:cubicBezTo>
                  <a:cubicBezTo>
                    <a:pt x="4021476" y="4122692"/>
                    <a:pt x="4056478" y="4102156"/>
                    <a:pt x="4055647" y="4074875"/>
                  </a:cubicBezTo>
                  <a:cubicBezTo>
                    <a:pt x="4054797" y="4052811"/>
                    <a:pt x="4038084" y="4039968"/>
                    <a:pt x="4021094" y="4039863"/>
                  </a:cubicBezTo>
                  <a:close/>
                  <a:moveTo>
                    <a:pt x="2960454" y="19152"/>
                  </a:moveTo>
                  <a:cubicBezTo>
                    <a:pt x="2927839" y="18932"/>
                    <a:pt x="2914765" y="59123"/>
                    <a:pt x="2935480" y="78378"/>
                  </a:cubicBezTo>
                  <a:cubicBezTo>
                    <a:pt x="2960970" y="102105"/>
                    <a:pt x="2995924" y="81216"/>
                    <a:pt x="2994998" y="54164"/>
                  </a:cubicBezTo>
                  <a:cubicBezTo>
                    <a:pt x="2994234" y="32195"/>
                    <a:pt x="2977540" y="19266"/>
                    <a:pt x="2960454" y="19152"/>
                  </a:cubicBezTo>
                  <a:close/>
                  <a:moveTo>
                    <a:pt x="2586298" y="1800553"/>
                  </a:moveTo>
                  <a:cubicBezTo>
                    <a:pt x="2553673" y="1800333"/>
                    <a:pt x="2540618" y="1840515"/>
                    <a:pt x="2561323" y="1859779"/>
                  </a:cubicBezTo>
                  <a:cubicBezTo>
                    <a:pt x="2586813" y="1883506"/>
                    <a:pt x="2621787" y="1862607"/>
                    <a:pt x="2620841" y="1835565"/>
                  </a:cubicBezTo>
                  <a:cubicBezTo>
                    <a:pt x="2620087" y="1813587"/>
                    <a:pt x="2603393" y="1800658"/>
                    <a:pt x="2586298" y="1800553"/>
                  </a:cubicBezTo>
                  <a:close/>
                  <a:moveTo>
                    <a:pt x="2235693" y="14364"/>
                  </a:moveTo>
                  <a:cubicBezTo>
                    <a:pt x="2203011" y="14144"/>
                    <a:pt x="2190061" y="54364"/>
                    <a:pt x="2210718" y="73590"/>
                  </a:cubicBezTo>
                  <a:cubicBezTo>
                    <a:pt x="2236237" y="97336"/>
                    <a:pt x="2271182" y="76342"/>
                    <a:pt x="2270236" y="49386"/>
                  </a:cubicBezTo>
                  <a:cubicBezTo>
                    <a:pt x="2269482" y="27408"/>
                    <a:pt x="2252788" y="14479"/>
                    <a:pt x="2235693" y="14364"/>
                  </a:cubicBezTo>
                  <a:close/>
                  <a:moveTo>
                    <a:pt x="2957513" y="465097"/>
                  </a:moveTo>
                  <a:cubicBezTo>
                    <a:pt x="2924869" y="464886"/>
                    <a:pt x="2911852" y="505078"/>
                    <a:pt x="2932538" y="524332"/>
                  </a:cubicBezTo>
                  <a:cubicBezTo>
                    <a:pt x="2958018" y="548059"/>
                    <a:pt x="2992983" y="527180"/>
                    <a:pt x="2992056" y="500118"/>
                  </a:cubicBezTo>
                  <a:cubicBezTo>
                    <a:pt x="2991292" y="478140"/>
                    <a:pt x="2974598" y="465211"/>
                    <a:pt x="2957513" y="465097"/>
                  </a:cubicBezTo>
                  <a:close/>
                  <a:moveTo>
                    <a:pt x="2580415" y="2692443"/>
                  </a:moveTo>
                  <a:cubicBezTo>
                    <a:pt x="2547800" y="2692223"/>
                    <a:pt x="2534725" y="2732405"/>
                    <a:pt x="2555440" y="2751669"/>
                  </a:cubicBezTo>
                  <a:cubicBezTo>
                    <a:pt x="2580930" y="2775396"/>
                    <a:pt x="2615885" y="2754507"/>
                    <a:pt x="2614958" y="2727455"/>
                  </a:cubicBezTo>
                  <a:cubicBezTo>
                    <a:pt x="2614204" y="2705487"/>
                    <a:pt x="2597510" y="2692558"/>
                    <a:pt x="2580415" y="2692443"/>
                  </a:cubicBezTo>
                  <a:close/>
                  <a:moveTo>
                    <a:pt x="2577473" y="3138388"/>
                  </a:moveTo>
                  <a:cubicBezTo>
                    <a:pt x="2544858" y="3138169"/>
                    <a:pt x="2531793" y="3178350"/>
                    <a:pt x="2552489" y="3197614"/>
                  </a:cubicBezTo>
                  <a:cubicBezTo>
                    <a:pt x="2577998" y="3221351"/>
                    <a:pt x="2612934" y="3200424"/>
                    <a:pt x="2612017" y="3173400"/>
                  </a:cubicBezTo>
                  <a:cubicBezTo>
                    <a:pt x="2611253" y="3151394"/>
                    <a:pt x="2594425" y="3138503"/>
                    <a:pt x="2577473" y="3138388"/>
                  </a:cubicBezTo>
                  <a:close/>
                  <a:moveTo>
                    <a:pt x="2571590" y="4030288"/>
                  </a:moveTo>
                  <a:cubicBezTo>
                    <a:pt x="2538966" y="4030068"/>
                    <a:pt x="2525910" y="4070250"/>
                    <a:pt x="2546616" y="4089514"/>
                  </a:cubicBezTo>
                  <a:cubicBezTo>
                    <a:pt x="2572115" y="4113251"/>
                    <a:pt x="2607079" y="4092304"/>
                    <a:pt x="2606134" y="4065300"/>
                  </a:cubicBezTo>
                  <a:cubicBezTo>
                    <a:pt x="2605379" y="4043331"/>
                    <a:pt x="2588685" y="4030403"/>
                    <a:pt x="2571590" y="4030288"/>
                  </a:cubicBezTo>
                  <a:close/>
                  <a:moveTo>
                    <a:pt x="2226868" y="1352209"/>
                  </a:moveTo>
                  <a:cubicBezTo>
                    <a:pt x="2194301" y="1351989"/>
                    <a:pt x="2181150" y="1392133"/>
                    <a:pt x="2201884" y="1411435"/>
                  </a:cubicBezTo>
                  <a:cubicBezTo>
                    <a:pt x="2227374" y="1435162"/>
                    <a:pt x="2262329" y="1414273"/>
                    <a:pt x="2261412" y="1387221"/>
                  </a:cubicBezTo>
                  <a:cubicBezTo>
                    <a:pt x="2260648" y="1365253"/>
                    <a:pt x="2243963" y="1352324"/>
                    <a:pt x="2226868" y="1352209"/>
                  </a:cubicBezTo>
                  <a:close/>
                  <a:moveTo>
                    <a:pt x="2574531" y="3584333"/>
                  </a:moveTo>
                  <a:cubicBezTo>
                    <a:pt x="2541907" y="3584114"/>
                    <a:pt x="2528852" y="3624295"/>
                    <a:pt x="2549557" y="3643559"/>
                  </a:cubicBezTo>
                  <a:cubicBezTo>
                    <a:pt x="2575057" y="3667296"/>
                    <a:pt x="2610021" y="3646350"/>
                    <a:pt x="2609075" y="3619345"/>
                  </a:cubicBezTo>
                  <a:cubicBezTo>
                    <a:pt x="2608321" y="3597415"/>
                    <a:pt x="2591665" y="3584448"/>
                    <a:pt x="2574531" y="3584333"/>
                  </a:cubicBezTo>
                  <a:close/>
                  <a:moveTo>
                    <a:pt x="2229810" y="906264"/>
                  </a:moveTo>
                  <a:cubicBezTo>
                    <a:pt x="2197185" y="906044"/>
                    <a:pt x="2184130" y="946235"/>
                    <a:pt x="2204835" y="965490"/>
                  </a:cubicBezTo>
                  <a:cubicBezTo>
                    <a:pt x="2230325" y="989217"/>
                    <a:pt x="2265280" y="968328"/>
                    <a:pt x="2264353" y="941286"/>
                  </a:cubicBezTo>
                  <a:cubicBezTo>
                    <a:pt x="2263599" y="919308"/>
                    <a:pt x="2246905" y="906369"/>
                    <a:pt x="2229810" y="906264"/>
                  </a:cubicBezTo>
                  <a:close/>
                  <a:moveTo>
                    <a:pt x="2212160" y="3581944"/>
                  </a:moveTo>
                  <a:cubicBezTo>
                    <a:pt x="2179546" y="3581725"/>
                    <a:pt x="2166471" y="3621906"/>
                    <a:pt x="2187177" y="3641171"/>
                  </a:cubicBezTo>
                  <a:cubicBezTo>
                    <a:pt x="2212667" y="3664897"/>
                    <a:pt x="2247640" y="3644009"/>
                    <a:pt x="2246695" y="3616956"/>
                  </a:cubicBezTo>
                  <a:cubicBezTo>
                    <a:pt x="2245940" y="3594988"/>
                    <a:pt x="2229246" y="3582059"/>
                    <a:pt x="2212160" y="3581944"/>
                  </a:cubicBezTo>
                  <a:close/>
                  <a:moveTo>
                    <a:pt x="2223926" y="1798154"/>
                  </a:moveTo>
                  <a:cubicBezTo>
                    <a:pt x="2191302" y="1797935"/>
                    <a:pt x="2178247" y="1838116"/>
                    <a:pt x="2198952" y="1857380"/>
                  </a:cubicBezTo>
                  <a:cubicBezTo>
                    <a:pt x="2224452" y="1881117"/>
                    <a:pt x="2259416" y="1860171"/>
                    <a:pt x="2258470" y="1833176"/>
                  </a:cubicBezTo>
                  <a:cubicBezTo>
                    <a:pt x="2257716" y="1811236"/>
                    <a:pt x="2241060" y="1798269"/>
                    <a:pt x="2223926" y="1798154"/>
                  </a:cubicBezTo>
                  <a:close/>
                  <a:moveTo>
                    <a:pt x="2209209" y="4027889"/>
                  </a:moveTo>
                  <a:cubicBezTo>
                    <a:pt x="2176585" y="4027670"/>
                    <a:pt x="2163530" y="4067851"/>
                    <a:pt x="2184235" y="4087116"/>
                  </a:cubicBezTo>
                  <a:cubicBezTo>
                    <a:pt x="2209735" y="4110852"/>
                    <a:pt x="2244699" y="4089906"/>
                    <a:pt x="2243753" y="4062911"/>
                  </a:cubicBezTo>
                  <a:cubicBezTo>
                    <a:pt x="2242999" y="4040971"/>
                    <a:pt x="2226343" y="4028004"/>
                    <a:pt x="2209209" y="4027889"/>
                  </a:cubicBezTo>
                  <a:close/>
                  <a:moveTo>
                    <a:pt x="2215102" y="3135999"/>
                  </a:moveTo>
                  <a:cubicBezTo>
                    <a:pt x="2182487" y="3135780"/>
                    <a:pt x="2169413" y="3175961"/>
                    <a:pt x="2190128" y="3195225"/>
                  </a:cubicBezTo>
                  <a:cubicBezTo>
                    <a:pt x="2215618" y="3218952"/>
                    <a:pt x="2250572" y="3198064"/>
                    <a:pt x="2249646" y="3171021"/>
                  </a:cubicBezTo>
                  <a:cubicBezTo>
                    <a:pt x="2248872" y="3148995"/>
                    <a:pt x="2232044" y="3136104"/>
                    <a:pt x="2215102" y="3135999"/>
                  </a:cubicBezTo>
                  <a:close/>
                  <a:moveTo>
                    <a:pt x="2220985" y="2244100"/>
                  </a:moveTo>
                  <a:cubicBezTo>
                    <a:pt x="2188361" y="2243880"/>
                    <a:pt x="2175305" y="2284061"/>
                    <a:pt x="2196011" y="2303326"/>
                  </a:cubicBezTo>
                  <a:cubicBezTo>
                    <a:pt x="2221501" y="2327053"/>
                    <a:pt x="2256474" y="2306154"/>
                    <a:pt x="2255529" y="2279121"/>
                  </a:cubicBezTo>
                  <a:cubicBezTo>
                    <a:pt x="2254765" y="2257143"/>
                    <a:pt x="2238071" y="2244214"/>
                    <a:pt x="2220985" y="2244100"/>
                  </a:cubicBezTo>
                  <a:close/>
                  <a:moveTo>
                    <a:pt x="2218043" y="2690054"/>
                  </a:moveTo>
                  <a:cubicBezTo>
                    <a:pt x="2185362" y="2689835"/>
                    <a:pt x="2172411" y="2730054"/>
                    <a:pt x="2193069" y="2749280"/>
                  </a:cubicBezTo>
                  <a:cubicBezTo>
                    <a:pt x="2218559" y="2773007"/>
                    <a:pt x="2253514" y="2752118"/>
                    <a:pt x="2252587" y="2725066"/>
                  </a:cubicBezTo>
                  <a:cubicBezTo>
                    <a:pt x="2251823" y="2703088"/>
                    <a:pt x="2235129" y="2690159"/>
                    <a:pt x="2218043" y="2690054"/>
                  </a:cubicBezTo>
                  <a:close/>
                  <a:moveTo>
                    <a:pt x="2232751" y="460309"/>
                  </a:moveTo>
                  <a:cubicBezTo>
                    <a:pt x="2200136" y="460090"/>
                    <a:pt x="2187071" y="500271"/>
                    <a:pt x="2207767" y="519536"/>
                  </a:cubicBezTo>
                  <a:cubicBezTo>
                    <a:pt x="2233267" y="543262"/>
                    <a:pt x="2268231" y="522354"/>
                    <a:pt x="2267285" y="495331"/>
                  </a:cubicBezTo>
                  <a:cubicBezTo>
                    <a:pt x="2266540" y="473353"/>
                    <a:pt x="2249846" y="460424"/>
                    <a:pt x="2232751" y="460309"/>
                  </a:cubicBezTo>
                  <a:close/>
                  <a:moveTo>
                    <a:pt x="2945737" y="2248887"/>
                  </a:moveTo>
                  <a:cubicBezTo>
                    <a:pt x="2913122" y="2248667"/>
                    <a:pt x="2900048" y="2288849"/>
                    <a:pt x="2920762" y="2308113"/>
                  </a:cubicBezTo>
                  <a:cubicBezTo>
                    <a:pt x="2946252" y="2331840"/>
                    <a:pt x="2981207" y="2310951"/>
                    <a:pt x="2980281" y="2283899"/>
                  </a:cubicBezTo>
                  <a:cubicBezTo>
                    <a:pt x="2979526" y="2261931"/>
                    <a:pt x="2962832" y="2249002"/>
                    <a:pt x="2945737" y="2248887"/>
                  </a:cubicBezTo>
                  <a:close/>
                  <a:moveTo>
                    <a:pt x="2942795" y="2694832"/>
                  </a:moveTo>
                  <a:cubicBezTo>
                    <a:pt x="2910180" y="2694612"/>
                    <a:pt x="2897116" y="2734794"/>
                    <a:pt x="2917811" y="2754058"/>
                  </a:cubicBezTo>
                  <a:cubicBezTo>
                    <a:pt x="2943320" y="2777795"/>
                    <a:pt x="2978256" y="2756868"/>
                    <a:pt x="2977339" y="2729854"/>
                  </a:cubicBezTo>
                  <a:cubicBezTo>
                    <a:pt x="2976575" y="2707837"/>
                    <a:pt x="2959747" y="2694947"/>
                    <a:pt x="2942795" y="2694832"/>
                  </a:cubicBezTo>
                  <a:close/>
                  <a:moveTo>
                    <a:pt x="2936912" y="3586732"/>
                  </a:moveTo>
                  <a:cubicBezTo>
                    <a:pt x="2904231" y="3586512"/>
                    <a:pt x="2891280" y="3626732"/>
                    <a:pt x="2911938" y="3645958"/>
                  </a:cubicBezTo>
                  <a:cubicBezTo>
                    <a:pt x="2937457" y="3669704"/>
                    <a:pt x="2972402" y="3648710"/>
                    <a:pt x="2971456" y="3621744"/>
                  </a:cubicBezTo>
                  <a:cubicBezTo>
                    <a:pt x="2970692" y="3599775"/>
                    <a:pt x="2953998" y="3586846"/>
                    <a:pt x="2936912" y="3586732"/>
                  </a:cubicBezTo>
                  <a:close/>
                  <a:moveTo>
                    <a:pt x="2939854" y="3140787"/>
                  </a:moveTo>
                  <a:cubicBezTo>
                    <a:pt x="2907229" y="3140567"/>
                    <a:pt x="2894174" y="3180749"/>
                    <a:pt x="2914870" y="3200013"/>
                  </a:cubicBezTo>
                  <a:cubicBezTo>
                    <a:pt x="2940369" y="3223749"/>
                    <a:pt x="2975334" y="3202803"/>
                    <a:pt x="2974388" y="3175808"/>
                  </a:cubicBezTo>
                  <a:cubicBezTo>
                    <a:pt x="2973633" y="3153830"/>
                    <a:pt x="2956949" y="3140901"/>
                    <a:pt x="2939854" y="3140787"/>
                  </a:cubicBezTo>
                  <a:close/>
                  <a:moveTo>
                    <a:pt x="2954561" y="911051"/>
                  </a:moveTo>
                  <a:cubicBezTo>
                    <a:pt x="2921985" y="910832"/>
                    <a:pt x="2908853" y="950985"/>
                    <a:pt x="2929587" y="970278"/>
                  </a:cubicBezTo>
                  <a:cubicBezTo>
                    <a:pt x="2954943" y="993880"/>
                    <a:pt x="2990041" y="973259"/>
                    <a:pt x="2989115" y="946073"/>
                  </a:cubicBezTo>
                  <a:cubicBezTo>
                    <a:pt x="2988351" y="924085"/>
                    <a:pt x="2971657" y="911156"/>
                    <a:pt x="2954561" y="911051"/>
                  </a:cubicBezTo>
                  <a:close/>
                  <a:moveTo>
                    <a:pt x="2583356" y="2246498"/>
                  </a:moveTo>
                  <a:cubicBezTo>
                    <a:pt x="2550675" y="2246278"/>
                    <a:pt x="2537724" y="2286498"/>
                    <a:pt x="2558382" y="2305724"/>
                  </a:cubicBezTo>
                  <a:cubicBezTo>
                    <a:pt x="2583872" y="2329451"/>
                    <a:pt x="2618826" y="2308562"/>
                    <a:pt x="2617900" y="2281510"/>
                  </a:cubicBezTo>
                  <a:cubicBezTo>
                    <a:pt x="2617145" y="2259542"/>
                    <a:pt x="2600451" y="2246613"/>
                    <a:pt x="2583356" y="2246498"/>
                  </a:cubicBezTo>
                  <a:close/>
                  <a:moveTo>
                    <a:pt x="2948678" y="1802942"/>
                  </a:moveTo>
                  <a:cubicBezTo>
                    <a:pt x="2915978" y="1802722"/>
                    <a:pt x="2903056" y="1842961"/>
                    <a:pt x="2923694" y="1862168"/>
                  </a:cubicBezTo>
                  <a:cubicBezTo>
                    <a:pt x="2949184" y="1885895"/>
                    <a:pt x="2984139" y="1865006"/>
                    <a:pt x="2983212" y="1837963"/>
                  </a:cubicBezTo>
                  <a:cubicBezTo>
                    <a:pt x="2982468" y="1815985"/>
                    <a:pt x="2965774" y="1803056"/>
                    <a:pt x="2948678" y="1802942"/>
                  </a:cubicBezTo>
                  <a:close/>
                  <a:moveTo>
                    <a:pt x="2951620" y="1356997"/>
                  </a:moveTo>
                  <a:cubicBezTo>
                    <a:pt x="2918938" y="1356777"/>
                    <a:pt x="2905988" y="1396997"/>
                    <a:pt x="2926645" y="1416223"/>
                  </a:cubicBezTo>
                  <a:cubicBezTo>
                    <a:pt x="2952164" y="1439969"/>
                    <a:pt x="2987109" y="1418975"/>
                    <a:pt x="2986164" y="1392009"/>
                  </a:cubicBezTo>
                  <a:cubicBezTo>
                    <a:pt x="2985409" y="1370040"/>
                    <a:pt x="2968715" y="1357111"/>
                    <a:pt x="2951620" y="1356997"/>
                  </a:cubicBezTo>
                  <a:close/>
                  <a:moveTo>
                    <a:pt x="2589249" y="1354598"/>
                  </a:moveTo>
                  <a:cubicBezTo>
                    <a:pt x="2556624" y="1354378"/>
                    <a:pt x="2543569" y="1394560"/>
                    <a:pt x="2564265" y="1413824"/>
                  </a:cubicBezTo>
                  <a:cubicBezTo>
                    <a:pt x="2589621" y="1437427"/>
                    <a:pt x="2624719" y="1416806"/>
                    <a:pt x="2623792" y="1389620"/>
                  </a:cubicBezTo>
                  <a:cubicBezTo>
                    <a:pt x="2623028" y="1367642"/>
                    <a:pt x="2606344" y="1354713"/>
                    <a:pt x="2589249" y="1354598"/>
                  </a:cubicBezTo>
                  <a:close/>
                  <a:moveTo>
                    <a:pt x="2933971" y="4032677"/>
                  </a:moveTo>
                  <a:cubicBezTo>
                    <a:pt x="2901356" y="4032457"/>
                    <a:pt x="2888291" y="4072639"/>
                    <a:pt x="2908996" y="4091903"/>
                  </a:cubicBezTo>
                  <a:cubicBezTo>
                    <a:pt x="2934496" y="4115640"/>
                    <a:pt x="2969460" y="4094722"/>
                    <a:pt x="2968514" y="4067699"/>
                  </a:cubicBezTo>
                  <a:cubicBezTo>
                    <a:pt x="2967750" y="4045720"/>
                    <a:pt x="2951056" y="4032792"/>
                    <a:pt x="2933971" y="4032677"/>
                  </a:cubicBezTo>
                  <a:close/>
                  <a:moveTo>
                    <a:pt x="2592190" y="908653"/>
                  </a:moveTo>
                  <a:cubicBezTo>
                    <a:pt x="2559614" y="908433"/>
                    <a:pt x="2546473" y="948586"/>
                    <a:pt x="2567206" y="967879"/>
                  </a:cubicBezTo>
                  <a:cubicBezTo>
                    <a:pt x="2592715" y="991635"/>
                    <a:pt x="2627651" y="970650"/>
                    <a:pt x="2626724" y="943665"/>
                  </a:cubicBezTo>
                  <a:cubicBezTo>
                    <a:pt x="2625970" y="921649"/>
                    <a:pt x="2609247" y="908768"/>
                    <a:pt x="2592190" y="908653"/>
                  </a:cubicBezTo>
                  <a:close/>
                  <a:moveTo>
                    <a:pt x="1873321" y="11975"/>
                  </a:moveTo>
                  <a:cubicBezTo>
                    <a:pt x="1840640" y="11755"/>
                    <a:pt x="1827690" y="51975"/>
                    <a:pt x="1848347" y="71201"/>
                  </a:cubicBezTo>
                  <a:cubicBezTo>
                    <a:pt x="1873866" y="94947"/>
                    <a:pt x="1908811" y="73953"/>
                    <a:pt x="1907865" y="46987"/>
                  </a:cubicBezTo>
                  <a:cubicBezTo>
                    <a:pt x="1907101" y="25047"/>
                    <a:pt x="1890445" y="12080"/>
                    <a:pt x="1873321" y="11975"/>
                  </a:cubicBezTo>
                  <a:close/>
                  <a:moveTo>
                    <a:pt x="2598073" y="16763"/>
                  </a:moveTo>
                  <a:cubicBezTo>
                    <a:pt x="2565392" y="16543"/>
                    <a:pt x="2552442" y="56763"/>
                    <a:pt x="2573099" y="75989"/>
                  </a:cubicBezTo>
                  <a:cubicBezTo>
                    <a:pt x="2598598" y="99725"/>
                    <a:pt x="2633563" y="78808"/>
                    <a:pt x="2632617" y="51775"/>
                  </a:cubicBezTo>
                  <a:cubicBezTo>
                    <a:pt x="2631863" y="29806"/>
                    <a:pt x="2615169" y="16868"/>
                    <a:pt x="2598073" y="16763"/>
                  </a:cubicBezTo>
                  <a:close/>
                  <a:moveTo>
                    <a:pt x="2595132" y="462708"/>
                  </a:moveTo>
                  <a:cubicBezTo>
                    <a:pt x="2562536" y="462498"/>
                    <a:pt x="2549433" y="502660"/>
                    <a:pt x="2570157" y="521944"/>
                  </a:cubicBezTo>
                  <a:cubicBezTo>
                    <a:pt x="2595647" y="545670"/>
                    <a:pt x="2630602" y="524782"/>
                    <a:pt x="2629676" y="497729"/>
                  </a:cubicBezTo>
                  <a:cubicBezTo>
                    <a:pt x="2628921" y="475751"/>
                    <a:pt x="2612218" y="462822"/>
                    <a:pt x="2595132" y="462708"/>
                  </a:cubicBezTo>
                  <a:close/>
                </a:path>
              </a:pathLst>
            </a:custGeom>
            <a:solidFill>
              <a:srgbClr val="FFD16C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1" name="Google Shape;2171;p25"/>
          <p:cNvGrpSpPr/>
          <p:nvPr/>
        </p:nvGrpSpPr>
        <p:grpSpPr>
          <a:xfrm>
            <a:off x="974832" y="2700530"/>
            <a:ext cx="2560800" cy="2280220"/>
            <a:chOff x="0" y="0"/>
            <a:chExt cx="5121600" cy="4560440"/>
          </a:xfrm>
        </p:grpSpPr>
        <p:sp>
          <p:nvSpPr>
            <p:cNvPr id="2172" name="Google Shape;2172;p25"/>
            <p:cNvSpPr txBox="1"/>
            <p:nvPr/>
          </p:nvSpPr>
          <p:spPr>
            <a:xfrm>
              <a:off x="0" y="0"/>
              <a:ext cx="5121600" cy="1148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733" kern="0" dirty="0">
                  <a:solidFill>
                    <a:srgbClr val="1D3557"/>
                  </a:solidFill>
                  <a:latin typeface="Marker Felt Thin" panose="02000400000000000000" pitchFamily="2" charset="0"/>
                  <a:ea typeface="Dosis ExtraBold"/>
                  <a:cs typeface="Dosis ExtraBold"/>
                  <a:sym typeface="Dosis ExtraBold"/>
                </a:rPr>
                <a:t>13</a:t>
              </a:r>
              <a:endParaRPr sz="3733" b="1" kern="0" dirty="0">
                <a:solidFill>
                  <a:srgbClr val="1D3557"/>
                </a:solidFill>
                <a:latin typeface="MARKER FELT THIN" panose="02000400000000000000" pitchFamily="2" charset="0"/>
                <a:ea typeface="Dosis"/>
                <a:cs typeface="Dosis"/>
                <a:sym typeface="Dosis"/>
              </a:endParaRPr>
            </a:p>
          </p:txBody>
        </p:sp>
        <p:sp>
          <p:nvSpPr>
            <p:cNvPr id="2173" name="Google Shape;2173;p25"/>
            <p:cNvSpPr txBox="1"/>
            <p:nvPr/>
          </p:nvSpPr>
          <p:spPr>
            <a:xfrm>
              <a:off x="0" y="1605784"/>
              <a:ext cx="5121600" cy="2954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tr-TR" sz="2400" b="1" kern="0" dirty="0">
                  <a:solidFill>
                    <a:srgbClr val="002060"/>
                  </a:solidFill>
                  <a:latin typeface="MARKER FELT THIN" panose="02000400000000000000" pitchFamily="2" charset="0"/>
                  <a:ea typeface="Questrial"/>
                  <a:cs typeface="Questrial"/>
                  <a:sym typeface="Questrial"/>
                </a:rPr>
                <a:t> 1 hakem tarafından reddedildikten sonra kabul edilen bildiri sayısı</a:t>
              </a:r>
            </a:p>
          </p:txBody>
        </p:sp>
      </p:grpSp>
      <p:grpSp>
        <p:nvGrpSpPr>
          <p:cNvPr id="2187" name="Google Shape;2187;p25"/>
          <p:cNvGrpSpPr/>
          <p:nvPr/>
        </p:nvGrpSpPr>
        <p:grpSpPr>
          <a:xfrm>
            <a:off x="10679646" y="544547"/>
            <a:ext cx="1653109" cy="1659333"/>
            <a:chOff x="16019469" y="816821"/>
            <a:chExt cx="2479664" cy="2489000"/>
          </a:xfrm>
        </p:grpSpPr>
        <p:sp>
          <p:nvSpPr>
            <p:cNvPr id="2188" name="Google Shape;2188;p25"/>
            <p:cNvSpPr/>
            <p:nvPr/>
          </p:nvSpPr>
          <p:spPr>
            <a:xfrm>
              <a:off x="16019473" y="816821"/>
              <a:ext cx="2479659" cy="2489000"/>
            </a:xfrm>
            <a:custGeom>
              <a:avLst/>
              <a:gdLst/>
              <a:ahLst/>
              <a:cxnLst/>
              <a:rect l="l" t="t" r="r" b="b"/>
              <a:pathLst>
                <a:path w="2479659" h="2489000" extrusionOk="0">
                  <a:moveTo>
                    <a:pt x="2477098" y="1160578"/>
                  </a:moveTo>
                  <a:cubicBezTo>
                    <a:pt x="2476456" y="1150552"/>
                    <a:pt x="2475640" y="1140531"/>
                    <a:pt x="2474709" y="1130565"/>
                  </a:cubicBezTo>
                  <a:cubicBezTo>
                    <a:pt x="2474241" y="1125612"/>
                    <a:pt x="2473718" y="1120600"/>
                    <a:pt x="2473196" y="1115587"/>
                  </a:cubicBezTo>
                  <a:cubicBezTo>
                    <a:pt x="2464161" y="1030269"/>
                    <a:pt x="2445573" y="946759"/>
                    <a:pt x="2418707" y="866280"/>
                  </a:cubicBezTo>
                  <a:cubicBezTo>
                    <a:pt x="2418533" y="865872"/>
                    <a:pt x="2418413" y="865524"/>
                    <a:pt x="2418299" y="865116"/>
                  </a:cubicBezTo>
                  <a:cubicBezTo>
                    <a:pt x="2413694" y="851247"/>
                    <a:pt x="2408801" y="837493"/>
                    <a:pt x="2403614" y="823798"/>
                  </a:cubicBezTo>
                  <a:cubicBezTo>
                    <a:pt x="2397959" y="808820"/>
                    <a:pt x="2392075" y="794020"/>
                    <a:pt x="2385897" y="779276"/>
                  </a:cubicBezTo>
                  <a:cubicBezTo>
                    <a:pt x="2382403" y="771002"/>
                    <a:pt x="2378843" y="762784"/>
                    <a:pt x="2375175" y="754625"/>
                  </a:cubicBezTo>
                  <a:cubicBezTo>
                    <a:pt x="2375175" y="754565"/>
                    <a:pt x="2375115" y="754510"/>
                    <a:pt x="2375115" y="754450"/>
                  </a:cubicBezTo>
                  <a:cubicBezTo>
                    <a:pt x="2178017" y="312940"/>
                    <a:pt x="1725964" y="-12071"/>
                    <a:pt x="1224320" y="344"/>
                  </a:cubicBezTo>
                  <a:cubicBezTo>
                    <a:pt x="1145822" y="-298"/>
                    <a:pt x="1067847" y="7338"/>
                    <a:pt x="991620" y="22546"/>
                  </a:cubicBezTo>
                  <a:cubicBezTo>
                    <a:pt x="983461" y="24178"/>
                    <a:pt x="975302" y="25866"/>
                    <a:pt x="967203" y="27673"/>
                  </a:cubicBezTo>
                  <a:cubicBezTo>
                    <a:pt x="946629" y="32218"/>
                    <a:pt x="926174" y="37290"/>
                    <a:pt x="905894" y="42940"/>
                  </a:cubicBezTo>
                  <a:cubicBezTo>
                    <a:pt x="902166" y="43991"/>
                    <a:pt x="898492" y="45096"/>
                    <a:pt x="894764" y="46146"/>
                  </a:cubicBezTo>
                  <a:cubicBezTo>
                    <a:pt x="653029" y="115733"/>
                    <a:pt x="434143" y="261134"/>
                    <a:pt x="276272" y="457062"/>
                  </a:cubicBezTo>
                  <a:cubicBezTo>
                    <a:pt x="271667" y="462772"/>
                    <a:pt x="267122" y="468486"/>
                    <a:pt x="262692" y="474256"/>
                  </a:cubicBezTo>
                  <a:cubicBezTo>
                    <a:pt x="258555" y="479503"/>
                    <a:pt x="254533" y="484804"/>
                    <a:pt x="250570" y="490106"/>
                  </a:cubicBezTo>
                  <a:cubicBezTo>
                    <a:pt x="249172" y="491913"/>
                    <a:pt x="247833" y="493720"/>
                    <a:pt x="246548" y="495527"/>
                  </a:cubicBezTo>
                  <a:cubicBezTo>
                    <a:pt x="243636" y="499375"/>
                    <a:pt x="240838" y="503277"/>
                    <a:pt x="238041" y="507125"/>
                  </a:cubicBezTo>
                  <a:cubicBezTo>
                    <a:pt x="236582" y="509107"/>
                    <a:pt x="235129" y="511088"/>
                    <a:pt x="233785" y="513069"/>
                  </a:cubicBezTo>
                  <a:cubicBezTo>
                    <a:pt x="230813" y="517206"/>
                    <a:pt x="227841" y="521402"/>
                    <a:pt x="224929" y="525599"/>
                  </a:cubicBezTo>
                  <a:cubicBezTo>
                    <a:pt x="224580" y="526121"/>
                    <a:pt x="224172" y="526649"/>
                    <a:pt x="223824" y="527231"/>
                  </a:cubicBezTo>
                  <a:cubicBezTo>
                    <a:pt x="179590" y="591163"/>
                    <a:pt x="141593" y="659695"/>
                    <a:pt x="110944" y="731960"/>
                  </a:cubicBezTo>
                  <a:cubicBezTo>
                    <a:pt x="-141335" y="1275160"/>
                    <a:pt x="55170" y="1922674"/>
                    <a:pt x="512879" y="2257243"/>
                  </a:cubicBezTo>
                  <a:cubicBezTo>
                    <a:pt x="513347" y="2257591"/>
                    <a:pt x="513810" y="2257945"/>
                    <a:pt x="514278" y="2258293"/>
                  </a:cubicBezTo>
                  <a:cubicBezTo>
                    <a:pt x="521332" y="2263480"/>
                    <a:pt x="528495" y="2268547"/>
                    <a:pt x="535663" y="2273506"/>
                  </a:cubicBezTo>
                  <a:cubicBezTo>
                    <a:pt x="539277" y="2276010"/>
                    <a:pt x="542891" y="2278459"/>
                    <a:pt x="546500" y="2280963"/>
                  </a:cubicBezTo>
                  <a:cubicBezTo>
                    <a:pt x="550114" y="2283412"/>
                    <a:pt x="553728" y="2285856"/>
                    <a:pt x="557397" y="2288245"/>
                  </a:cubicBezTo>
                  <a:cubicBezTo>
                    <a:pt x="563515" y="2292268"/>
                    <a:pt x="569633" y="2296290"/>
                    <a:pt x="575811" y="2300252"/>
                  </a:cubicBezTo>
                  <a:cubicBezTo>
                    <a:pt x="579484" y="2302527"/>
                    <a:pt x="583153" y="2304857"/>
                    <a:pt x="586827" y="2307127"/>
                  </a:cubicBezTo>
                  <a:cubicBezTo>
                    <a:pt x="591023" y="2309750"/>
                    <a:pt x="595279" y="2312314"/>
                    <a:pt x="599531" y="2314877"/>
                  </a:cubicBezTo>
                  <a:cubicBezTo>
                    <a:pt x="603841" y="2317441"/>
                    <a:pt x="608098" y="2320005"/>
                    <a:pt x="612409" y="2322514"/>
                  </a:cubicBezTo>
                  <a:cubicBezTo>
                    <a:pt x="719111" y="2385047"/>
                    <a:pt x="837472" y="2431551"/>
                    <a:pt x="965510" y="2457835"/>
                  </a:cubicBezTo>
                  <a:cubicBezTo>
                    <a:pt x="1005722" y="2467158"/>
                    <a:pt x="1045934" y="2474327"/>
                    <a:pt x="1085967" y="2479399"/>
                  </a:cubicBezTo>
                  <a:cubicBezTo>
                    <a:pt x="1091214" y="2480101"/>
                    <a:pt x="1096515" y="2480738"/>
                    <a:pt x="1101762" y="2481321"/>
                  </a:cubicBezTo>
                  <a:cubicBezTo>
                    <a:pt x="1107357" y="2482022"/>
                    <a:pt x="1112893" y="2482605"/>
                    <a:pt x="1118428" y="2483128"/>
                  </a:cubicBezTo>
                  <a:cubicBezTo>
                    <a:pt x="1118837" y="2483128"/>
                    <a:pt x="1119245" y="2483187"/>
                    <a:pt x="1119593" y="2483187"/>
                  </a:cubicBezTo>
                  <a:cubicBezTo>
                    <a:pt x="1124198" y="2483710"/>
                    <a:pt x="1128802" y="2484118"/>
                    <a:pt x="1133347" y="2484472"/>
                  </a:cubicBezTo>
                  <a:cubicBezTo>
                    <a:pt x="1138126" y="2484939"/>
                    <a:pt x="1142845" y="2485288"/>
                    <a:pt x="1147569" y="2485636"/>
                  </a:cubicBezTo>
                  <a:cubicBezTo>
                    <a:pt x="1150367" y="2485870"/>
                    <a:pt x="1153224" y="2486104"/>
                    <a:pt x="1156022" y="2486279"/>
                  </a:cubicBezTo>
                  <a:cubicBezTo>
                    <a:pt x="1160567" y="2486572"/>
                    <a:pt x="1165057" y="2486861"/>
                    <a:pt x="1169542" y="2487095"/>
                  </a:cubicBezTo>
                  <a:cubicBezTo>
                    <a:pt x="1172574" y="2487269"/>
                    <a:pt x="1175605" y="2487443"/>
                    <a:pt x="1178577" y="2487563"/>
                  </a:cubicBezTo>
                  <a:cubicBezTo>
                    <a:pt x="1186442" y="2487971"/>
                    <a:pt x="1194372" y="2488265"/>
                    <a:pt x="1202237" y="2488494"/>
                  </a:cubicBezTo>
                  <a:cubicBezTo>
                    <a:pt x="1608718" y="2500326"/>
                    <a:pt x="1991538" y="2303931"/>
                    <a:pt x="2229773" y="1990110"/>
                  </a:cubicBezTo>
                  <a:cubicBezTo>
                    <a:pt x="2232456" y="1986616"/>
                    <a:pt x="2235075" y="1983056"/>
                    <a:pt x="2237758" y="1979502"/>
                  </a:cubicBezTo>
                  <a:cubicBezTo>
                    <a:pt x="2240441" y="1976008"/>
                    <a:pt x="2243005" y="1972448"/>
                    <a:pt x="2245568" y="1968839"/>
                  </a:cubicBezTo>
                  <a:cubicBezTo>
                    <a:pt x="2248192" y="1965285"/>
                    <a:pt x="2250755" y="1961671"/>
                    <a:pt x="2253319" y="1958057"/>
                  </a:cubicBezTo>
                  <a:cubicBezTo>
                    <a:pt x="2255883" y="1954443"/>
                    <a:pt x="2258446" y="1950829"/>
                    <a:pt x="2260955" y="1947220"/>
                  </a:cubicBezTo>
                  <a:cubicBezTo>
                    <a:pt x="2271095" y="1932709"/>
                    <a:pt x="2280827" y="1917964"/>
                    <a:pt x="2290271" y="1902986"/>
                  </a:cubicBezTo>
                  <a:cubicBezTo>
                    <a:pt x="2396570" y="1735029"/>
                    <a:pt x="2463529" y="1539515"/>
                    <a:pt x="2475938" y="1327967"/>
                  </a:cubicBezTo>
                  <a:cubicBezTo>
                    <a:pt x="2476929" y="1315611"/>
                    <a:pt x="2477746" y="1303256"/>
                    <a:pt x="2478328" y="1290901"/>
                  </a:cubicBezTo>
                  <a:cubicBezTo>
                    <a:pt x="2478562" y="1286356"/>
                    <a:pt x="2478736" y="1281811"/>
                    <a:pt x="2478910" y="1277206"/>
                  </a:cubicBezTo>
                  <a:cubicBezTo>
                    <a:pt x="2479085" y="1272661"/>
                    <a:pt x="2479204" y="1268116"/>
                    <a:pt x="2479319" y="1263572"/>
                  </a:cubicBezTo>
                  <a:cubicBezTo>
                    <a:pt x="2479378" y="1260774"/>
                    <a:pt x="2479433" y="1257976"/>
                    <a:pt x="2479493" y="1255179"/>
                  </a:cubicBezTo>
                  <a:cubicBezTo>
                    <a:pt x="2479553" y="1252730"/>
                    <a:pt x="2479607" y="1250285"/>
                    <a:pt x="2479607" y="1247896"/>
                  </a:cubicBezTo>
                  <a:cubicBezTo>
                    <a:pt x="2479891" y="1218621"/>
                    <a:pt x="2479020" y="1189544"/>
                    <a:pt x="2477098" y="11605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9" name="Google Shape;2189;p25"/>
            <p:cNvSpPr/>
            <p:nvPr/>
          </p:nvSpPr>
          <p:spPr>
            <a:xfrm>
              <a:off x="16019469" y="1273873"/>
              <a:ext cx="731241" cy="1865446"/>
            </a:xfrm>
            <a:custGeom>
              <a:avLst/>
              <a:gdLst/>
              <a:ahLst/>
              <a:cxnLst/>
              <a:rect l="l" t="t" r="r" b="b"/>
              <a:pathLst>
                <a:path w="731241" h="1865446" extrusionOk="0">
                  <a:moveTo>
                    <a:pt x="731241" y="1028771"/>
                  </a:moveTo>
                  <a:cubicBezTo>
                    <a:pt x="730599" y="1065717"/>
                    <a:pt x="727747" y="1104062"/>
                    <a:pt x="726985" y="1142293"/>
                  </a:cubicBezTo>
                  <a:cubicBezTo>
                    <a:pt x="675702" y="1162807"/>
                    <a:pt x="604776" y="1165485"/>
                    <a:pt x="561652" y="1185243"/>
                  </a:cubicBezTo>
                  <a:cubicBezTo>
                    <a:pt x="531700" y="1232389"/>
                    <a:pt x="530938" y="1295445"/>
                    <a:pt x="526219" y="1347251"/>
                  </a:cubicBezTo>
                  <a:cubicBezTo>
                    <a:pt x="558506" y="1386004"/>
                    <a:pt x="613577" y="1397603"/>
                    <a:pt x="643356" y="1438278"/>
                  </a:cubicBezTo>
                  <a:cubicBezTo>
                    <a:pt x="676340" y="1500457"/>
                    <a:pt x="650409" y="1576396"/>
                    <a:pt x="644695" y="1642772"/>
                  </a:cubicBezTo>
                  <a:cubicBezTo>
                    <a:pt x="633390" y="1716899"/>
                    <a:pt x="620566" y="1790852"/>
                    <a:pt x="612408" y="1865447"/>
                  </a:cubicBezTo>
                  <a:cubicBezTo>
                    <a:pt x="608097" y="1862943"/>
                    <a:pt x="603841" y="1860379"/>
                    <a:pt x="599530" y="1857810"/>
                  </a:cubicBezTo>
                  <a:cubicBezTo>
                    <a:pt x="595273" y="1855247"/>
                    <a:pt x="591022" y="1852683"/>
                    <a:pt x="586826" y="1850060"/>
                  </a:cubicBezTo>
                  <a:cubicBezTo>
                    <a:pt x="583152" y="1847785"/>
                    <a:pt x="579483" y="1845455"/>
                    <a:pt x="575810" y="1843185"/>
                  </a:cubicBezTo>
                  <a:cubicBezTo>
                    <a:pt x="569632" y="1839223"/>
                    <a:pt x="563514" y="1835200"/>
                    <a:pt x="557396" y="1831178"/>
                  </a:cubicBezTo>
                  <a:cubicBezTo>
                    <a:pt x="553722" y="1828789"/>
                    <a:pt x="550113" y="1826340"/>
                    <a:pt x="546499" y="1823896"/>
                  </a:cubicBezTo>
                  <a:cubicBezTo>
                    <a:pt x="542885" y="1821392"/>
                    <a:pt x="539271" y="1818942"/>
                    <a:pt x="535662" y="1816438"/>
                  </a:cubicBezTo>
                  <a:cubicBezTo>
                    <a:pt x="528494" y="1811485"/>
                    <a:pt x="521326" y="1806413"/>
                    <a:pt x="514277" y="1801226"/>
                  </a:cubicBezTo>
                  <a:cubicBezTo>
                    <a:pt x="513809" y="1800877"/>
                    <a:pt x="513346" y="1800529"/>
                    <a:pt x="512878" y="1800175"/>
                  </a:cubicBezTo>
                  <a:cubicBezTo>
                    <a:pt x="55174" y="1465612"/>
                    <a:pt x="-141336" y="818098"/>
                    <a:pt x="110943" y="274898"/>
                  </a:cubicBezTo>
                  <a:cubicBezTo>
                    <a:pt x="141597" y="202633"/>
                    <a:pt x="179594" y="134101"/>
                    <a:pt x="223823" y="70169"/>
                  </a:cubicBezTo>
                  <a:cubicBezTo>
                    <a:pt x="224171" y="69587"/>
                    <a:pt x="224580" y="69064"/>
                    <a:pt x="224928" y="68537"/>
                  </a:cubicBezTo>
                  <a:cubicBezTo>
                    <a:pt x="227840" y="64340"/>
                    <a:pt x="230812" y="60144"/>
                    <a:pt x="233784" y="56007"/>
                  </a:cubicBezTo>
                  <a:cubicBezTo>
                    <a:pt x="235123" y="54026"/>
                    <a:pt x="236581" y="52045"/>
                    <a:pt x="238040" y="50063"/>
                  </a:cubicBezTo>
                  <a:cubicBezTo>
                    <a:pt x="240838" y="46215"/>
                    <a:pt x="243635" y="42313"/>
                    <a:pt x="246547" y="38465"/>
                  </a:cubicBezTo>
                  <a:cubicBezTo>
                    <a:pt x="247832" y="36658"/>
                    <a:pt x="249171" y="34851"/>
                    <a:pt x="250569" y="33044"/>
                  </a:cubicBezTo>
                  <a:cubicBezTo>
                    <a:pt x="254532" y="27742"/>
                    <a:pt x="258554" y="22436"/>
                    <a:pt x="262691" y="17194"/>
                  </a:cubicBezTo>
                  <a:cubicBezTo>
                    <a:pt x="267121" y="11424"/>
                    <a:pt x="271666" y="5715"/>
                    <a:pt x="276271" y="0"/>
                  </a:cubicBezTo>
                  <a:cubicBezTo>
                    <a:pt x="286411" y="6820"/>
                    <a:pt x="295560" y="15795"/>
                    <a:pt x="304650" y="23192"/>
                  </a:cubicBezTo>
                  <a:cubicBezTo>
                    <a:pt x="335653" y="50701"/>
                    <a:pt x="368054" y="76397"/>
                    <a:pt x="399699" y="103148"/>
                  </a:cubicBezTo>
                  <a:cubicBezTo>
                    <a:pt x="416425" y="134619"/>
                    <a:pt x="432743" y="166672"/>
                    <a:pt x="442883" y="200881"/>
                  </a:cubicBezTo>
                  <a:cubicBezTo>
                    <a:pt x="463104" y="282524"/>
                    <a:pt x="430996" y="364641"/>
                    <a:pt x="423126" y="445702"/>
                  </a:cubicBezTo>
                  <a:cubicBezTo>
                    <a:pt x="425341" y="463767"/>
                    <a:pt x="432569" y="481369"/>
                    <a:pt x="429363" y="499842"/>
                  </a:cubicBezTo>
                  <a:cubicBezTo>
                    <a:pt x="418232" y="563421"/>
                    <a:pt x="379887" y="634929"/>
                    <a:pt x="426974" y="693146"/>
                  </a:cubicBezTo>
                  <a:cubicBezTo>
                    <a:pt x="456871" y="731551"/>
                    <a:pt x="499293" y="757541"/>
                    <a:pt x="538863" y="784930"/>
                  </a:cubicBezTo>
                  <a:cubicBezTo>
                    <a:pt x="563340" y="803871"/>
                    <a:pt x="603258" y="812319"/>
                    <a:pt x="610546" y="846239"/>
                  </a:cubicBezTo>
                  <a:cubicBezTo>
                    <a:pt x="615210" y="886391"/>
                    <a:pt x="626689" y="927071"/>
                    <a:pt x="659907" y="953349"/>
                  </a:cubicBezTo>
                  <a:cubicBezTo>
                    <a:pt x="683339" y="978244"/>
                    <a:pt x="726114" y="991296"/>
                    <a:pt x="731241" y="10287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p25"/>
            <p:cNvSpPr/>
            <p:nvPr/>
          </p:nvSpPr>
          <p:spPr>
            <a:xfrm>
              <a:off x="17034088" y="1932418"/>
              <a:ext cx="1465043" cy="1373388"/>
            </a:xfrm>
            <a:custGeom>
              <a:avLst/>
              <a:gdLst/>
              <a:ahLst/>
              <a:cxnLst/>
              <a:rect l="l" t="t" r="r" b="b"/>
              <a:pathLst>
                <a:path w="1465043" h="1373388" extrusionOk="0">
                  <a:moveTo>
                    <a:pt x="1462484" y="44981"/>
                  </a:moveTo>
                  <a:cubicBezTo>
                    <a:pt x="1464406" y="73943"/>
                    <a:pt x="1465282" y="103024"/>
                    <a:pt x="1464988" y="132279"/>
                  </a:cubicBezTo>
                  <a:cubicBezTo>
                    <a:pt x="1464988" y="134669"/>
                    <a:pt x="1464928" y="137118"/>
                    <a:pt x="1464873" y="139562"/>
                  </a:cubicBezTo>
                  <a:cubicBezTo>
                    <a:pt x="1464814" y="142360"/>
                    <a:pt x="1464759" y="145157"/>
                    <a:pt x="1464699" y="147955"/>
                  </a:cubicBezTo>
                  <a:cubicBezTo>
                    <a:pt x="1464585" y="152500"/>
                    <a:pt x="1464465" y="157045"/>
                    <a:pt x="1464291" y="161590"/>
                  </a:cubicBezTo>
                  <a:cubicBezTo>
                    <a:pt x="1464117" y="166194"/>
                    <a:pt x="1463942" y="170739"/>
                    <a:pt x="1463709" y="175284"/>
                  </a:cubicBezTo>
                  <a:cubicBezTo>
                    <a:pt x="1463126" y="187639"/>
                    <a:pt x="1462310" y="199995"/>
                    <a:pt x="1461319" y="212350"/>
                  </a:cubicBezTo>
                  <a:cubicBezTo>
                    <a:pt x="1448904" y="423893"/>
                    <a:pt x="1381946" y="619413"/>
                    <a:pt x="1275651" y="787369"/>
                  </a:cubicBezTo>
                  <a:cubicBezTo>
                    <a:pt x="1266208" y="802348"/>
                    <a:pt x="1256476" y="817093"/>
                    <a:pt x="1246336" y="831603"/>
                  </a:cubicBezTo>
                  <a:cubicBezTo>
                    <a:pt x="1243832" y="835218"/>
                    <a:pt x="1241268" y="838831"/>
                    <a:pt x="1238700" y="842446"/>
                  </a:cubicBezTo>
                  <a:cubicBezTo>
                    <a:pt x="1236131" y="846059"/>
                    <a:pt x="1233572" y="849673"/>
                    <a:pt x="1230949" y="853228"/>
                  </a:cubicBezTo>
                  <a:cubicBezTo>
                    <a:pt x="1228385" y="856842"/>
                    <a:pt x="1225822" y="860396"/>
                    <a:pt x="1223139" y="863890"/>
                  </a:cubicBezTo>
                  <a:cubicBezTo>
                    <a:pt x="1220455" y="867445"/>
                    <a:pt x="1217837" y="870999"/>
                    <a:pt x="1215154" y="874499"/>
                  </a:cubicBezTo>
                  <a:cubicBezTo>
                    <a:pt x="976919" y="1188319"/>
                    <a:pt x="594098" y="1384715"/>
                    <a:pt x="187618" y="1372882"/>
                  </a:cubicBezTo>
                  <a:cubicBezTo>
                    <a:pt x="179753" y="1372648"/>
                    <a:pt x="171823" y="1372360"/>
                    <a:pt x="163958" y="1371951"/>
                  </a:cubicBezTo>
                  <a:cubicBezTo>
                    <a:pt x="160986" y="1371837"/>
                    <a:pt x="157954" y="1371658"/>
                    <a:pt x="154923" y="1371483"/>
                  </a:cubicBezTo>
                  <a:cubicBezTo>
                    <a:pt x="150438" y="1371249"/>
                    <a:pt x="145947" y="1370961"/>
                    <a:pt x="141403" y="1370667"/>
                  </a:cubicBezTo>
                  <a:cubicBezTo>
                    <a:pt x="138605" y="1370493"/>
                    <a:pt x="135748" y="1370259"/>
                    <a:pt x="132950" y="1370025"/>
                  </a:cubicBezTo>
                  <a:cubicBezTo>
                    <a:pt x="128231" y="1369676"/>
                    <a:pt x="123507" y="1369323"/>
                    <a:pt x="118728" y="1368860"/>
                  </a:cubicBezTo>
                  <a:cubicBezTo>
                    <a:pt x="114183" y="1368512"/>
                    <a:pt x="109578" y="1368103"/>
                    <a:pt x="104974" y="1367576"/>
                  </a:cubicBezTo>
                  <a:cubicBezTo>
                    <a:pt x="104625" y="1367576"/>
                    <a:pt x="104217" y="1367516"/>
                    <a:pt x="103809" y="1367516"/>
                  </a:cubicBezTo>
                  <a:cubicBezTo>
                    <a:pt x="98273" y="1366993"/>
                    <a:pt x="92738" y="1366411"/>
                    <a:pt x="87143" y="1365709"/>
                  </a:cubicBezTo>
                  <a:cubicBezTo>
                    <a:pt x="81896" y="1365127"/>
                    <a:pt x="76594" y="1364484"/>
                    <a:pt x="71348" y="1363787"/>
                  </a:cubicBezTo>
                  <a:cubicBezTo>
                    <a:pt x="58524" y="1326896"/>
                    <a:pt x="45184" y="1290303"/>
                    <a:pt x="30319" y="1254168"/>
                  </a:cubicBezTo>
                  <a:cubicBezTo>
                    <a:pt x="18955" y="1223225"/>
                    <a:pt x="-2839" y="1192919"/>
                    <a:pt x="307" y="1158710"/>
                  </a:cubicBezTo>
                  <a:cubicBezTo>
                    <a:pt x="16331" y="1080795"/>
                    <a:pt x="150139" y="989007"/>
                    <a:pt x="133005" y="909459"/>
                  </a:cubicBezTo>
                  <a:cubicBezTo>
                    <a:pt x="104506" y="836377"/>
                    <a:pt x="49435" y="776298"/>
                    <a:pt x="24724" y="701236"/>
                  </a:cubicBezTo>
                  <a:cubicBezTo>
                    <a:pt x="-395" y="633575"/>
                    <a:pt x="10621" y="554495"/>
                    <a:pt x="66215" y="505308"/>
                  </a:cubicBezTo>
                  <a:cubicBezTo>
                    <a:pt x="117966" y="452392"/>
                    <a:pt x="168084" y="396505"/>
                    <a:pt x="229393" y="354371"/>
                  </a:cubicBezTo>
                  <a:cubicBezTo>
                    <a:pt x="363021" y="260547"/>
                    <a:pt x="345305" y="401692"/>
                    <a:pt x="429691" y="397963"/>
                  </a:cubicBezTo>
                  <a:cubicBezTo>
                    <a:pt x="533248" y="393418"/>
                    <a:pt x="637038" y="383975"/>
                    <a:pt x="739843" y="375468"/>
                  </a:cubicBezTo>
                  <a:cubicBezTo>
                    <a:pt x="799225" y="389979"/>
                    <a:pt x="812571" y="463060"/>
                    <a:pt x="842703" y="508280"/>
                  </a:cubicBezTo>
                  <a:cubicBezTo>
                    <a:pt x="896141" y="511954"/>
                    <a:pt x="947952" y="526519"/>
                    <a:pt x="1000051" y="538003"/>
                  </a:cubicBezTo>
                  <a:cubicBezTo>
                    <a:pt x="1024413" y="542608"/>
                    <a:pt x="1050463" y="545286"/>
                    <a:pt x="1070041" y="562131"/>
                  </a:cubicBezTo>
                  <a:cubicBezTo>
                    <a:pt x="1090556" y="580953"/>
                    <a:pt x="1093876" y="610268"/>
                    <a:pt x="1100288" y="636552"/>
                  </a:cubicBezTo>
                  <a:cubicBezTo>
                    <a:pt x="1165618" y="577170"/>
                    <a:pt x="1241552" y="528739"/>
                    <a:pt x="1298604" y="461198"/>
                  </a:cubicBezTo>
                  <a:cubicBezTo>
                    <a:pt x="1283043" y="388117"/>
                    <a:pt x="1264281" y="308046"/>
                    <a:pt x="1281122" y="234094"/>
                  </a:cubicBezTo>
                  <a:cubicBezTo>
                    <a:pt x="1335317" y="162819"/>
                    <a:pt x="1394644" y="98484"/>
                    <a:pt x="1439287" y="21385"/>
                  </a:cubicBezTo>
                  <a:cubicBezTo>
                    <a:pt x="1443717" y="11305"/>
                    <a:pt x="1450592" y="4251"/>
                    <a:pt x="1458576" y="0"/>
                  </a:cubicBezTo>
                  <a:cubicBezTo>
                    <a:pt x="1459099" y="5013"/>
                    <a:pt x="1459627" y="10026"/>
                    <a:pt x="1460090" y="14979"/>
                  </a:cubicBezTo>
                  <a:cubicBezTo>
                    <a:pt x="1461025" y="24935"/>
                    <a:pt x="1461842" y="34960"/>
                    <a:pt x="1462484" y="44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2191;p25"/>
            <p:cNvSpPr/>
            <p:nvPr/>
          </p:nvSpPr>
          <p:spPr>
            <a:xfrm>
              <a:off x="16705277" y="816826"/>
              <a:ext cx="1732899" cy="1208475"/>
            </a:xfrm>
            <a:custGeom>
              <a:avLst/>
              <a:gdLst/>
              <a:ahLst/>
              <a:cxnLst/>
              <a:rect l="l" t="t" r="r" b="b"/>
              <a:pathLst>
                <a:path w="1732899" h="1208475" extrusionOk="0">
                  <a:moveTo>
                    <a:pt x="1732491" y="865111"/>
                  </a:moveTo>
                  <a:cubicBezTo>
                    <a:pt x="1732605" y="865519"/>
                    <a:pt x="1732725" y="865867"/>
                    <a:pt x="1732899" y="866275"/>
                  </a:cubicBezTo>
                  <a:cubicBezTo>
                    <a:pt x="1648687" y="868371"/>
                    <a:pt x="1565296" y="817148"/>
                    <a:pt x="1479162" y="827403"/>
                  </a:cubicBezTo>
                  <a:cubicBezTo>
                    <a:pt x="1496759" y="872568"/>
                    <a:pt x="1487844" y="933642"/>
                    <a:pt x="1437437" y="952056"/>
                  </a:cubicBezTo>
                  <a:cubicBezTo>
                    <a:pt x="1406902" y="969772"/>
                    <a:pt x="1378926" y="991740"/>
                    <a:pt x="1347107" y="1007535"/>
                  </a:cubicBezTo>
                  <a:cubicBezTo>
                    <a:pt x="1331780" y="1111211"/>
                    <a:pt x="1338834" y="1244083"/>
                    <a:pt x="1190923" y="1199674"/>
                  </a:cubicBezTo>
                  <a:cubicBezTo>
                    <a:pt x="1152170" y="1191107"/>
                    <a:pt x="1130551" y="1156257"/>
                    <a:pt x="1109160" y="1126070"/>
                  </a:cubicBezTo>
                  <a:cubicBezTo>
                    <a:pt x="1073902" y="1083588"/>
                    <a:pt x="1057121" y="1020995"/>
                    <a:pt x="1011488" y="989236"/>
                  </a:cubicBezTo>
                  <a:cubicBezTo>
                    <a:pt x="1010323" y="989176"/>
                    <a:pt x="1009213" y="989122"/>
                    <a:pt x="1008048" y="989062"/>
                  </a:cubicBezTo>
                  <a:cubicBezTo>
                    <a:pt x="1007466" y="950015"/>
                    <a:pt x="1032405" y="913825"/>
                    <a:pt x="1028094" y="874549"/>
                  </a:cubicBezTo>
                  <a:cubicBezTo>
                    <a:pt x="1019004" y="827054"/>
                    <a:pt x="1003503" y="780779"/>
                    <a:pt x="998197" y="732587"/>
                  </a:cubicBezTo>
                  <a:cubicBezTo>
                    <a:pt x="1037358" y="670462"/>
                    <a:pt x="1132816" y="595405"/>
                    <a:pt x="1103620" y="513348"/>
                  </a:cubicBezTo>
                  <a:cubicBezTo>
                    <a:pt x="1093888" y="487706"/>
                    <a:pt x="1079492" y="447669"/>
                    <a:pt x="1045283" y="453438"/>
                  </a:cubicBezTo>
                  <a:cubicBezTo>
                    <a:pt x="982227" y="468417"/>
                    <a:pt x="927913" y="506294"/>
                    <a:pt x="866550" y="525295"/>
                  </a:cubicBezTo>
                  <a:cubicBezTo>
                    <a:pt x="833332" y="536485"/>
                    <a:pt x="800054" y="527217"/>
                    <a:pt x="767189" y="521099"/>
                  </a:cubicBezTo>
                  <a:cubicBezTo>
                    <a:pt x="757224" y="520222"/>
                    <a:pt x="747900" y="524070"/>
                    <a:pt x="739626" y="529143"/>
                  </a:cubicBezTo>
                  <a:cubicBezTo>
                    <a:pt x="684321" y="559215"/>
                    <a:pt x="640032" y="604788"/>
                    <a:pt x="604539" y="656305"/>
                  </a:cubicBezTo>
                  <a:cubicBezTo>
                    <a:pt x="591079" y="674310"/>
                    <a:pt x="580645" y="694416"/>
                    <a:pt x="569400" y="713940"/>
                  </a:cubicBezTo>
                  <a:cubicBezTo>
                    <a:pt x="546088" y="724722"/>
                    <a:pt x="522368" y="732587"/>
                    <a:pt x="498125" y="722855"/>
                  </a:cubicBezTo>
                  <a:cubicBezTo>
                    <a:pt x="473066" y="710908"/>
                    <a:pt x="454708" y="689523"/>
                    <a:pt x="431749" y="674484"/>
                  </a:cubicBezTo>
                  <a:cubicBezTo>
                    <a:pt x="391303" y="661258"/>
                    <a:pt x="344277" y="675181"/>
                    <a:pt x="304821" y="655543"/>
                  </a:cubicBezTo>
                  <a:cubicBezTo>
                    <a:pt x="272126" y="653094"/>
                    <a:pt x="246430" y="635029"/>
                    <a:pt x="220963" y="616148"/>
                  </a:cubicBezTo>
                  <a:cubicBezTo>
                    <a:pt x="164607" y="584503"/>
                    <a:pt x="97882" y="581705"/>
                    <a:pt x="35061" y="586892"/>
                  </a:cubicBezTo>
                  <a:cubicBezTo>
                    <a:pt x="-313" y="583044"/>
                    <a:pt x="1668" y="540677"/>
                    <a:pt x="2077" y="513811"/>
                  </a:cubicBezTo>
                  <a:cubicBezTo>
                    <a:pt x="2833" y="495397"/>
                    <a:pt x="-1418" y="480070"/>
                    <a:pt x="504" y="462876"/>
                  </a:cubicBezTo>
                  <a:cubicBezTo>
                    <a:pt x="13790" y="414331"/>
                    <a:pt x="110357" y="415262"/>
                    <a:pt x="151789" y="399880"/>
                  </a:cubicBezTo>
                  <a:cubicBezTo>
                    <a:pt x="222769" y="385952"/>
                    <a:pt x="215193" y="339388"/>
                    <a:pt x="229704" y="283386"/>
                  </a:cubicBezTo>
                  <a:cubicBezTo>
                    <a:pt x="238853" y="258621"/>
                    <a:pt x="261175" y="244050"/>
                    <a:pt x="281977" y="229191"/>
                  </a:cubicBezTo>
                  <a:cubicBezTo>
                    <a:pt x="229176" y="188630"/>
                    <a:pt x="201847" y="126625"/>
                    <a:pt x="208373" y="56635"/>
                  </a:cubicBezTo>
                  <a:cubicBezTo>
                    <a:pt x="208722" y="53195"/>
                    <a:pt x="208896" y="49700"/>
                    <a:pt x="208956" y="46146"/>
                  </a:cubicBezTo>
                  <a:cubicBezTo>
                    <a:pt x="212684" y="45096"/>
                    <a:pt x="216358" y="43991"/>
                    <a:pt x="220086" y="42940"/>
                  </a:cubicBezTo>
                  <a:cubicBezTo>
                    <a:pt x="240367" y="37285"/>
                    <a:pt x="260821" y="32218"/>
                    <a:pt x="281395" y="27673"/>
                  </a:cubicBezTo>
                  <a:cubicBezTo>
                    <a:pt x="289494" y="25866"/>
                    <a:pt x="297653" y="24178"/>
                    <a:pt x="305812" y="22546"/>
                  </a:cubicBezTo>
                  <a:cubicBezTo>
                    <a:pt x="382039" y="7333"/>
                    <a:pt x="460014" y="-298"/>
                    <a:pt x="538512" y="344"/>
                  </a:cubicBezTo>
                  <a:cubicBezTo>
                    <a:pt x="1040161" y="-12071"/>
                    <a:pt x="1492215" y="312940"/>
                    <a:pt x="1689307" y="754446"/>
                  </a:cubicBezTo>
                  <a:cubicBezTo>
                    <a:pt x="1689307" y="754505"/>
                    <a:pt x="1689367" y="754560"/>
                    <a:pt x="1689367" y="754620"/>
                  </a:cubicBezTo>
                  <a:cubicBezTo>
                    <a:pt x="1693041" y="762779"/>
                    <a:pt x="1696595" y="770997"/>
                    <a:pt x="1700089" y="779271"/>
                  </a:cubicBezTo>
                  <a:cubicBezTo>
                    <a:pt x="1706267" y="794015"/>
                    <a:pt x="1712151" y="808815"/>
                    <a:pt x="1717806" y="823794"/>
                  </a:cubicBezTo>
                  <a:cubicBezTo>
                    <a:pt x="1722993" y="837488"/>
                    <a:pt x="1727886" y="851242"/>
                    <a:pt x="1732491" y="865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13DDFAFB-586D-BA62-8BE2-E185F7F56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2" y="-51192"/>
            <a:ext cx="2588260" cy="2523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8"/>
          <p:cNvSpPr/>
          <p:nvPr/>
        </p:nvSpPr>
        <p:spPr>
          <a:xfrm>
            <a:off x="0" y="-12649"/>
            <a:ext cx="5252000" cy="228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8"/>
          <p:cNvSpPr/>
          <p:nvPr/>
        </p:nvSpPr>
        <p:spPr>
          <a:xfrm>
            <a:off x="0" y="2275451"/>
            <a:ext cx="5252000" cy="228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200" b="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8"/>
          <p:cNvSpPr/>
          <p:nvPr/>
        </p:nvSpPr>
        <p:spPr>
          <a:xfrm>
            <a:off x="0" y="4563551"/>
            <a:ext cx="5252000" cy="228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200" b="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6" name="Google Shape;396;p28"/>
          <p:cNvCxnSpPr/>
          <p:nvPr/>
        </p:nvCxnSpPr>
        <p:spPr>
          <a:xfrm>
            <a:off x="-1" y="4563551"/>
            <a:ext cx="12216000" cy="0"/>
          </a:xfrm>
          <a:prstGeom prst="straightConnector1">
            <a:avLst/>
          </a:prstGeom>
          <a:noFill/>
          <a:ln w="9525" cap="flat" cmpd="sng">
            <a:solidFill>
              <a:srgbClr val="191918">
                <a:alpha val="298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7" name="Google Shape;397;p28"/>
          <p:cNvSpPr txBox="1"/>
          <p:nvPr/>
        </p:nvSpPr>
        <p:spPr>
          <a:xfrm>
            <a:off x="461479" y="756701"/>
            <a:ext cx="4329200" cy="77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067" kern="0" dirty="0">
                <a:solidFill>
                  <a:srgbClr val="FFFFFF"/>
                </a:solidFill>
                <a:latin typeface="Marker Felt Thin" panose="02000400000000000000" pitchFamily="2" charset="0"/>
                <a:ea typeface="Poppins Medium"/>
                <a:cs typeface="Poppins Medium"/>
                <a:sym typeface="Poppins Medium"/>
              </a:rPr>
              <a:t>1</a:t>
            </a:r>
            <a:endParaRPr sz="5067" kern="0" dirty="0">
              <a:solidFill>
                <a:srgbClr val="FFFFFF"/>
              </a:solidFill>
              <a:latin typeface="Marker Felt Thin" panose="02000400000000000000" pitchFamily="2" charset="0"/>
              <a:ea typeface="Poppins"/>
              <a:cs typeface="Poppins"/>
              <a:sym typeface="Poppins"/>
            </a:endParaRPr>
          </a:p>
        </p:txBody>
      </p:sp>
      <p:sp>
        <p:nvSpPr>
          <p:cNvPr id="398" name="Google Shape;398;p28"/>
          <p:cNvSpPr txBox="1"/>
          <p:nvPr/>
        </p:nvSpPr>
        <p:spPr>
          <a:xfrm>
            <a:off x="461479" y="3044799"/>
            <a:ext cx="4329200" cy="77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067" kern="0" dirty="0">
                <a:solidFill>
                  <a:srgbClr val="FFFFFF"/>
                </a:solidFill>
                <a:latin typeface="Marker Felt Thin" panose="02000400000000000000" pitchFamily="2" charset="0"/>
                <a:ea typeface="Poppins Medium"/>
                <a:cs typeface="Poppins Medium"/>
                <a:sym typeface="Poppins Medium"/>
              </a:rPr>
              <a:t>60</a:t>
            </a:r>
            <a:endParaRPr sz="5067" kern="0" dirty="0">
              <a:solidFill>
                <a:srgbClr val="FFFFFF"/>
              </a:solidFill>
              <a:latin typeface="Marker Felt Thin" panose="02000400000000000000" pitchFamily="2" charset="0"/>
              <a:ea typeface="Poppins"/>
              <a:cs typeface="Poppins"/>
              <a:sym typeface="Poppins"/>
            </a:endParaRPr>
          </a:p>
        </p:txBody>
      </p:sp>
      <p:sp>
        <p:nvSpPr>
          <p:cNvPr id="399" name="Google Shape;399;p28"/>
          <p:cNvSpPr txBox="1"/>
          <p:nvPr/>
        </p:nvSpPr>
        <p:spPr>
          <a:xfrm>
            <a:off x="461479" y="5326601"/>
            <a:ext cx="4329200" cy="77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067" kern="0" dirty="0">
                <a:solidFill>
                  <a:srgbClr val="FFFFFF"/>
                </a:solidFill>
                <a:latin typeface="Marker Felt Thin" panose="02000400000000000000" pitchFamily="2" charset="0"/>
                <a:ea typeface="Poppins Medium"/>
                <a:cs typeface="Poppins Medium"/>
                <a:sym typeface="Poppins Medium"/>
              </a:rPr>
              <a:t>72</a:t>
            </a:r>
            <a:endParaRPr sz="5067" kern="0" dirty="0">
              <a:solidFill>
                <a:srgbClr val="FFFFFF"/>
              </a:solidFill>
              <a:latin typeface="Marker Felt Thin" panose="02000400000000000000" pitchFamily="2" charset="0"/>
              <a:ea typeface="Poppins"/>
              <a:cs typeface="Poppins"/>
              <a:sym typeface="Poppins"/>
            </a:endParaRPr>
          </a:p>
        </p:txBody>
      </p:sp>
      <p:sp>
        <p:nvSpPr>
          <p:cNvPr id="400" name="Google Shape;400;p28"/>
          <p:cNvSpPr txBox="1"/>
          <p:nvPr/>
        </p:nvSpPr>
        <p:spPr>
          <a:xfrm>
            <a:off x="6244936" y="726221"/>
            <a:ext cx="48612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dirty="0">
                <a:solidFill>
                  <a:srgbClr val="002060"/>
                </a:solidFill>
                <a:effectLst/>
                <a:latin typeface="Marker Felt Thin" panose="02000400000000000000" pitchFamily="2" charset="0"/>
                <a:cs typeface="Calibri" panose="020F0502020204030204" pitchFamily="34" charset="0"/>
              </a:rPr>
              <a:t> 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İtirazı</a:t>
            </a:r>
            <a:r>
              <a:rPr lang="tr-TR" sz="2400" b="1" spc="-10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kabul</a:t>
            </a:r>
            <a:r>
              <a:rPr lang="tr-TR" sz="2400" b="1" spc="10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edilen</a:t>
            </a:r>
            <a:r>
              <a:rPr lang="tr-TR" sz="2400" b="1" spc="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bildiri</a:t>
            </a:r>
            <a:r>
              <a:rPr lang="tr-TR" sz="2400" b="1" spc="10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400" b="1" spc="-5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sayısı</a:t>
            </a:r>
            <a:endParaRPr lang="tr-TR" sz="2400" dirty="0">
              <a:solidFill>
                <a:srgbClr val="002060"/>
              </a:solidFill>
              <a:latin typeface="Marker Felt Thin" panose="02000400000000000000" pitchFamily="2" charset="0"/>
              <a:cs typeface="Calibri" panose="020F0502020204030204" pitchFamily="34" charset="0"/>
            </a:endParaRPr>
          </a:p>
        </p:txBody>
      </p:sp>
      <p:cxnSp>
        <p:nvCxnSpPr>
          <p:cNvPr id="401" name="Google Shape;401;p28"/>
          <p:cNvCxnSpPr/>
          <p:nvPr/>
        </p:nvCxnSpPr>
        <p:spPr>
          <a:xfrm>
            <a:off x="-867" y="2288100"/>
            <a:ext cx="12245600" cy="0"/>
          </a:xfrm>
          <a:prstGeom prst="straightConnector1">
            <a:avLst/>
          </a:prstGeom>
          <a:noFill/>
          <a:ln w="9525" cap="flat" cmpd="sng">
            <a:solidFill>
              <a:srgbClr val="191918">
                <a:alpha val="298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2" name="Google Shape;402;p28"/>
          <p:cNvSpPr txBox="1"/>
          <p:nvPr/>
        </p:nvSpPr>
        <p:spPr>
          <a:xfrm>
            <a:off x="6244936" y="3014319"/>
            <a:ext cx="48612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Kongredeki Yurt içi Bildirisi Sayısı</a:t>
            </a:r>
          </a:p>
        </p:txBody>
      </p:sp>
      <p:sp>
        <p:nvSpPr>
          <p:cNvPr id="403" name="Google Shape;403;p28"/>
          <p:cNvSpPr txBox="1"/>
          <p:nvPr/>
        </p:nvSpPr>
        <p:spPr>
          <a:xfrm>
            <a:off x="6244936" y="5296122"/>
            <a:ext cx="48612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b="1" dirty="0">
                <a:solidFill>
                  <a:srgbClr val="002060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Kongredeki Yurt dışı Bildirisi Sayısı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7B9D"/>
        </a:solidFill>
        <a:effectLst/>
      </p:bgPr>
    </p:bg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8" name="Google Shape;2018;p23"/>
          <p:cNvGrpSpPr/>
          <p:nvPr/>
        </p:nvGrpSpPr>
        <p:grpSpPr>
          <a:xfrm rot="-635448">
            <a:off x="9668090" y="107848"/>
            <a:ext cx="3198949" cy="3229569"/>
            <a:chOff x="14501631" y="162542"/>
            <a:chExt cx="4798253" cy="4844181"/>
          </a:xfrm>
        </p:grpSpPr>
        <p:sp>
          <p:nvSpPr>
            <p:cNvPr id="2019" name="Google Shape;2019;p23"/>
            <p:cNvSpPr/>
            <p:nvPr/>
          </p:nvSpPr>
          <p:spPr>
            <a:xfrm>
              <a:off x="14507967" y="162542"/>
              <a:ext cx="4785317" cy="4844181"/>
            </a:xfrm>
            <a:custGeom>
              <a:avLst/>
              <a:gdLst/>
              <a:ahLst/>
              <a:cxnLst/>
              <a:rect l="l" t="t" r="r" b="b"/>
              <a:pathLst>
                <a:path w="4785317" h="4844181" extrusionOk="0">
                  <a:moveTo>
                    <a:pt x="1" y="4765159"/>
                  </a:moveTo>
                  <a:cubicBezTo>
                    <a:pt x="-241" y="4809309"/>
                    <a:pt x="35949" y="4844991"/>
                    <a:pt x="80130" y="4844168"/>
                  </a:cubicBezTo>
                  <a:cubicBezTo>
                    <a:pt x="4862458" y="4754909"/>
                    <a:pt x="4781020" y="4838684"/>
                    <a:pt x="4781787" y="4701565"/>
                  </a:cubicBezTo>
                  <a:cubicBezTo>
                    <a:pt x="4782892" y="4501936"/>
                    <a:pt x="4785316" y="79636"/>
                    <a:pt x="4785316" y="80285"/>
                  </a:cubicBezTo>
                  <a:cubicBezTo>
                    <a:pt x="4785559" y="36542"/>
                    <a:pt x="4749999" y="1024"/>
                    <a:pt x="4706225" y="1266"/>
                  </a:cubicBezTo>
                  <a:cubicBezTo>
                    <a:pt x="-73591" y="27590"/>
                    <a:pt x="4287" y="-55643"/>
                    <a:pt x="3521" y="82910"/>
                  </a:cubicBezTo>
                  <a:cubicBezTo>
                    <a:pt x="2416" y="285339"/>
                    <a:pt x="-8" y="4765799"/>
                    <a:pt x="1" y="47651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20" name="Google Shape;2020;p23"/>
            <p:cNvGrpSpPr/>
            <p:nvPr/>
          </p:nvGrpSpPr>
          <p:grpSpPr>
            <a:xfrm>
              <a:off x="14501631" y="488837"/>
              <a:ext cx="4798253" cy="4243872"/>
              <a:chOff x="14501631" y="488837"/>
              <a:chExt cx="4798253" cy="4243872"/>
            </a:xfrm>
          </p:grpSpPr>
          <p:sp>
            <p:nvSpPr>
              <p:cNvPr id="2021" name="Google Shape;2021;p23"/>
              <p:cNvSpPr/>
              <p:nvPr/>
            </p:nvSpPr>
            <p:spPr>
              <a:xfrm>
                <a:off x="14504189" y="1617066"/>
                <a:ext cx="4793260" cy="44172"/>
              </a:xfrm>
              <a:custGeom>
                <a:avLst/>
                <a:gdLst/>
                <a:ahLst/>
                <a:cxnLst/>
                <a:rect l="l" t="t" r="r" b="b"/>
                <a:pathLst>
                  <a:path w="4793260" h="44172" extrusionOk="0">
                    <a:moveTo>
                      <a:pt x="4787572" y="17959"/>
                    </a:moveTo>
                    <a:cubicBezTo>
                      <a:pt x="4787387" y="-10903"/>
                      <a:pt x="5155272" y="-2658"/>
                      <a:pt x="5689" y="26213"/>
                    </a:cubicBezTo>
                    <a:cubicBezTo>
                      <a:pt x="5874" y="55075"/>
                      <a:pt x="-362021" y="46830"/>
                      <a:pt x="4787572" y="1795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2" name="Google Shape;2022;p23"/>
              <p:cNvSpPr/>
              <p:nvPr/>
            </p:nvSpPr>
            <p:spPr>
              <a:xfrm>
                <a:off x="14506645" y="1992769"/>
                <a:ext cx="4793239" cy="52223"/>
              </a:xfrm>
              <a:custGeom>
                <a:avLst/>
                <a:gdLst/>
                <a:ahLst/>
                <a:cxnLst/>
                <a:rect l="l" t="t" r="r" b="b"/>
                <a:pathLst>
                  <a:path w="4793239" h="52223" extrusionOk="0">
                    <a:moveTo>
                      <a:pt x="4787549" y="17515"/>
                    </a:moveTo>
                    <a:cubicBezTo>
                      <a:pt x="4787365" y="-11356"/>
                      <a:pt x="5155289" y="-3789"/>
                      <a:pt x="5687" y="34712"/>
                    </a:cubicBezTo>
                    <a:cubicBezTo>
                      <a:pt x="5881" y="63574"/>
                      <a:pt x="-362024" y="56017"/>
                      <a:pt x="4787549" y="175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3" name="Google Shape;2023;p23"/>
              <p:cNvSpPr/>
              <p:nvPr/>
            </p:nvSpPr>
            <p:spPr>
              <a:xfrm>
                <a:off x="14505022" y="2368428"/>
                <a:ext cx="4793408" cy="60417"/>
              </a:xfrm>
              <a:custGeom>
                <a:avLst/>
                <a:gdLst/>
                <a:ahLst/>
                <a:cxnLst/>
                <a:rect l="l" t="t" r="r" b="b"/>
                <a:pathLst>
                  <a:path w="4793408" h="60417" extrusionOk="0">
                    <a:moveTo>
                      <a:pt x="4787602" y="17144"/>
                    </a:moveTo>
                    <a:cubicBezTo>
                      <a:pt x="4787786" y="-11727"/>
                      <a:pt x="5155594" y="-4858"/>
                      <a:pt x="5807" y="43274"/>
                    </a:cubicBezTo>
                    <a:cubicBezTo>
                      <a:pt x="5623" y="72145"/>
                      <a:pt x="-362185" y="65276"/>
                      <a:pt x="4787602" y="1714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4" name="Google Shape;2024;p23"/>
              <p:cNvSpPr/>
              <p:nvPr/>
            </p:nvSpPr>
            <p:spPr>
              <a:xfrm>
                <a:off x="14504345" y="488837"/>
                <a:ext cx="4793259" cy="22141"/>
              </a:xfrm>
              <a:custGeom>
                <a:avLst/>
                <a:gdLst/>
                <a:ahLst/>
                <a:cxnLst/>
                <a:rect l="l" t="t" r="r" b="b"/>
                <a:pathLst>
                  <a:path w="4793259" h="22141" extrusionOk="0">
                    <a:moveTo>
                      <a:pt x="5697" y="20352"/>
                    </a:moveTo>
                    <a:cubicBezTo>
                      <a:pt x="5155328" y="20352"/>
                      <a:pt x="4787405" y="30660"/>
                      <a:pt x="4787560" y="1789"/>
                    </a:cubicBezTo>
                    <a:cubicBezTo>
                      <a:pt x="-362062" y="1789"/>
                      <a:pt x="5862" y="-8519"/>
                      <a:pt x="5697" y="203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5" name="Google Shape;2025;p23"/>
              <p:cNvSpPr/>
              <p:nvPr/>
            </p:nvSpPr>
            <p:spPr>
              <a:xfrm>
                <a:off x="14501734" y="1241244"/>
                <a:ext cx="4793289" cy="36345"/>
              </a:xfrm>
              <a:custGeom>
                <a:avLst/>
                <a:gdLst/>
                <a:ahLst/>
                <a:cxnLst/>
                <a:rect l="l" t="t" r="r" b="b"/>
                <a:pathLst>
                  <a:path w="4793289" h="36345" extrusionOk="0">
                    <a:moveTo>
                      <a:pt x="4787601" y="18512"/>
                    </a:moveTo>
                    <a:cubicBezTo>
                      <a:pt x="4787416" y="-10350"/>
                      <a:pt x="5155311" y="-1417"/>
                      <a:pt x="5689" y="17834"/>
                    </a:cubicBezTo>
                    <a:cubicBezTo>
                      <a:pt x="5874" y="46695"/>
                      <a:pt x="-362021" y="37763"/>
                      <a:pt x="4787601" y="1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6" name="Google Shape;2026;p23"/>
              <p:cNvSpPr/>
              <p:nvPr/>
            </p:nvSpPr>
            <p:spPr>
              <a:xfrm>
                <a:off x="14502245" y="865223"/>
                <a:ext cx="4793293" cy="28872"/>
              </a:xfrm>
              <a:custGeom>
                <a:avLst/>
                <a:gdLst/>
                <a:ahLst/>
                <a:cxnLst/>
                <a:rect l="l" t="t" r="r" b="b"/>
                <a:pathLst>
                  <a:path w="4793293" h="28872" extrusionOk="0">
                    <a:moveTo>
                      <a:pt x="4787498" y="19245"/>
                    </a:moveTo>
                    <a:cubicBezTo>
                      <a:pt x="4787653" y="-9617"/>
                      <a:pt x="5155431" y="-6"/>
                      <a:pt x="5800" y="9624"/>
                    </a:cubicBezTo>
                    <a:cubicBezTo>
                      <a:pt x="5635" y="38495"/>
                      <a:pt x="-362144" y="28875"/>
                      <a:pt x="4787498" y="192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7" name="Google Shape;2027;p23"/>
              <p:cNvSpPr/>
              <p:nvPr/>
            </p:nvSpPr>
            <p:spPr>
              <a:xfrm>
                <a:off x="14504092" y="3495126"/>
                <a:ext cx="4793133" cy="85524"/>
              </a:xfrm>
              <a:custGeom>
                <a:avLst/>
                <a:gdLst/>
                <a:ahLst/>
                <a:cxnLst/>
                <a:rect l="l" t="t" r="r" b="b"/>
                <a:pathLst>
                  <a:path w="4793133" h="85524" extrusionOk="0">
                    <a:moveTo>
                      <a:pt x="4787445" y="16292"/>
                    </a:moveTo>
                    <a:cubicBezTo>
                      <a:pt x="4787261" y="-12579"/>
                      <a:pt x="5155136" y="-7774"/>
                      <a:pt x="5689" y="69239"/>
                    </a:cubicBezTo>
                    <a:cubicBezTo>
                      <a:pt x="5873" y="98101"/>
                      <a:pt x="-362002" y="93295"/>
                      <a:pt x="4787445" y="162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8" name="Google Shape;2028;p23"/>
              <p:cNvSpPr/>
              <p:nvPr/>
            </p:nvSpPr>
            <p:spPr>
              <a:xfrm>
                <a:off x="14505409" y="4246081"/>
                <a:ext cx="4793488" cy="102554"/>
              </a:xfrm>
              <a:custGeom>
                <a:avLst/>
                <a:gdLst/>
                <a:ahLst/>
                <a:cxnLst/>
                <a:rect l="l" t="t" r="r" b="b"/>
                <a:pathLst>
                  <a:path w="4793488" h="102554" extrusionOk="0">
                    <a:moveTo>
                      <a:pt x="4787689" y="15866"/>
                    </a:moveTo>
                    <a:cubicBezTo>
                      <a:pt x="4787854" y="-13006"/>
                      <a:pt x="5155642" y="-9566"/>
                      <a:pt x="5797" y="86687"/>
                    </a:cubicBezTo>
                    <a:cubicBezTo>
                      <a:pt x="5642" y="115559"/>
                      <a:pt x="-362156" y="112129"/>
                      <a:pt x="4787689" y="158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9" name="Google Shape;2029;p23"/>
              <p:cNvSpPr/>
              <p:nvPr/>
            </p:nvSpPr>
            <p:spPr>
              <a:xfrm>
                <a:off x="14502563" y="2744048"/>
                <a:ext cx="4793430" cy="68715"/>
              </a:xfrm>
              <a:custGeom>
                <a:avLst/>
                <a:gdLst/>
                <a:ahLst/>
                <a:cxnLst/>
                <a:rect l="l" t="t" r="r" b="b"/>
                <a:pathLst>
                  <a:path w="4793430" h="68715" extrusionOk="0">
                    <a:moveTo>
                      <a:pt x="4787626" y="16822"/>
                    </a:moveTo>
                    <a:cubicBezTo>
                      <a:pt x="4787810" y="-12049"/>
                      <a:pt x="5155569" y="-5868"/>
                      <a:pt x="5802" y="51894"/>
                    </a:cubicBezTo>
                    <a:cubicBezTo>
                      <a:pt x="5628" y="80765"/>
                      <a:pt x="-362141" y="74584"/>
                      <a:pt x="4787626" y="168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0" name="Google Shape;2030;p23"/>
              <p:cNvSpPr/>
              <p:nvPr/>
            </p:nvSpPr>
            <p:spPr>
              <a:xfrm>
                <a:off x="14503314" y="4621579"/>
                <a:ext cx="4793500" cy="111130"/>
              </a:xfrm>
              <a:custGeom>
                <a:avLst/>
                <a:gdLst/>
                <a:ahLst/>
                <a:cxnLst/>
                <a:rect l="l" t="t" r="r" b="b"/>
                <a:pathLst>
                  <a:path w="4793500" h="111130" extrusionOk="0">
                    <a:moveTo>
                      <a:pt x="4787700" y="15684"/>
                    </a:moveTo>
                    <a:cubicBezTo>
                      <a:pt x="4787865" y="-13187"/>
                      <a:pt x="5155681" y="-10445"/>
                      <a:pt x="5798" y="95449"/>
                    </a:cubicBezTo>
                    <a:cubicBezTo>
                      <a:pt x="5643" y="124320"/>
                      <a:pt x="-362184" y="121569"/>
                      <a:pt x="4787700" y="156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1" name="Google Shape;2031;p23"/>
              <p:cNvSpPr/>
              <p:nvPr/>
            </p:nvSpPr>
            <p:spPr>
              <a:xfrm>
                <a:off x="14506553" y="3870591"/>
                <a:ext cx="4793108" cy="94009"/>
              </a:xfrm>
              <a:custGeom>
                <a:avLst/>
                <a:gdLst/>
                <a:ahLst/>
                <a:cxnLst/>
                <a:rect l="l" t="t" r="r" b="b"/>
                <a:pathLst>
                  <a:path w="4793108" h="94009" extrusionOk="0">
                    <a:moveTo>
                      <a:pt x="4787418" y="16067"/>
                    </a:moveTo>
                    <a:cubicBezTo>
                      <a:pt x="4787234" y="-12804"/>
                      <a:pt x="5155157" y="-8677"/>
                      <a:pt x="5691" y="77947"/>
                    </a:cubicBezTo>
                    <a:cubicBezTo>
                      <a:pt x="5875" y="106808"/>
                      <a:pt x="-362048" y="102691"/>
                      <a:pt x="4787418" y="1606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2" name="Google Shape;2032;p23"/>
              <p:cNvSpPr/>
              <p:nvPr/>
            </p:nvSpPr>
            <p:spPr>
              <a:xfrm>
                <a:off x="14501631" y="3119630"/>
                <a:ext cx="4793160" cy="77084"/>
              </a:xfrm>
              <a:custGeom>
                <a:avLst/>
                <a:gdLst/>
                <a:ahLst/>
                <a:cxnLst/>
                <a:rect l="l" t="t" r="r" b="b"/>
                <a:pathLst>
                  <a:path w="4793160" h="77084" extrusionOk="0">
                    <a:moveTo>
                      <a:pt x="4787471" y="16539"/>
                    </a:moveTo>
                    <a:cubicBezTo>
                      <a:pt x="4787287" y="-12333"/>
                      <a:pt x="5155172" y="-6830"/>
                      <a:pt x="5686" y="60543"/>
                    </a:cubicBezTo>
                    <a:cubicBezTo>
                      <a:pt x="5880" y="89415"/>
                      <a:pt x="-362005" y="83921"/>
                      <a:pt x="4787471" y="165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33" name="Google Shape;2033;p23"/>
          <p:cNvGrpSpPr/>
          <p:nvPr/>
        </p:nvGrpSpPr>
        <p:grpSpPr>
          <a:xfrm>
            <a:off x="1166267" y="717668"/>
            <a:ext cx="5177251" cy="1889359"/>
            <a:chOff x="0" y="-9525"/>
            <a:chExt cx="10354500" cy="3778718"/>
          </a:xfrm>
        </p:grpSpPr>
        <p:sp>
          <p:nvSpPr>
            <p:cNvPr id="2034" name="Google Shape;2034;p23"/>
            <p:cNvSpPr txBox="1"/>
            <p:nvPr/>
          </p:nvSpPr>
          <p:spPr>
            <a:xfrm>
              <a:off x="0" y="2476531"/>
              <a:ext cx="10354500" cy="1292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2800" dirty="0">
                  <a:solidFill>
                    <a:schemeClr val="bg1"/>
                  </a:solidFill>
                  <a:effectLst/>
                  <a:latin typeface="Marker Felt Thin" panose="02000400000000000000" pitchFamily="2" charset="0"/>
                  <a:cs typeface="Calibri" panose="020F0502020204030204" pitchFamily="34" charset="0"/>
                </a:rPr>
                <a:t> </a:t>
              </a:r>
              <a:r>
                <a:rPr lang="tr-TR" sz="2800" b="1" spc="-5" dirty="0">
                  <a:solidFill>
                    <a:schemeClr val="bg1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Kongredeki</a:t>
              </a:r>
              <a:r>
                <a:rPr lang="tr-TR" sz="2800" b="1" spc="-20" dirty="0">
                  <a:solidFill>
                    <a:schemeClr val="bg1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 toplam</a:t>
              </a:r>
              <a:r>
                <a:rPr lang="tr-TR" sz="2800" b="1" spc="-20" baseline="0" dirty="0">
                  <a:solidFill>
                    <a:schemeClr val="bg1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 </a:t>
              </a:r>
              <a:r>
                <a:rPr lang="tr-TR" sz="2800" b="1" spc="-5" dirty="0">
                  <a:solidFill>
                    <a:schemeClr val="bg1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oturum</a:t>
              </a:r>
              <a:r>
                <a:rPr lang="tr-TR" sz="2800" b="1" spc="-30" dirty="0">
                  <a:solidFill>
                    <a:schemeClr val="bg1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 </a:t>
              </a:r>
              <a:r>
                <a:rPr lang="tr-TR" sz="2800" b="1" spc="-5" dirty="0">
                  <a:solidFill>
                    <a:schemeClr val="bg1"/>
                  </a:solidFill>
                  <a:latin typeface="MARKER FELT THIN" panose="02000400000000000000" pitchFamily="2" charset="0"/>
                  <a:cs typeface="Calibri" panose="020F0502020204030204" pitchFamily="34" charset="0"/>
                </a:rPr>
                <a:t>sayısı</a:t>
              </a:r>
              <a:endParaRPr lang="tr-TR" sz="2800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035" name="Google Shape;2035;p23"/>
            <p:cNvSpPr txBox="1"/>
            <p:nvPr/>
          </p:nvSpPr>
          <p:spPr>
            <a:xfrm>
              <a:off x="0" y="-9525"/>
              <a:ext cx="10354500" cy="20519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6667" b="1" kern="0" dirty="0">
                  <a:solidFill>
                    <a:srgbClr val="F1FAEE"/>
                  </a:solidFill>
                  <a:latin typeface="MARKER FELT THIN" panose="02000400000000000000" pitchFamily="2" charset="0"/>
                  <a:ea typeface="Dosis"/>
                  <a:cs typeface="Dosis"/>
                  <a:sym typeface="Dosis"/>
                </a:rPr>
                <a:t>32</a:t>
              </a:r>
              <a:endParaRPr sz="6667" kern="0" dirty="0">
                <a:solidFill>
                  <a:srgbClr val="F1FAEE"/>
                </a:solidFill>
                <a:latin typeface="Marker Felt Thin" panose="02000400000000000000" pitchFamily="2" charset="0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2040" name="Google Shape;2040;p23"/>
          <p:cNvSpPr/>
          <p:nvPr/>
        </p:nvSpPr>
        <p:spPr>
          <a:xfrm rot="499954">
            <a:off x="11419744" y="5293683"/>
            <a:ext cx="1112413" cy="1141155"/>
          </a:xfrm>
          <a:custGeom>
            <a:avLst/>
            <a:gdLst/>
            <a:ahLst/>
            <a:cxnLst/>
            <a:rect l="l" t="t" r="r" b="b"/>
            <a:pathLst>
              <a:path w="1667683" h="1711988" extrusionOk="0">
                <a:moveTo>
                  <a:pt x="833839" y="334717"/>
                </a:moveTo>
                <a:cubicBezTo>
                  <a:pt x="781816" y="335138"/>
                  <a:pt x="729798" y="335580"/>
                  <a:pt x="677779" y="336039"/>
                </a:cubicBezTo>
                <a:cubicBezTo>
                  <a:pt x="676247" y="255277"/>
                  <a:pt x="672739" y="174636"/>
                  <a:pt x="670375" y="94028"/>
                </a:cubicBezTo>
                <a:cubicBezTo>
                  <a:pt x="669827" y="75309"/>
                  <a:pt x="668525" y="55365"/>
                  <a:pt x="660036" y="38320"/>
                </a:cubicBezTo>
                <a:cubicBezTo>
                  <a:pt x="650317" y="18800"/>
                  <a:pt x="637127" y="18057"/>
                  <a:pt x="616675" y="14113"/>
                </a:cubicBezTo>
                <a:cubicBezTo>
                  <a:pt x="568952" y="4909"/>
                  <a:pt x="520366" y="198"/>
                  <a:pt x="471766" y="6"/>
                </a:cubicBezTo>
                <a:cubicBezTo>
                  <a:pt x="441717" y="-111"/>
                  <a:pt x="411666" y="1499"/>
                  <a:pt x="381805" y="4847"/>
                </a:cubicBezTo>
                <a:cubicBezTo>
                  <a:pt x="361082" y="7172"/>
                  <a:pt x="333983" y="6323"/>
                  <a:pt x="319249" y="23806"/>
                </a:cubicBezTo>
                <a:cubicBezTo>
                  <a:pt x="311006" y="33581"/>
                  <a:pt x="308810" y="46955"/>
                  <a:pt x="307207" y="59638"/>
                </a:cubicBezTo>
                <a:cubicBezTo>
                  <a:pt x="295689" y="150678"/>
                  <a:pt x="297450" y="243968"/>
                  <a:pt x="296507" y="335628"/>
                </a:cubicBezTo>
                <a:cubicBezTo>
                  <a:pt x="296600" y="326722"/>
                  <a:pt x="74194" y="336080"/>
                  <a:pt x="50799" y="338096"/>
                </a:cubicBezTo>
                <a:cubicBezTo>
                  <a:pt x="39565" y="339065"/>
                  <a:pt x="27455" y="340401"/>
                  <a:pt x="19123" y="347992"/>
                </a:cubicBezTo>
                <a:cubicBezTo>
                  <a:pt x="10599" y="355754"/>
                  <a:pt x="8232" y="368049"/>
                  <a:pt x="6735" y="379475"/>
                </a:cubicBezTo>
                <a:cubicBezTo>
                  <a:pt x="-3892" y="455594"/>
                  <a:pt x="-638" y="534527"/>
                  <a:pt x="7485" y="610720"/>
                </a:cubicBezTo>
                <a:cubicBezTo>
                  <a:pt x="12059" y="653630"/>
                  <a:pt x="8835" y="709266"/>
                  <a:pt x="59888" y="721294"/>
                </a:cubicBezTo>
                <a:cubicBezTo>
                  <a:pt x="92286" y="728930"/>
                  <a:pt x="125829" y="729269"/>
                  <a:pt x="158889" y="731248"/>
                </a:cubicBezTo>
                <a:cubicBezTo>
                  <a:pt x="203368" y="733912"/>
                  <a:pt x="245917" y="734439"/>
                  <a:pt x="290646" y="732090"/>
                </a:cubicBezTo>
                <a:cubicBezTo>
                  <a:pt x="289933" y="776051"/>
                  <a:pt x="289234" y="820011"/>
                  <a:pt x="288525" y="863965"/>
                </a:cubicBezTo>
                <a:cubicBezTo>
                  <a:pt x="289234" y="907918"/>
                  <a:pt x="289933" y="951879"/>
                  <a:pt x="290646" y="995836"/>
                </a:cubicBezTo>
                <a:cubicBezTo>
                  <a:pt x="290629" y="994672"/>
                  <a:pt x="107134" y="990481"/>
                  <a:pt x="91046" y="988960"/>
                </a:cubicBezTo>
                <a:cubicBezTo>
                  <a:pt x="75582" y="987498"/>
                  <a:pt x="59298" y="986926"/>
                  <a:pt x="45256" y="993569"/>
                </a:cubicBezTo>
                <a:cubicBezTo>
                  <a:pt x="11935" y="1009326"/>
                  <a:pt x="13326" y="1075967"/>
                  <a:pt x="10014" y="1106957"/>
                </a:cubicBezTo>
                <a:cubicBezTo>
                  <a:pt x="5282" y="1151226"/>
                  <a:pt x="4244" y="1195889"/>
                  <a:pt x="6903" y="1240328"/>
                </a:cubicBezTo>
                <a:cubicBezTo>
                  <a:pt x="10425" y="1299217"/>
                  <a:pt x="5800" y="1386292"/>
                  <a:pt x="82941" y="1388943"/>
                </a:cubicBezTo>
                <a:cubicBezTo>
                  <a:pt x="102866" y="1389627"/>
                  <a:pt x="122989" y="1394144"/>
                  <a:pt x="143182" y="1395260"/>
                </a:cubicBezTo>
                <a:cubicBezTo>
                  <a:pt x="156090" y="1395975"/>
                  <a:pt x="296545" y="1395804"/>
                  <a:pt x="296511" y="1392298"/>
                </a:cubicBezTo>
                <a:cubicBezTo>
                  <a:pt x="297432" y="1481986"/>
                  <a:pt x="289478" y="1568558"/>
                  <a:pt x="300848" y="1658009"/>
                </a:cubicBezTo>
                <a:cubicBezTo>
                  <a:pt x="302660" y="1672256"/>
                  <a:pt x="304253" y="1687318"/>
                  <a:pt x="317148" y="1695039"/>
                </a:cubicBezTo>
                <a:cubicBezTo>
                  <a:pt x="332709" y="1704359"/>
                  <a:pt x="361291" y="1704808"/>
                  <a:pt x="379044" y="1707619"/>
                </a:cubicBezTo>
                <a:cubicBezTo>
                  <a:pt x="420867" y="1714241"/>
                  <a:pt x="469632" y="1711279"/>
                  <a:pt x="511972" y="1711598"/>
                </a:cubicBezTo>
                <a:cubicBezTo>
                  <a:pt x="544477" y="1711844"/>
                  <a:pt x="576999" y="1710225"/>
                  <a:pt x="609319" y="1706729"/>
                </a:cubicBezTo>
                <a:cubicBezTo>
                  <a:pt x="638182" y="1703610"/>
                  <a:pt x="654462" y="1698912"/>
                  <a:pt x="662403" y="1668459"/>
                </a:cubicBezTo>
                <a:cubicBezTo>
                  <a:pt x="670656" y="1636808"/>
                  <a:pt x="669132" y="1610840"/>
                  <a:pt x="672143" y="1578316"/>
                </a:cubicBezTo>
                <a:cubicBezTo>
                  <a:pt x="673633" y="1562223"/>
                  <a:pt x="680012" y="1391908"/>
                  <a:pt x="677782" y="1391887"/>
                </a:cubicBezTo>
                <a:cubicBezTo>
                  <a:pt x="729801" y="1392343"/>
                  <a:pt x="781820" y="1392788"/>
                  <a:pt x="833842" y="1393209"/>
                </a:cubicBezTo>
                <a:cubicBezTo>
                  <a:pt x="885864" y="1392788"/>
                  <a:pt x="937883" y="1392346"/>
                  <a:pt x="989902" y="1391887"/>
                </a:cubicBezTo>
                <a:cubicBezTo>
                  <a:pt x="987668" y="1391908"/>
                  <a:pt x="994051" y="1562223"/>
                  <a:pt x="995541" y="1578316"/>
                </a:cubicBezTo>
                <a:cubicBezTo>
                  <a:pt x="998556" y="1610840"/>
                  <a:pt x="997028" y="1636811"/>
                  <a:pt x="1005281" y="1668459"/>
                </a:cubicBezTo>
                <a:cubicBezTo>
                  <a:pt x="1013222" y="1698912"/>
                  <a:pt x="1029502" y="1703610"/>
                  <a:pt x="1058365" y="1706729"/>
                </a:cubicBezTo>
                <a:cubicBezTo>
                  <a:pt x="1090685" y="1710225"/>
                  <a:pt x="1123203" y="1711841"/>
                  <a:pt x="1155712" y="1711598"/>
                </a:cubicBezTo>
                <a:cubicBezTo>
                  <a:pt x="1198052" y="1711279"/>
                  <a:pt x="1246820" y="1714241"/>
                  <a:pt x="1288640" y="1707619"/>
                </a:cubicBezTo>
                <a:cubicBezTo>
                  <a:pt x="1306396" y="1704808"/>
                  <a:pt x="1334975" y="1704359"/>
                  <a:pt x="1350536" y="1695039"/>
                </a:cubicBezTo>
                <a:cubicBezTo>
                  <a:pt x="1363431" y="1687318"/>
                  <a:pt x="1365027" y="1672256"/>
                  <a:pt x="1366836" y="1658009"/>
                </a:cubicBezTo>
                <a:cubicBezTo>
                  <a:pt x="1378207" y="1568561"/>
                  <a:pt x="1370252" y="1481986"/>
                  <a:pt x="1371173" y="1392298"/>
                </a:cubicBezTo>
                <a:cubicBezTo>
                  <a:pt x="1371139" y="1395804"/>
                  <a:pt x="1511590" y="1395975"/>
                  <a:pt x="1524503" y="1395260"/>
                </a:cubicBezTo>
                <a:cubicBezTo>
                  <a:pt x="1544695" y="1394144"/>
                  <a:pt x="1564818" y="1389627"/>
                  <a:pt x="1584744" y="1388943"/>
                </a:cubicBezTo>
                <a:cubicBezTo>
                  <a:pt x="1661884" y="1386289"/>
                  <a:pt x="1657259" y="1299217"/>
                  <a:pt x="1660781" y="1240328"/>
                </a:cubicBezTo>
                <a:cubicBezTo>
                  <a:pt x="1663440" y="1195889"/>
                  <a:pt x="1662402" y="1151226"/>
                  <a:pt x="1657671" y="1106957"/>
                </a:cubicBezTo>
                <a:cubicBezTo>
                  <a:pt x="1654358" y="1075967"/>
                  <a:pt x="1655749" y="1009323"/>
                  <a:pt x="1622428" y="993569"/>
                </a:cubicBezTo>
                <a:cubicBezTo>
                  <a:pt x="1608386" y="986930"/>
                  <a:pt x="1592102" y="987498"/>
                  <a:pt x="1576638" y="988960"/>
                </a:cubicBezTo>
                <a:cubicBezTo>
                  <a:pt x="1560550" y="990481"/>
                  <a:pt x="1377055" y="994668"/>
                  <a:pt x="1377038" y="995836"/>
                </a:cubicBezTo>
                <a:cubicBezTo>
                  <a:pt x="1377747" y="951875"/>
                  <a:pt x="1378450" y="907915"/>
                  <a:pt x="1379159" y="863965"/>
                </a:cubicBezTo>
                <a:cubicBezTo>
                  <a:pt x="1378450" y="820011"/>
                  <a:pt x="1377751" y="776051"/>
                  <a:pt x="1377038" y="732090"/>
                </a:cubicBezTo>
                <a:cubicBezTo>
                  <a:pt x="1421767" y="734436"/>
                  <a:pt x="1464316" y="733912"/>
                  <a:pt x="1508795" y="731248"/>
                </a:cubicBezTo>
                <a:cubicBezTo>
                  <a:pt x="1541858" y="729269"/>
                  <a:pt x="1575398" y="728930"/>
                  <a:pt x="1607796" y="721294"/>
                </a:cubicBezTo>
                <a:cubicBezTo>
                  <a:pt x="1658846" y="709266"/>
                  <a:pt x="1655622" y="653630"/>
                  <a:pt x="1660199" y="610720"/>
                </a:cubicBezTo>
                <a:cubicBezTo>
                  <a:pt x="1668322" y="534527"/>
                  <a:pt x="1671576" y="455594"/>
                  <a:pt x="1660949" y="379475"/>
                </a:cubicBezTo>
                <a:cubicBezTo>
                  <a:pt x="1659452" y="368049"/>
                  <a:pt x="1657085" y="355750"/>
                  <a:pt x="1648561" y="347992"/>
                </a:cubicBezTo>
                <a:cubicBezTo>
                  <a:pt x="1640226" y="340404"/>
                  <a:pt x="1628115" y="339065"/>
                  <a:pt x="1616885" y="338096"/>
                </a:cubicBezTo>
                <a:cubicBezTo>
                  <a:pt x="1593490" y="336076"/>
                  <a:pt x="1371084" y="326722"/>
                  <a:pt x="1371177" y="335628"/>
                </a:cubicBezTo>
                <a:cubicBezTo>
                  <a:pt x="1370234" y="243968"/>
                  <a:pt x="1371992" y="150678"/>
                  <a:pt x="1360478" y="59638"/>
                </a:cubicBezTo>
                <a:cubicBezTo>
                  <a:pt x="1358874" y="46955"/>
                  <a:pt x="1356678" y="33585"/>
                  <a:pt x="1348435" y="23806"/>
                </a:cubicBezTo>
                <a:cubicBezTo>
                  <a:pt x="1333701" y="6323"/>
                  <a:pt x="1306602" y="7172"/>
                  <a:pt x="1285879" y="4847"/>
                </a:cubicBezTo>
                <a:cubicBezTo>
                  <a:pt x="1256019" y="1499"/>
                  <a:pt x="1225963" y="-111"/>
                  <a:pt x="1195918" y="6"/>
                </a:cubicBezTo>
                <a:cubicBezTo>
                  <a:pt x="1147315" y="198"/>
                  <a:pt x="1098732" y="4909"/>
                  <a:pt x="1051010" y="14113"/>
                </a:cubicBezTo>
                <a:cubicBezTo>
                  <a:pt x="1030557" y="18057"/>
                  <a:pt x="1017371" y="18800"/>
                  <a:pt x="1007648" y="38320"/>
                </a:cubicBezTo>
                <a:cubicBezTo>
                  <a:pt x="999159" y="55365"/>
                  <a:pt x="997857" y="75309"/>
                  <a:pt x="997309" y="94028"/>
                </a:cubicBezTo>
                <a:cubicBezTo>
                  <a:pt x="994945" y="174639"/>
                  <a:pt x="991437" y="255281"/>
                  <a:pt x="989905" y="336039"/>
                </a:cubicBezTo>
                <a:cubicBezTo>
                  <a:pt x="937876" y="335583"/>
                  <a:pt x="885857" y="335138"/>
                  <a:pt x="833839" y="334717"/>
                </a:cubicBezTo>
                <a:close/>
                <a:moveTo>
                  <a:pt x="833839" y="1005676"/>
                </a:moveTo>
                <a:cubicBezTo>
                  <a:pt x="781323" y="1006347"/>
                  <a:pt x="728797" y="1007005"/>
                  <a:pt x="676275" y="1007676"/>
                </a:cubicBezTo>
                <a:cubicBezTo>
                  <a:pt x="677258" y="959771"/>
                  <a:pt x="678224" y="911869"/>
                  <a:pt x="679170" y="863965"/>
                </a:cubicBezTo>
                <a:cubicBezTo>
                  <a:pt x="678224" y="816063"/>
                  <a:pt x="677258" y="768158"/>
                  <a:pt x="676275" y="720253"/>
                </a:cubicBezTo>
                <a:cubicBezTo>
                  <a:pt x="728797" y="720924"/>
                  <a:pt x="781323" y="721582"/>
                  <a:pt x="833839" y="722253"/>
                </a:cubicBezTo>
                <a:cubicBezTo>
                  <a:pt x="886354" y="721582"/>
                  <a:pt x="938880" y="720924"/>
                  <a:pt x="991402" y="720253"/>
                </a:cubicBezTo>
                <a:cubicBezTo>
                  <a:pt x="990419" y="768158"/>
                  <a:pt x="989453" y="816060"/>
                  <a:pt x="988507" y="863965"/>
                </a:cubicBezTo>
                <a:cubicBezTo>
                  <a:pt x="989453" y="911866"/>
                  <a:pt x="990419" y="959771"/>
                  <a:pt x="991402" y="1007676"/>
                </a:cubicBezTo>
                <a:cubicBezTo>
                  <a:pt x="938880" y="1007001"/>
                  <a:pt x="886354" y="1006344"/>
                  <a:pt x="833839" y="100567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kern="0">
              <a:solidFill>
                <a:srgbClr val="1D35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1" name="Google Shape;2041;p23"/>
          <p:cNvGrpSpPr/>
          <p:nvPr/>
        </p:nvGrpSpPr>
        <p:grpSpPr>
          <a:xfrm rot="709070">
            <a:off x="8088747" y="2718861"/>
            <a:ext cx="3263600" cy="4388508"/>
            <a:chOff x="12133100" y="4076409"/>
            <a:chExt cx="4895419" cy="6583057"/>
          </a:xfrm>
        </p:grpSpPr>
        <p:sp>
          <p:nvSpPr>
            <p:cNvPr id="2042" name="Google Shape;2042;p23"/>
            <p:cNvSpPr/>
            <p:nvPr/>
          </p:nvSpPr>
          <p:spPr>
            <a:xfrm>
              <a:off x="12138334" y="4076409"/>
              <a:ext cx="4890185" cy="6583057"/>
            </a:xfrm>
            <a:custGeom>
              <a:avLst/>
              <a:gdLst/>
              <a:ahLst/>
              <a:cxnLst/>
              <a:rect l="l" t="t" r="r" b="b"/>
              <a:pathLst>
                <a:path w="4890185" h="6583057" extrusionOk="0">
                  <a:moveTo>
                    <a:pt x="4862762" y="6344731"/>
                  </a:moveTo>
                  <a:cubicBezTo>
                    <a:pt x="4853379" y="6185146"/>
                    <a:pt x="4878698" y="5997542"/>
                    <a:pt x="4868263" y="5803144"/>
                  </a:cubicBezTo>
                  <a:cubicBezTo>
                    <a:pt x="4842641" y="5352982"/>
                    <a:pt x="4857261" y="5680015"/>
                    <a:pt x="4857261" y="5236318"/>
                  </a:cubicBezTo>
                  <a:cubicBezTo>
                    <a:pt x="4858248" y="4736506"/>
                    <a:pt x="4791278" y="4420007"/>
                    <a:pt x="4815032" y="3612135"/>
                  </a:cubicBezTo>
                  <a:cubicBezTo>
                    <a:pt x="4823901" y="3422820"/>
                    <a:pt x="4827402" y="3522869"/>
                    <a:pt x="4801793" y="3071404"/>
                  </a:cubicBezTo>
                  <a:cubicBezTo>
                    <a:pt x="4757393" y="2431729"/>
                    <a:pt x="4753089" y="8233"/>
                    <a:pt x="4705583" y="7061"/>
                  </a:cubicBezTo>
                  <a:cubicBezTo>
                    <a:pt x="4303753" y="-3999"/>
                    <a:pt x="3841204" y="15566"/>
                    <a:pt x="3843704" y="15566"/>
                  </a:cubicBezTo>
                  <a:cubicBezTo>
                    <a:pt x="3390420" y="15566"/>
                    <a:pt x="3810397" y="-28948"/>
                    <a:pt x="3257704" y="32577"/>
                  </a:cubicBezTo>
                  <a:cubicBezTo>
                    <a:pt x="3012053" y="59791"/>
                    <a:pt x="2406314" y="26059"/>
                    <a:pt x="2377823" y="24348"/>
                  </a:cubicBezTo>
                  <a:cubicBezTo>
                    <a:pt x="2355084" y="26046"/>
                    <a:pt x="1844555" y="66032"/>
                    <a:pt x="1791574" y="61489"/>
                  </a:cubicBezTo>
                  <a:cubicBezTo>
                    <a:pt x="1268991" y="16935"/>
                    <a:pt x="264277" y="85557"/>
                    <a:pt x="326680" y="80791"/>
                  </a:cubicBezTo>
                  <a:cubicBezTo>
                    <a:pt x="310441" y="80791"/>
                    <a:pt x="45050" y="75683"/>
                    <a:pt x="47550" y="75972"/>
                  </a:cubicBezTo>
                  <a:cubicBezTo>
                    <a:pt x="45866" y="75972"/>
                    <a:pt x="44550" y="863542"/>
                    <a:pt x="44550" y="1442415"/>
                  </a:cubicBezTo>
                  <a:cubicBezTo>
                    <a:pt x="44497" y="1443390"/>
                    <a:pt x="13480" y="1912932"/>
                    <a:pt x="10809" y="2124919"/>
                  </a:cubicBezTo>
                  <a:cubicBezTo>
                    <a:pt x="10809" y="2151581"/>
                    <a:pt x="43800" y="2464262"/>
                    <a:pt x="39549" y="2505735"/>
                  </a:cubicBezTo>
                  <a:cubicBezTo>
                    <a:pt x="-16142" y="3058119"/>
                    <a:pt x="69961" y="3602945"/>
                    <a:pt x="18810" y="4704394"/>
                  </a:cubicBezTo>
                  <a:cubicBezTo>
                    <a:pt x="-1417" y="5098837"/>
                    <a:pt x="25758" y="5040143"/>
                    <a:pt x="19060" y="5245126"/>
                  </a:cubicBezTo>
                  <a:cubicBezTo>
                    <a:pt x="-14616" y="6175692"/>
                    <a:pt x="4071" y="5693787"/>
                    <a:pt x="16559" y="6294266"/>
                  </a:cubicBezTo>
                  <a:cubicBezTo>
                    <a:pt x="22034" y="6550241"/>
                    <a:pt x="11585" y="6561366"/>
                    <a:pt x="28048" y="6561656"/>
                  </a:cubicBezTo>
                  <a:cubicBezTo>
                    <a:pt x="1082571" y="6577758"/>
                    <a:pt x="1987455" y="6587659"/>
                    <a:pt x="3358389" y="6563355"/>
                  </a:cubicBezTo>
                  <a:cubicBezTo>
                    <a:pt x="3902409" y="6552861"/>
                    <a:pt x="3910160" y="6587172"/>
                    <a:pt x="3968379" y="6582643"/>
                  </a:cubicBezTo>
                  <a:cubicBezTo>
                    <a:pt x="5075672" y="6498130"/>
                    <a:pt x="4888002" y="6719873"/>
                    <a:pt x="4862762" y="6344731"/>
                  </a:cubicBezTo>
                  <a:close/>
                  <a:moveTo>
                    <a:pt x="264961" y="741176"/>
                  </a:moveTo>
                  <a:cubicBezTo>
                    <a:pt x="218731" y="722467"/>
                    <a:pt x="194241" y="660086"/>
                    <a:pt x="214231" y="609317"/>
                  </a:cubicBezTo>
                  <a:cubicBezTo>
                    <a:pt x="247722" y="523396"/>
                    <a:pt x="362922" y="532480"/>
                    <a:pt x="392899" y="615558"/>
                  </a:cubicBezTo>
                  <a:cubicBezTo>
                    <a:pt x="422390" y="686458"/>
                    <a:pt x="350170" y="776053"/>
                    <a:pt x="264961" y="741176"/>
                  </a:cubicBezTo>
                  <a:close/>
                  <a:moveTo>
                    <a:pt x="256210" y="1279932"/>
                  </a:moveTo>
                  <a:cubicBezTo>
                    <a:pt x="219231" y="1260078"/>
                    <a:pt x="199979" y="1210745"/>
                    <a:pt x="210730" y="1166230"/>
                  </a:cubicBezTo>
                  <a:cubicBezTo>
                    <a:pt x="234470" y="1068972"/>
                    <a:pt x="361421" y="1068683"/>
                    <a:pt x="393899" y="1158857"/>
                  </a:cubicBezTo>
                  <a:cubicBezTo>
                    <a:pt x="425391" y="1234273"/>
                    <a:pt x="342432" y="1326435"/>
                    <a:pt x="256210" y="1279932"/>
                  </a:cubicBezTo>
                  <a:close/>
                  <a:moveTo>
                    <a:pt x="266961" y="1828037"/>
                  </a:moveTo>
                  <a:cubicBezTo>
                    <a:pt x="220732" y="1809328"/>
                    <a:pt x="196241" y="1747513"/>
                    <a:pt x="215981" y="1696468"/>
                  </a:cubicBezTo>
                  <a:cubicBezTo>
                    <a:pt x="249222" y="1609980"/>
                    <a:pt x="365172" y="1619341"/>
                    <a:pt x="394900" y="1702419"/>
                  </a:cubicBezTo>
                  <a:cubicBezTo>
                    <a:pt x="424640" y="1773595"/>
                    <a:pt x="351920" y="1862624"/>
                    <a:pt x="266961" y="1828037"/>
                  </a:cubicBezTo>
                  <a:close/>
                  <a:moveTo>
                    <a:pt x="268212" y="2371599"/>
                  </a:moveTo>
                  <a:cubicBezTo>
                    <a:pt x="221982" y="2352890"/>
                    <a:pt x="197492" y="2291075"/>
                    <a:pt x="217231" y="2240320"/>
                  </a:cubicBezTo>
                  <a:cubicBezTo>
                    <a:pt x="250472" y="2153555"/>
                    <a:pt x="366422" y="2162917"/>
                    <a:pt x="396150" y="2245995"/>
                  </a:cubicBezTo>
                  <a:cubicBezTo>
                    <a:pt x="426141" y="2317724"/>
                    <a:pt x="352420" y="2405910"/>
                    <a:pt x="268212" y="2371599"/>
                  </a:cubicBezTo>
                  <a:close/>
                  <a:moveTo>
                    <a:pt x="213981" y="2796930"/>
                  </a:moveTo>
                  <a:cubicBezTo>
                    <a:pt x="237721" y="2699672"/>
                    <a:pt x="364672" y="2699106"/>
                    <a:pt x="397150" y="2789557"/>
                  </a:cubicBezTo>
                  <a:cubicBezTo>
                    <a:pt x="462619" y="2946365"/>
                    <a:pt x="170501" y="2975857"/>
                    <a:pt x="213981" y="2796930"/>
                  </a:cubicBezTo>
                  <a:close/>
                  <a:moveTo>
                    <a:pt x="215231" y="3340216"/>
                  </a:moveTo>
                  <a:cubicBezTo>
                    <a:pt x="238971" y="3243247"/>
                    <a:pt x="365672" y="3242102"/>
                    <a:pt x="398400" y="3332843"/>
                  </a:cubicBezTo>
                  <a:cubicBezTo>
                    <a:pt x="464119" y="3490493"/>
                    <a:pt x="172001" y="3519143"/>
                    <a:pt x="215231" y="3340216"/>
                  </a:cubicBezTo>
                  <a:close/>
                  <a:moveTo>
                    <a:pt x="271462" y="4002022"/>
                  </a:moveTo>
                  <a:cubicBezTo>
                    <a:pt x="225232" y="3983313"/>
                    <a:pt x="200742" y="3921499"/>
                    <a:pt x="220481" y="3870744"/>
                  </a:cubicBezTo>
                  <a:cubicBezTo>
                    <a:pt x="253723" y="3783979"/>
                    <a:pt x="369673" y="3793340"/>
                    <a:pt x="399400" y="3876418"/>
                  </a:cubicBezTo>
                  <a:cubicBezTo>
                    <a:pt x="429141" y="3947871"/>
                    <a:pt x="355921" y="4036333"/>
                    <a:pt x="271462" y="4002022"/>
                  </a:cubicBezTo>
                  <a:close/>
                  <a:moveTo>
                    <a:pt x="217231" y="4427353"/>
                  </a:moveTo>
                  <a:cubicBezTo>
                    <a:pt x="240971" y="4329806"/>
                    <a:pt x="367922" y="4329806"/>
                    <a:pt x="400400" y="4419980"/>
                  </a:cubicBezTo>
                  <a:cubicBezTo>
                    <a:pt x="465870" y="4576788"/>
                    <a:pt x="173752" y="4606281"/>
                    <a:pt x="217231" y="4427353"/>
                  </a:cubicBezTo>
                  <a:close/>
                  <a:moveTo>
                    <a:pt x="263961" y="5084341"/>
                  </a:moveTo>
                  <a:cubicBezTo>
                    <a:pt x="226982" y="5064487"/>
                    <a:pt x="207730" y="5015154"/>
                    <a:pt x="218481" y="4970639"/>
                  </a:cubicBezTo>
                  <a:cubicBezTo>
                    <a:pt x="242221" y="4873381"/>
                    <a:pt x="369172" y="4873091"/>
                    <a:pt x="401651" y="4963266"/>
                  </a:cubicBezTo>
                  <a:cubicBezTo>
                    <a:pt x="433142" y="5038694"/>
                    <a:pt x="350420" y="5130844"/>
                    <a:pt x="263961" y="5084341"/>
                  </a:cubicBezTo>
                  <a:close/>
                  <a:moveTo>
                    <a:pt x="274699" y="5632446"/>
                  </a:moveTo>
                  <a:cubicBezTo>
                    <a:pt x="228469" y="5613737"/>
                    <a:pt x="203979" y="5551922"/>
                    <a:pt x="223719" y="5501167"/>
                  </a:cubicBezTo>
                  <a:cubicBezTo>
                    <a:pt x="256960" y="5414402"/>
                    <a:pt x="372910" y="5423763"/>
                    <a:pt x="402637" y="5506841"/>
                  </a:cubicBezTo>
                  <a:cubicBezTo>
                    <a:pt x="432391" y="5578294"/>
                    <a:pt x="359171" y="5666757"/>
                    <a:pt x="274699" y="5632446"/>
                  </a:cubicBezTo>
                  <a:close/>
                  <a:moveTo>
                    <a:pt x="275699" y="6176021"/>
                  </a:moveTo>
                  <a:cubicBezTo>
                    <a:pt x="177989" y="6136326"/>
                    <a:pt x="210730" y="5964771"/>
                    <a:pt x="327680" y="5984626"/>
                  </a:cubicBezTo>
                  <a:cubicBezTo>
                    <a:pt x="469370" y="6009286"/>
                    <a:pt x="409402" y="6230463"/>
                    <a:pt x="275699" y="61760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43" name="Google Shape;2043;p23"/>
            <p:cNvGrpSpPr/>
            <p:nvPr/>
          </p:nvGrpSpPr>
          <p:grpSpPr>
            <a:xfrm>
              <a:off x="12133100" y="4419522"/>
              <a:ext cx="4875895" cy="6001617"/>
              <a:chOff x="12133100" y="4419522"/>
              <a:chExt cx="4875895" cy="6001617"/>
            </a:xfrm>
          </p:grpSpPr>
          <p:sp>
            <p:nvSpPr>
              <p:cNvPr id="2044" name="Google Shape;2044;p23"/>
              <p:cNvSpPr/>
              <p:nvPr/>
            </p:nvSpPr>
            <p:spPr>
              <a:xfrm>
                <a:off x="12177467" y="4419522"/>
                <a:ext cx="4697434" cy="47594"/>
              </a:xfrm>
              <a:custGeom>
                <a:avLst/>
                <a:gdLst/>
                <a:ahLst/>
                <a:cxnLst/>
                <a:rect l="l" t="t" r="r" b="b"/>
                <a:pathLst>
                  <a:path w="4697434" h="47594" extrusionOk="0">
                    <a:moveTo>
                      <a:pt x="4695179" y="47595"/>
                    </a:moveTo>
                    <a:cubicBezTo>
                      <a:pt x="4693915" y="47608"/>
                      <a:pt x="8326" y="31730"/>
                      <a:pt x="6668" y="31717"/>
                    </a:cubicBezTo>
                    <a:cubicBezTo>
                      <a:pt x="6668" y="-16564"/>
                      <a:pt x="-331443" y="171"/>
                      <a:pt x="3807559" y="17537"/>
                    </a:cubicBezTo>
                    <a:cubicBezTo>
                      <a:pt x="4792560" y="21328"/>
                      <a:pt x="4694020" y="6740"/>
                      <a:pt x="4695179" y="475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5" name="Google Shape;2045;p23"/>
              <p:cNvSpPr/>
              <p:nvPr/>
            </p:nvSpPr>
            <p:spPr>
              <a:xfrm>
                <a:off x="12177776" y="4958673"/>
                <a:ext cx="4710931" cy="49740"/>
              </a:xfrm>
              <a:custGeom>
                <a:avLst/>
                <a:gdLst/>
                <a:ahLst/>
                <a:cxnLst/>
                <a:rect l="l" t="t" r="r" b="b"/>
                <a:pathLst>
                  <a:path w="4710931" h="49740" extrusionOk="0">
                    <a:moveTo>
                      <a:pt x="4708371" y="49741"/>
                    </a:moveTo>
                    <a:cubicBezTo>
                      <a:pt x="4706870" y="49767"/>
                      <a:pt x="6319" y="33876"/>
                      <a:pt x="5358" y="33862"/>
                    </a:cubicBezTo>
                    <a:cubicBezTo>
                      <a:pt x="6477" y="-16709"/>
                      <a:pt x="-313448" y="-1133"/>
                      <a:pt x="3819988" y="19683"/>
                    </a:cubicBezTo>
                    <a:cubicBezTo>
                      <a:pt x="4804436" y="23461"/>
                      <a:pt x="4708371" y="8386"/>
                      <a:pt x="4708371" y="497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6" name="Google Shape;2046;p23"/>
              <p:cNvSpPr/>
              <p:nvPr/>
            </p:nvSpPr>
            <p:spPr>
              <a:xfrm>
                <a:off x="12179135" y="5499812"/>
                <a:ext cx="4742236" cy="39378"/>
              </a:xfrm>
              <a:custGeom>
                <a:avLst/>
                <a:gdLst/>
                <a:ahLst/>
                <a:cxnLst/>
                <a:rect l="l" t="t" r="r" b="b"/>
                <a:pathLst>
                  <a:path w="4742236" h="39378" extrusionOk="0">
                    <a:moveTo>
                      <a:pt x="629491" y="36299"/>
                    </a:moveTo>
                    <a:cubicBezTo>
                      <a:pt x="-87552" y="36299"/>
                      <a:pt x="3763" y="45792"/>
                      <a:pt x="3763" y="0"/>
                    </a:cubicBezTo>
                    <a:cubicBezTo>
                      <a:pt x="5776918" y="32863"/>
                      <a:pt x="6612688" y="45897"/>
                      <a:pt x="629491" y="362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7" name="Google Shape;2047;p23"/>
              <p:cNvSpPr/>
              <p:nvPr/>
            </p:nvSpPr>
            <p:spPr>
              <a:xfrm>
                <a:off x="12147922" y="6042768"/>
                <a:ext cx="4761010" cy="48254"/>
              </a:xfrm>
              <a:custGeom>
                <a:avLst/>
                <a:gdLst/>
                <a:ahLst/>
                <a:cxnLst/>
                <a:rect l="l" t="t" r="r" b="b"/>
                <a:pathLst>
                  <a:path w="4761010" h="48254" extrusionOk="0">
                    <a:moveTo>
                      <a:pt x="4758464" y="48254"/>
                    </a:moveTo>
                    <a:cubicBezTo>
                      <a:pt x="4757438" y="48267"/>
                      <a:pt x="6406" y="32099"/>
                      <a:pt x="4971" y="32086"/>
                    </a:cubicBezTo>
                    <a:cubicBezTo>
                      <a:pt x="7301" y="-16958"/>
                      <a:pt x="-316098" y="329"/>
                      <a:pt x="3875583" y="17906"/>
                    </a:cubicBezTo>
                    <a:cubicBezTo>
                      <a:pt x="4853950" y="21685"/>
                      <a:pt x="4758464" y="7084"/>
                      <a:pt x="4758464" y="482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8" name="Google Shape;2048;p23"/>
              <p:cNvSpPr/>
              <p:nvPr/>
            </p:nvSpPr>
            <p:spPr>
              <a:xfrm>
                <a:off x="12169838" y="6584141"/>
                <a:ext cx="4751298" cy="47902"/>
              </a:xfrm>
              <a:custGeom>
                <a:avLst/>
                <a:gdLst/>
                <a:ahLst/>
                <a:cxnLst/>
                <a:rect l="l" t="t" r="r" b="b"/>
                <a:pathLst>
                  <a:path w="4751298" h="47902" extrusionOk="0">
                    <a:moveTo>
                      <a:pt x="4749037" y="47902"/>
                    </a:moveTo>
                    <a:cubicBezTo>
                      <a:pt x="4747879" y="47916"/>
                      <a:pt x="4927" y="31748"/>
                      <a:pt x="3545" y="31734"/>
                    </a:cubicBezTo>
                    <a:cubicBezTo>
                      <a:pt x="10823" y="-16769"/>
                      <a:pt x="-317735" y="281"/>
                      <a:pt x="3866655" y="17844"/>
                    </a:cubicBezTo>
                    <a:cubicBezTo>
                      <a:pt x="4846300" y="21623"/>
                      <a:pt x="4747852" y="7364"/>
                      <a:pt x="4749037" y="479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9" name="Google Shape;2049;p23"/>
              <p:cNvSpPr/>
              <p:nvPr/>
            </p:nvSpPr>
            <p:spPr>
              <a:xfrm>
                <a:off x="12152745" y="7125126"/>
                <a:ext cx="4790755" cy="48215"/>
              </a:xfrm>
              <a:custGeom>
                <a:avLst/>
                <a:gdLst/>
                <a:ahLst/>
                <a:cxnLst/>
                <a:rect l="l" t="t" r="r" b="b"/>
                <a:pathLst>
                  <a:path w="4790755" h="48215" extrusionOk="0">
                    <a:moveTo>
                      <a:pt x="4789370" y="48215"/>
                    </a:moveTo>
                    <a:cubicBezTo>
                      <a:pt x="4788409" y="48228"/>
                      <a:pt x="117507" y="32535"/>
                      <a:pt x="6400" y="31771"/>
                    </a:cubicBezTo>
                    <a:cubicBezTo>
                      <a:pt x="5321" y="-17036"/>
                      <a:pt x="-324342" y="449"/>
                      <a:pt x="3896500" y="18157"/>
                    </a:cubicBezTo>
                    <a:cubicBezTo>
                      <a:pt x="4886949" y="21949"/>
                      <a:pt x="4785659" y="7361"/>
                      <a:pt x="4789370" y="482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0" name="Google Shape;2050;p23"/>
              <p:cNvSpPr/>
              <p:nvPr/>
            </p:nvSpPr>
            <p:spPr>
              <a:xfrm>
                <a:off x="12167290" y="7664726"/>
                <a:ext cx="4800664" cy="43894"/>
              </a:xfrm>
              <a:custGeom>
                <a:avLst/>
                <a:gdLst/>
                <a:ahLst/>
                <a:cxnLst/>
                <a:rect l="l" t="t" r="r" b="b"/>
                <a:pathLst>
                  <a:path w="4800664" h="43894" extrusionOk="0">
                    <a:moveTo>
                      <a:pt x="1753867" y="38287"/>
                    </a:moveTo>
                    <a:cubicBezTo>
                      <a:pt x="-160284" y="30927"/>
                      <a:pt x="4264" y="52678"/>
                      <a:pt x="3106" y="0"/>
                    </a:cubicBezTo>
                    <a:cubicBezTo>
                      <a:pt x="5120477" y="14232"/>
                      <a:pt x="6809940" y="59616"/>
                      <a:pt x="1753867" y="3828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1" name="Google Shape;2051;p23"/>
              <p:cNvSpPr/>
              <p:nvPr/>
            </p:nvSpPr>
            <p:spPr>
              <a:xfrm>
                <a:off x="12166436" y="8206652"/>
                <a:ext cx="4790216" cy="49284"/>
              </a:xfrm>
              <a:custGeom>
                <a:avLst/>
                <a:gdLst/>
                <a:ahLst/>
                <a:cxnLst/>
                <a:rect l="l" t="t" r="r" b="b"/>
                <a:pathLst>
                  <a:path w="4790216" h="49284" extrusionOk="0">
                    <a:moveTo>
                      <a:pt x="4787680" y="49285"/>
                    </a:moveTo>
                    <a:cubicBezTo>
                      <a:pt x="4786719" y="49298"/>
                      <a:pt x="108250" y="33538"/>
                      <a:pt x="5697" y="32840"/>
                    </a:cubicBezTo>
                    <a:cubicBezTo>
                      <a:pt x="5697" y="-18363"/>
                      <a:pt x="-317689" y="1215"/>
                      <a:pt x="3908549" y="18950"/>
                    </a:cubicBezTo>
                    <a:cubicBezTo>
                      <a:pt x="4882772" y="23663"/>
                      <a:pt x="4787680" y="6389"/>
                      <a:pt x="4787680" y="492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2" name="Google Shape;2052;p23"/>
              <p:cNvSpPr/>
              <p:nvPr/>
            </p:nvSpPr>
            <p:spPr>
              <a:xfrm>
                <a:off x="12152225" y="8747206"/>
                <a:ext cx="4826215" cy="50027"/>
              </a:xfrm>
              <a:custGeom>
                <a:avLst/>
                <a:gdLst/>
                <a:ahLst/>
                <a:cxnLst/>
                <a:rect l="l" t="t" r="r" b="b"/>
                <a:pathLst>
                  <a:path w="4826215" h="50027" extrusionOk="0">
                    <a:moveTo>
                      <a:pt x="4825131" y="50027"/>
                    </a:moveTo>
                    <a:cubicBezTo>
                      <a:pt x="4824170" y="50041"/>
                      <a:pt x="90286" y="34136"/>
                      <a:pt x="4919" y="33583"/>
                    </a:cubicBezTo>
                    <a:cubicBezTo>
                      <a:pt x="7380" y="-19410"/>
                      <a:pt x="-318861" y="1839"/>
                      <a:pt x="3935749" y="19693"/>
                    </a:cubicBezTo>
                    <a:cubicBezTo>
                      <a:pt x="4922039" y="23485"/>
                      <a:pt x="4820591" y="8857"/>
                      <a:pt x="4825131" y="500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3" name="Google Shape;2053;p23"/>
              <p:cNvSpPr/>
              <p:nvPr/>
            </p:nvSpPr>
            <p:spPr>
              <a:xfrm>
                <a:off x="12153179" y="9288066"/>
                <a:ext cx="4855816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4855816" h="44746" extrusionOk="0">
                    <a:moveTo>
                      <a:pt x="1806707" y="38564"/>
                    </a:moveTo>
                    <a:cubicBezTo>
                      <a:pt x="-189903" y="30901"/>
                      <a:pt x="5216" y="54455"/>
                      <a:pt x="5216" y="0"/>
                    </a:cubicBezTo>
                    <a:cubicBezTo>
                      <a:pt x="5091661" y="19604"/>
                      <a:pt x="6934829" y="60209"/>
                      <a:pt x="1806707" y="385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4" name="Google Shape;2054;p23"/>
              <p:cNvSpPr/>
              <p:nvPr/>
            </p:nvSpPr>
            <p:spPr>
              <a:xfrm>
                <a:off x="12133100" y="9830606"/>
                <a:ext cx="4875326" cy="48947"/>
              </a:xfrm>
              <a:custGeom>
                <a:avLst/>
                <a:gdLst/>
                <a:ahLst/>
                <a:cxnLst/>
                <a:rect l="l" t="t" r="r" b="b"/>
                <a:pathLst>
                  <a:path w="4875326" h="48947" extrusionOk="0">
                    <a:moveTo>
                      <a:pt x="4873497" y="48947"/>
                    </a:moveTo>
                    <a:cubicBezTo>
                      <a:pt x="4872497" y="48961"/>
                      <a:pt x="206739" y="33635"/>
                      <a:pt x="6054" y="31936"/>
                    </a:cubicBezTo>
                    <a:cubicBezTo>
                      <a:pt x="6054" y="-17647"/>
                      <a:pt x="-328727" y="812"/>
                      <a:pt x="3980627" y="18889"/>
                    </a:cubicBezTo>
                    <a:cubicBezTo>
                      <a:pt x="4970786" y="22681"/>
                      <a:pt x="4871167" y="8080"/>
                      <a:pt x="4873497" y="489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5" name="Google Shape;2055;p23"/>
              <p:cNvSpPr/>
              <p:nvPr/>
            </p:nvSpPr>
            <p:spPr>
              <a:xfrm>
                <a:off x="12149415" y="10370546"/>
                <a:ext cx="4853433" cy="50593"/>
              </a:xfrm>
              <a:custGeom>
                <a:avLst/>
                <a:gdLst/>
                <a:ahLst/>
                <a:cxnLst/>
                <a:rect l="l" t="t" r="r" b="b"/>
                <a:pathLst>
                  <a:path w="4853433" h="50593" extrusionOk="0">
                    <a:moveTo>
                      <a:pt x="4851682" y="50594"/>
                    </a:moveTo>
                    <a:cubicBezTo>
                      <a:pt x="4850734" y="50607"/>
                      <a:pt x="133457" y="34360"/>
                      <a:pt x="6229" y="33294"/>
                    </a:cubicBezTo>
                    <a:cubicBezTo>
                      <a:pt x="5045" y="-16421"/>
                      <a:pt x="-324460" y="-1412"/>
                      <a:pt x="3977051" y="20246"/>
                    </a:cubicBezTo>
                    <a:cubicBezTo>
                      <a:pt x="4947418" y="24038"/>
                      <a:pt x="4849195" y="8331"/>
                      <a:pt x="4851682" y="505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1D35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56" name="Google Shape;2056;p23"/>
            <p:cNvSpPr/>
            <p:nvPr/>
          </p:nvSpPr>
          <p:spPr>
            <a:xfrm>
              <a:off x="12775381" y="4134223"/>
              <a:ext cx="130942" cy="6519719"/>
            </a:xfrm>
            <a:custGeom>
              <a:avLst/>
              <a:gdLst/>
              <a:ahLst/>
              <a:cxnLst/>
              <a:rect l="l" t="t" r="r" b="b"/>
              <a:pathLst>
                <a:path w="130942" h="6519719" extrusionOk="0">
                  <a:moveTo>
                    <a:pt x="130942" y="6519720"/>
                  </a:moveTo>
                  <a:cubicBezTo>
                    <a:pt x="58669" y="6519720"/>
                    <a:pt x="-55122" y="2753493"/>
                    <a:pt x="30731" y="1"/>
                  </a:cubicBezTo>
                  <a:cubicBezTo>
                    <a:pt x="103899" y="-2224"/>
                    <a:pt x="-72374" y="2540347"/>
                    <a:pt x="130942" y="6519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1D35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7" name="Google Shape;2057;p23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1D3557"/>
                </a:solidFill>
              </a:rPr>
              <a:pPr defTabSz="1219170">
                <a:buClr>
                  <a:srgbClr val="000000"/>
                </a:buClr>
              </a:pPr>
              <a:t>9</a:t>
            </a:fld>
            <a:endParaRPr kern="0">
              <a:solidFill>
                <a:srgbClr val="1D3557"/>
              </a:solidFill>
            </a:endParaRPr>
          </a:p>
        </p:txBody>
      </p:sp>
      <p:sp>
        <p:nvSpPr>
          <p:cNvPr id="2" name="Google Shape;2035;p23">
            <a:extLst>
              <a:ext uri="{FF2B5EF4-FFF2-40B4-BE49-F238E27FC236}">
                <a16:creationId xmlns:a16="http://schemas.microsoft.com/office/drawing/2014/main" xmlns="" id="{0BB1B6B5-63E8-E7B2-F528-79D1147784CE}"/>
              </a:ext>
            </a:extLst>
          </p:cNvPr>
          <p:cNvSpPr txBox="1"/>
          <p:nvPr/>
        </p:nvSpPr>
        <p:spPr>
          <a:xfrm>
            <a:off x="1166266" y="3350788"/>
            <a:ext cx="5177251" cy="102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667" b="1" kern="0" dirty="0">
                <a:solidFill>
                  <a:srgbClr val="F1FAEE"/>
                </a:solidFill>
                <a:latin typeface="MARKER FELT THIN" panose="02000400000000000000" pitchFamily="2" charset="0"/>
                <a:ea typeface="Dosis"/>
                <a:cs typeface="Dosis"/>
                <a:sym typeface="Dosis"/>
              </a:rPr>
              <a:t>7</a:t>
            </a:r>
            <a:endParaRPr sz="6667" kern="0" dirty="0">
              <a:solidFill>
                <a:srgbClr val="F1FAEE"/>
              </a:solidFill>
              <a:latin typeface="Marker Felt Thin" panose="02000400000000000000" pitchFamily="2" charset="0"/>
              <a:ea typeface="Dosis"/>
              <a:cs typeface="Dosis"/>
              <a:sym typeface="Dosis"/>
            </a:endParaRPr>
          </a:p>
        </p:txBody>
      </p:sp>
      <p:sp>
        <p:nvSpPr>
          <p:cNvPr id="3" name="Google Shape;2034;p23">
            <a:extLst>
              <a:ext uri="{FF2B5EF4-FFF2-40B4-BE49-F238E27FC236}">
                <a16:creationId xmlns:a16="http://schemas.microsoft.com/office/drawing/2014/main" xmlns="" id="{D16336A1-54CB-D1A6-FFD8-140C8CE223B4}"/>
              </a:ext>
            </a:extLst>
          </p:cNvPr>
          <p:cNvSpPr txBox="1"/>
          <p:nvPr/>
        </p:nvSpPr>
        <p:spPr>
          <a:xfrm>
            <a:off x="1258520" y="4527984"/>
            <a:ext cx="51772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dirty="0">
                <a:solidFill>
                  <a:schemeClr val="bg1"/>
                </a:solidFill>
                <a:effectLst/>
                <a:latin typeface="Marker Felt Thin" panose="02000400000000000000" pitchFamily="2" charset="0"/>
                <a:cs typeface="Calibri" panose="020F0502020204030204" pitchFamily="34" charset="0"/>
              </a:rPr>
              <a:t> </a:t>
            </a:r>
            <a:r>
              <a:rPr lang="tr-TR" sz="28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Kongredeki</a:t>
            </a:r>
            <a:r>
              <a:rPr lang="tr-TR" sz="2800" b="1" spc="-20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online</a:t>
            </a:r>
            <a:r>
              <a:rPr lang="tr-TR" sz="2800" b="1" spc="-20" baseline="0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8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oturum</a:t>
            </a:r>
            <a:r>
              <a:rPr lang="tr-TR" sz="2800" b="1" spc="-30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 </a:t>
            </a:r>
            <a:r>
              <a:rPr lang="tr-TR" sz="2800" b="1" spc="-5" dirty="0">
                <a:solidFill>
                  <a:schemeClr val="bg1"/>
                </a:solidFill>
                <a:latin typeface="MARKER FELT THIN" panose="02000400000000000000" pitchFamily="2" charset="0"/>
                <a:cs typeface="Calibri" panose="020F0502020204030204" pitchFamily="34" charset="0"/>
              </a:rPr>
              <a:t>sayısı</a:t>
            </a:r>
            <a:endParaRPr lang="tr-TR" sz="2800" dirty="0">
              <a:solidFill>
                <a:schemeClr val="bg1"/>
              </a:solidFill>
              <a:latin typeface="Marker Felt Thin" panose="02000400000000000000" pitchFamily="2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and Pink Geometric Biography About Me Creative Presentation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0B1C5D"/>
      </a:accent1>
      <a:accent2>
        <a:srgbClr val="6482F4"/>
      </a:accent2>
      <a:accent3>
        <a:srgbClr val="99D9D9"/>
      </a:accent3>
      <a:accent4>
        <a:srgbClr val="EDECED"/>
      </a:accent4>
      <a:accent5>
        <a:srgbClr val="EF4D5F"/>
      </a:accent5>
      <a:accent6>
        <a:srgbClr val="FEB3EB"/>
      </a:accent6>
      <a:hlink>
        <a:srgbClr val="EF4D5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ue and Yellow Cute Illustrative Scrapbook Fun Social Media Creative Presentation template">
  <a:themeElements>
    <a:clrScheme name="Custom 347">
      <a:dk1>
        <a:srgbClr val="1D3557"/>
      </a:dk1>
      <a:lt1>
        <a:srgbClr val="FFFFFF"/>
      </a:lt1>
      <a:dk2>
        <a:srgbClr val="457B9D"/>
      </a:dk2>
      <a:lt2>
        <a:srgbClr val="A8DADC"/>
      </a:lt2>
      <a:accent1>
        <a:srgbClr val="F1FAEE"/>
      </a:accent1>
      <a:accent2>
        <a:srgbClr val="FF4141"/>
      </a:accent2>
      <a:accent3>
        <a:srgbClr val="FF9C6C"/>
      </a:accent3>
      <a:accent4>
        <a:srgbClr val="FFD16C"/>
      </a:accent4>
      <a:accent5>
        <a:srgbClr val="1D3557"/>
      </a:accent5>
      <a:accent6>
        <a:srgbClr val="FFFFFF"/>
      </a:accent6>
      <a:hlink>
        <a:srgbClr val="457B9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ue Red and Yellow Geometric Social Media Strategy Creative Presentation template">
  <a:themeElements>
    <a:clrScheme name="Custom 347">
      <a:dk1>
        <a:srgbClr val="000000"/>
      </a:dk1>
      <a:lt1>
        <a:srgbClr val="FFFFFF"/>
      </a:lt1>
      <a:dk2>
        <a:srgbClr val="495CE6"/>
      </a:dk2>
      <a:lt2>
        <a:srgbClr val="60CFCF"/>
      </a:lt2>
      <a:accent1>
        <a:srgbClr val="DF5244"/>
      </a:accent1>
      <a:accent2>
        <a:srgbClr val="FFD72B"/>
      </a:accent2>
      <a:accent3>
        <a:srgbClr val="EDECED"/>
      </a:accent3>
      <a:accent4>
        <a:srgbClr val="191918"/>
      </a:accent4>
      <a:accent5>
        <a:srgbClr val="FFFFFF"/>
      </a:accent5>
      <a:accent6>
        <a:srgbClr val="495CE6"/>
      </a:accent6>
      <a:hlink>
        <a:srgbClr val="60D0D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lorful Fun Doodles and Blobs Colorful Social Media Creative Presentation">
  <a:themeElements>
    <a:clrScheme name="Custom 347">
      <a:dk1>
        <a:srgbClr val="000000"/>
      </a:dk1>
      <a:lt1>
        <a:srgbClr val="FFFFFF"/>
      </a:lt1>
      <a:dk2>
        <a:srgbClr val="FF7B1B"/>
      </a:dk2>
      <a:lt2>
        <a:srgbClr val="399BE6"/>
      </a:lt2>
      <a:accent1>
        <a:srgbClr val="673F9B"/>
      </a:accent1>
      <a:accent2>
        <a:srgbClr val="00C4CC"/>
      </a:accent2>
      <a:accent3>
        <a:srgbClr val="FF4F63"/>
      </a:accent3>
      <a:accent4>
        <a:srgbClr val="22A454"/>
      </a:accent4>
      <a:accent5>
        <a:srgbClr val="F5BE49"/>
      </a:accent5>
      <a:accent6>
        <a:srgbClr val="EDECED"/>
      </a:accent6>
      <a:hlink>
        <a:srgbClr val="399BE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rdelia template">
  <a:themeElements>
    <a:clrScheme name="Custom 347">
      <a:dk1>
        <a:srgbClr val="263238"/>
      </a:dk1>
      <a:lt1>
        <a:srgbClr val="FFFFFF"/>
      </a:lt1>
      <a:dk2>
        <a:srgbClr val="607D8B"/>
      </a:dk2>
      <a:lt2>
        <a:srgbClr val="ECEFF1"/>
      </a:lt2>
      <a:accent1>
        <a:srgbClr val="0091EA"/>
      </a:accent1>
      <a:accent2>
        <a:srgbClr val="0053A3"/>
      </a:accent2>
      <a:accent3>
        <a:srgbClr val="607D8B"/>
      </a:accent3>
      <a:accent4>
        <a:srgbClr val="CFD8DC"/>
      </a:accent4>
      <a:accent5>
        <a:srgbClr val="ECEFF1"/>
      </a:accent5>
      <a:accent6>
        <a:srgbClr val="ACDBF8"/>
      </a:accent6>
      <a:hlink>
        <a:srgbClr val="0091E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orin template">
  <a:themeElements>
    <a:clrScheme name="Custom 347">
      <a:dk1>
        <a:srgbClr val="5F5958"/>
      </a:dk1>
      <a:lt1>
        <a:srgbClr val="FFFFFF"/>
      </a:lt1>
      <a:dk2>
        <a:srgbClr val="302A2A"/>
      </a:dk2>
      <a:lt2>
        <a:srgbClr val="CCCCCC"/>
      </a:lt2>
      <a:accent1>
        <a:srgbClr val="C96951"/>
      </a:accent1>
      <a:accent2>
        <a:srgbClr val="E39174"/>
      </a:accent2>
      <a:accent3>
        <a:srgbClr val="60919C"/>
      </a:accent3>
      <a:accent4>
        <a:srgbClr val="8DB4BD"/>
      </a:accent4>
      <a:accent5>
        <a:srgbClr val="BD8763"/>
      </a:accent5>
      <a:accent6>
        <a:srgbClr val="E6BC9E"/>
      </a:accent6>
      <a:hlink>
        <a:srgbClr val="5F595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Egeon template">
  <a:themeElements>
    <a:clrScheme name="Custom 347">
      <a:dk1>
        <a:srgbClr val="1B151B"/>
      </a:dk1>
      <a:lt1>
        <a:srgbClr val="FFFFFF"/>
      </a:lt1>
      <a:dk2>
        <a:srgbClr val="9E8D8B"/>
      </a:dk2>
      <a:lt2>
        <a:srgbClr val="F0EBE9"/>
      </a:lt2>
      <a:accent1>
        <a:srgbClr val="FF5454"/>
      </a:accent1>
      <a:accent2>
        <a:srgbClr val="F88326"/>
      </a:accent2>
      <a:accent3>
        <a:srgbClr val="C97140"/>
      </a:accent3>
      <a:accent4>
        <a:srgbClr val="FFB900"/>
      </a:accent4>
      <a:accent5>
        <a:srgbClr val="92C532"/>
      </a:accent5>
      <a:accent6>
        <a:srgbClr val="9F55A5"/>
      </a:accent6>
      <a:hlink>
        <a:srgbClr val="FF545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Eglamour template">
  <a:themeElements>
    <a:clrScheme name="Custom 347">
      <a:dk1>
        <a:srgbClr val="434343"/>
      </a:dk1>
      <a:lt1>
        <a:srgbClr val="FFFFFF"/>
      </a:lt1>
      <a:dk2>
        <a:srgbClr val="666666"/>
      </a:dk2>
      <a:lt2>
        <a:srgbClr val="E7EAEC"/>
      </a:lt2>
      <a:accent1>
        <a:srgbClr val="6ED87E"/>
      </a:accent1>
      <a:accent2>
        <a:srgbClr val="18C7B2"/>
      </a:accent2>
      <a:accent3>
        <a:srgbClr val="33ADEB"/>
      </a:accent3>
      <a:accent4>
        <a:srgbClr val="DF77D2"/>
      </a:accent4>
      <a:accent5>
        <a:srgbClr val="A143B3"/>
      </a:accent5>
      <a:accent6>
        <a:srgbClr val="FFB300"/>
      </a:accent6>
      <a:hlink>
        <a:srgbClr val="4A86E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715</Words>
  <Application>Microsoft Office PowerPoint</Application>
  <PresentationFormat>Özel</PresentationFormat>
  <Paragraphs>342</Paragraphs>
  <Slides>43</Slides>
  <Notes>42</Notes>
  <HiddenSlides>0</HiddenSlides>
  <MMClips>0</MMClips>
  <ScaleCrop>false</ScaleCrop>
  <HeadingPairs>
    <vt:vector size="4" baseType="variant">
      <vt:variant>
        <vt:lpstr>Tema</vt:lpstr>
      </vt:variant>
      <vt:variant>
        <vt:i4>10</vt:i4>
      </vt:variant>
      <vt:variant>
        <vt:lpstr>Slayt Başlıkları</vt:lpstr>
      </vt:variant>
      <vt:variant>
        <vt:i4>43</vt:i4>
      </vt:variant>
    </vt:vector>
  </HeadingPairs>
  <TitlesOfParts>
    <vt:vector size="53" baseType="lpstr">
      <vt:lpstr>Cover and End Slide Master</vt:lpstr>
      <vt:lpstr>Blue and Pink Geometric Biography About Me Creative Presentation</vt:lpstr>
      <vt:lpstr>Blue and Yellow Cute Illustrative Scrapbook Fun Social Media Creative Presentation template</vt:lpstr>
      <vt:lpstr>Blue Red and Yellow Geometric Social Media Strategy Creative Presentation template</vt:lpstr>
      <vt:lpstr>Colorful Fun Doodles and Blobs Colorful Social Media Creative Presentation</vt:lpstr>
      <vt:lpstr>Cordelia template</vt:lpstr>
      <vt:lpstr>Corin template</vt:lpstr>
      <vt:lpstr>Egeon template</vt:lpstr>
      <vt:lpstr>Eglamour template</vt:lpstr>
      <vt:lpstr>Lafew template</vt:lpstr>
      <vt:lpstr>VI.  ULUSLARARASI GASTRONOMİ TURİZMİ ARAŞTIRMALARI KONGRESİ  DEĞERLENDİRME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KATILAN TOPLAM YURTİÇİ ÜNİVERSİTE SAYISI</vt:lpstr>
      <vt:lpstr>28</vt:lpstr>
      <vt:lpstr>Yurt İçi Yazarların Üniversitelere Göre Dağılımı 2</vt:lpstr>
      <vt:lpstr>Yurt İçi Yazarların Üniversitelere Göre Dağılımı-3</vt:lpstr>
      <vt:lpstr>Yurt İçi Yazarların Üniversitelere Göre Dağılımı-4</vt:lpstr>
      <vt:lpstr>Yurt İçi Yazarların Üniversitelere Göre Dağılımı-5</vt:lpstr>
      <vt:lpstr>Yurt İçi Yazarların Üniversitelere Göre Dağılımı-6</vt:lpstr>
      <vt:lpstr>Yurt İçi Yazarların Üniversitelere Göre Dağılımı-7</vt:lpstr>
      <vt:lpstr>KATILAN TOPLAM YURTDIŞI ÜNİVERSİTE SAYISI</vt:lpstr>
      <vt:lpstr>17</vt:lpstr>
      <vt:lpstr>Yurt Dışı Yazarların Üniversitelere Göre Dağılımı -2</vt:lpstr>
      <vt:lpstr>Yurt Dışı Yazarların Üniversitelere Göre Dağılımı -3</vt:lpstr>
      <vt:lpstr>Yurt Dışı Yazarların Üniversitelere Göre Dağılımı- 4</vt:lpstr>
      <vt:lpstr>Yurt Dışı Yazarların Üniversitelere Göre Dağılımı- 5</vt:lpstr>
      <vt:lpstr>BİLDİRİ TEMALARI</vt:lpstr>
      <vt:lpstr>Gastronomide Güncel Konular ve Yeni Eğilimler </vt:lpstr>
      <vt:lpstr>PowerPoint Sunusu</vt:lpstr>
      <vt:lpstr>PowerPoint Sunusu</vt:lpstr>
      <vt:lpstr>8</vt:lpstr>
      <vt:lpstr>PowerPoint Sunusu</vt:lpstr>
      <vt:lpstr>PowerPoint Sunusu</vt:lpstr>
      <vt:lpstr>PowerPoint Sunusu</vt:lpstr>
      <vt:lpstr>PowerPoint Sunusu</vt:lpstr>
      <vt:lpstr>PowerPoint Sunusu</vt:lpstr>
      <vt:lpstr>21 bildiri  Gastronomi ile ilişkili diğer konular hakkında</vt:lpstr>
      <vt:lpstr>Katılım ve katkılarınız için teşekkür ederiz. Doç. Dr. Burhan KILIÇ Muğla Sıtkı Koçman Üniversitesi/ Hoca Ahmet Yesevi Uluslararası Türk-Kazak Üniversitesi bkilic@mu.edu.tr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VI. ULUSLARARASI GASTRONOMİ TURİZMİ ARAŞTIRMALARI KONGRESİ  DEĞERLENDİRME</dc:title>
  <dc:creator>Microsoft Office User</dc:creator>
  <cp:lastModifiedBy>1</cp:lastModifiedBy>
  <cp:revision>72</cp:revision>
  <dcterms:created xsi:type="dcterms:W3CDTF">2022-10-07T08:41:05Z</dcterms:created>
  <dcterms:modified xsi:type="dcterms:W3CDTF">2023-03-31T12:02:51Z</dcterms:modified>
</cp:coreProperties>
</file>